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2"/>
  </p:notesMasterIdLst>
  <p:handoutMasterIdLst>
    <p:handoutMasterId r:id="rId43"/>
  </p:handoutMasterIdLst>
  <p:sldIdLst>
    <p:sldId id="290" r:id="rId35"/>
    <p:sldId id="291" r:id="rId36"/>
    <p:sldId id="279" r:id="rId37"/>
    <p:sldId id="292" r:id="rId38"/>
    <p:sldId id="293" r:id="rId39"/>
    <p:sldId id="294" r:id="rId40"/>
    <p:sldId id="257"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5/11/2016 8:00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5/11/2016 8:00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13.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25.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2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5.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2.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2.png"/><Relationship Id="rId2" Type="http://schemas.openxmlformats.org/officeDocument/2006/relationships/customXml" Target="../../customXml/item22.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26.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2.png"/><Relationship Id="rId2" Type="http://schemas.openxmlformats.org/officeDocument/2006/relationships/customXml" Target="../../customXml/item1.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1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344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Rami Sayar</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Welcome to React</a:t>
            </a:r>
            <a:br>
              <a:rPr lang="en-US" dirty="0">
                <a:solidFill>
                  <a:schemeClr val="bg1"/>
                </a:solidFill>
              </a:rPr>
            </a:br>
            <a:r>
              <a:rPr lang="en-US" sz="4000" dirty="0">
                <a:solidFill>
                  <a:schemeClr val="bg1"/>
                </a:solidFill>
              </a:rPr>
              <a:t>the Definitive Beginner’s Guide</a:t>
            </a:r>
            <a:endParaRPr lang="en-US" dirty="0">
              <a:solidFill>
                <a:schemeClr val="bg1"/>
              </a:solidFill>
            </a:endParaRPr>
          </a:p>
        </p:txBody>
      </p:sp>
    </p:spTree>
    <p:extLst>
      <p:ext uri="{BB962C8B-B14F-4D97-AF65-F5344CB8AC3E}">
        <p14:creationId xmlns:p14="http://schemas.microsoft.com/office/powerpoint/2010/main" val="2295577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list all main modules</a:t>
            </a:r>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5" name="Rectangle 14"/>
          <p:cNvSpPr/>
          <p:nvPr/>
        </p:nvSpPr>
        <p:spPr bwMode="auto">
          <a:xfrm>
            <a:off x="457200" y="53492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19" y="1463040"/>
            <a:ext cx="6401117"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Welcome to React – the Definitive Beginner’s Guide</a:t>
            </a:r>
          </a:p>
        </p:txBody>
      </p:sp>
      <p:sp>
        <p:nvSpPr>
          <p:cNvPr id="21" name="Rectangle 20"/>
          <p:cNvSpPr/>
          <p:nvPr/>
        </p:nvSpPr>
        <p:spPr bwMode="auto">
          <a:xfrm>
            <a:off x="1188720" y="224028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Introduction to Components</a:t>
            </a:r>
          </a:p>
        </p:txBody>
      </p:sp>
      <p:sp>
        <p:nvSpPr>
          <p:cNvPr id="22" name="Rectangle 21"/>
          <p:cNvSpPr/>
          <p:nvPr/>
        </p:nvSpPr>
        <p:spPr bwMode="auto">
          <a:xfrm>
            <a:off x="1188720" y="301752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Handling Data and State with React</a:t>
            </a:r>
          </a:p>
        </p:txBody>
      </p:sp>
      <p:sp>
        <p:nvSpPr>
          <p:cNvPr id="23" name="Rectangle 22"/>
          <p:cNvSpPr/>
          <p:nvPr/>
        </p:nvSpPr>
        <p:spPr bwMode="auto">
          <a:xfrm>
            <a:off x="1188720" y="379476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More React with Routers and Other Add-ons</a:t>
            </a:r>
          </a:p>
        </p:txBody>
      </p:sp>
      <p:sp>
        <p:nvSpPr>
          <p:cNvPr id="24" name="Rectangle 23"/>
          <p:cNvSpPr/>
          <p:nvPr/>
        </p:nvSpPr>
        <p:spPr bwMode="auto">
          <a:xfrm>
            <a:off x="1188720" y="457200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ES2015 with React, </a:t>
            </a:r>
            <a:r>
              <a:rPr lang="en-US" sz="2000" dirty="0" err="1">
                <a:solidFill>
                  <a:srgbClr val="505050"/>
                </a:solidFill>
                <a:latin typeface="Segoe UI Light"/>
                <a:ea typeface="Segoe UI" pitchFamily="34" charset="0"/>
                <a:cs typeface="Segoe UI" pitchFamily="34" charset="0"/>
              </a:rPr>
              <a:t>Webpack</a:t>
            </a:r>
            <a:r>
              <a:rPr lang="en-US" sz="2000" dirty="0">
                <a:solidFill>
                  <a:srgbClr val="505050"/>
                </a:solidFill>
                <a:latin typeface="Segoe UI Light"/>
                <a:ea typeface="Segoe UI" pitchFamily="34" charset="0"/>
                <a:cs typeface="Segoe UI" pitchFamily="34" charset="0"/>
              </a:rPr>
              <a:t>, and Other Tools</a:t>
            </a:r>
          </a:p>
        </p:txBody>
      </p:sp>
      <p:sp>
        <p:nvSpPr>
          <p:cNvPr id="25" name="Rectangle 24"/>
          <p:cNvSpPr/>
          <p:nvPr/>
        </p:nvSpPr>
        <p:spPr bwMode="auto">
          <a:xfrm>
            <a:off x="1188720" y="534924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Connecting Pizza Box App with the Backend</a:t>
            </a:r>
          </a:p>
        </p:txBody>
      </p:sp>
    </p:spTree>
    <p:extLst>
      <p:ext uri="{BB962C8B-B14F-4D97-AF65-F5344CB8AC3E}">
        <p14:creationId xmlns:p14="http://schemas.microsoft.com/office/powerpoint/2010/main" val="37795775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44878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Rami Sayar</a:t>
            </a:r>
          </a:p>
          <a:p>
            <a:pPr lvl="0"/>
            <a:r>
              <a:rPr lang="en-US" dirty="0"/>
              <a:t>Jeremy </a:t>
            </a:r>
            <a:r>
              <a:rPr lang="en-US" dirty="0" err="1"/>
              <a:t>Fosterwi</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pPr lvl="0" defTabSz="932472" fontAlgn="base">
              <a:spcAft>
                <a:spcPct val="0"/>
              </a:spcAft>
            </a:pPr>
            <a:r>
              <a:rPr lang="en-US" sz="2800" dirty="0">
                <a:solidFill>
                  <a:srgbClr val="505050"/>
                </a:solidFill>
                <a:ea typeface="Segoe UI" pitchFamily="34" charset="0"/>
              </a:rPr>
              <a:t>Module 4:</a:t>
            </a:r>
            <a:br>
              <a:rPr lang="en-US" dirty="0">
                <a:solidFill>
                  <a:srgbClr val="505050"/>
                </a:solidFill>
                <a:ea typeface="Segoe UI" pitchFamily="34" charset="0"/>
              </a:rPr>
            </a:br>
            <a:r>
              <a:rPr lang="en-US" dirty="0">
                <a:solidFill>
                  <a:srgbClr val="505050"/>
                </a:solidFill>
                <a:ea typeface="Segoe UI" pitchFamily="34" charset="0"/>
              </a:rPr>
              <a:t>More React with Routers and Other Add-ons</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What is routing?</a:t>
            </a:r>
            <a:endParaRPr lang="en-US" dirty="0"/>
          </a:p>
        </p:txBody>
      </p:sp>
    </p:spTree>
    <p:extLst>
      <p:ext uri="{BB962C8B-B14F-4D97-AF65-F5344CB8AC3E}">
        <p14:creationId xmlns:p14="http://schemas.microsoft.com/office/powerpoint/2010/main" val="3663270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Adding React-Routers to the bot app</a:t>
            </a:r>
            <a:endParaRPr lang="en-US" dirty="0"/>
          </a:p>
        </p:txBody>
      </p:sp>
    </p:spTree>
    <p:extLst>
      <p:ext uri="{BB962C8B-B14F-4D97-AF65-F5344CB8AC3E}">
        <p14:creationId xmlns:p14="http://schemas.microsoft.com/office/powerpoint/2010/main" val="31683211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What is the </a:t>
            </a:r>
            <a:r>
              <a:rPr lang="en-US" sz="4400" dirty="0" err="1"/>
              <a:t>PureRenderMixin</a:t>
            </a:r>
            <a:r>
              <a:rPr lang="en-US" sz="4400" dirty="0"/>
              <a:t>?</a:t>
            </a:r>
            <a:endParaRPr lang="en-US" dirty="0"/>
          </a:p>
        </p:txBody>
      </p:sp>
      <p:pic>
        <p:nvPicPr>
          <p:cNvPr id="2" name="Picture 1"/>
          <p:cNvPicPr>
            <a:picLocks noChangeAspect="1"/>
          </p:cNvPicPr>
          <p:nvPr/>
        </p:nvPicPr>
        <p:blipFill>
          <a:blip r:embed="rId2"/>
          <a:stretch>
            <a:fillRect/>
          </a:stretch>
        </p:blipFill>
        <p:spPr>
          <a:xfrm>
            <a:off x="503237" y="1439862"/>
            <a:ext cx="11272897" cy="3505200"/>
          </a:xfrm>
          <a:prstGeom prst="rect">
            <a:avLst/>
          </a:prstGeom>
        </p:spPr>
      </p:pic>
    </p:spTree>
    <p:extLst>
      <p:ext uri="{BB962C8B-B14F-4D97-AF65-F5344CB8AC3E}">
        <p14:creationId xmlns:p14="http://schemas.microsoft.com/office/powerpoint/2010/main" val="23048745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9.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2230</TotalTime>
  <Words>81</Words>
  <Application>Microsoft Office PowerPoint</Application>
  <PresentationFormat>Custom</PresentationFormat>
  <Paragraphs>22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Welcome to React the Definitive Beginner’s Guide</vt:lpstr>
      <vt:lpstr>Agenda - list all main modules</vt:lpstr>
      <vt:lpstr>Module 4: More React with Routers and Other Add-ons</vt:lpstr>
      <vt:lpstr>What is routing?</vt:lpstr>
      <vt:lpstr>Adding React-Routers to the bot app</vt:lpstr>
      <vt:lpstr>What is the PureRenderMixin?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206</cp:revision>
  <dcterms:created xsi:type="dcterms:W3CDTF">2015-06-04T21:40:17Z</dcterms:created>
  <dcterms:modified xsi:type="dcterms:W3CDTF">2016-05-11T15:02:58Z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