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3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4B20E-FABC-A54D-9109-977FAC24F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ACB0F9-09FC-B04E-904D-BB1B061AF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ACA406-2EBC-B342-8ED1-691D388F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92E-A76D-D14C-BA79-6DA63AED814F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DF4CB7-6844-A64B-896F-864DAF99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D69D41-4DBD-DF4E-B94B-F3D649B4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8ECE-2546-0548-B3E6-CCDED3E7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91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17284-DAF7-F542-840C-F641821C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F3D4FE-2211-B746-94B5-0BF429C44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253487-0177-0F48-9A0B-98B39BAA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92E-A76D-D14C-BA79-6DA63AED814F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4E3EC-41E6-2C46-92F2-7598D01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ED90E-BE20-C548-94D7-0AB34486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8ECE-2546-0548-B3E6-CCDED3E7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68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137D575-59F4-8A46-ADFC-CD9A8D107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299A37-5D0A-2649-A2F4-8ED595F5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88AC1A-EC2C-4347-8B74-28FCC1DD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92E-A76D-D14C-BA79-6DA63AED814F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ABB45D-DB6D-E346-BD8A-BC2AC672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EED719-5406-2640-8FC8-75AC231D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8ECE-2546-0548-B3E6-CCDED3E7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54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70C7E-1CE4-AB4B-A7A6-0F2FB31E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FFBA3-CAD2-F349-BD62-A0DA5AB8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688A1A-E8DE-A742-A055-4E657960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92E-A76D-D14C-BA79-6DA63AED814F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AE6CB6-9E4C-194E-AB69-32D2B1B7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144F17-FB68-9A44-AFBD-81752729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8ECE-2546-0548-B3E6-CCDED3E7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9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4F207-6736-6A4C-887F-E9914D01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EAC892-7604-944F-AF84-EF35173C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BB281-2492-8E4A-926E-21DA5561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92E-A76D-D14C-BA79-6DA63AED814F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E4906-98A6-FE49-B33A-6C797F4F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41E094-924A-AA40-9B41-29F0CDE7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8ECE-2546-0548-B3E6-CCDED3E7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98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0EFC6-6EF0-F54A-9558-B43C9F6F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8EB4FE-0C01-F34B-91EC-FE137C5DC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98F3B0-0813-6E4C-8253-7079846BA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7DC48D-DF56-D249-92AD-4E0CE5A5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92E-A76D-D14C-BA79-6DA63AED814F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72B8D9-A709-D24A-A5AE-F349FFA9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E78538-787F-F845-8F70-89A6F174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8ECE-2546-0548-B3E6-CCDED3E7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32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3A5CC-209E-7C43-9E5C-F5B25512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5AF3F8-C9AA-F047-8705-4C299C7E8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166BBB-D44C-494B-B14E-E23B5185D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8B4D37-2037-0849-A336-B8FD4BE33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11B0543-B063-6347-B93D-9DE181CA4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27C26C-7CE7-6D49-AA0C-428C4C69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92E-A76D-D14C-BA79-6DA63AED814F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5B7579-8D3A-CA49-8551-A691FE76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A4C209-467F-A94E-970C-FB1CA80A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8ECE-2546-0548-B3E6-CCDED3E7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90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ACCD7-F678-A74F-BD61-91CD3ED6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DBCE90-94F4-C44F-8428-1D17A26A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92E-A76D-D14C-BA79-6DA63AED814F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FF907F-0529-BB4C-B6AF-6F9D1168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8A0BE6-0E89-D247-9614-DC5F065B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8ECE-2546-0548-B3E6-CCDED3E7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05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5151A3-8A9C-A24E-9958-3CA7D107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92E-A76D-D14C-BA79-6DA63AED814F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296368-244E-D542-9757-A85D209F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0945DB-39F0-5140-88E2-79ACF80B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8ECE-2546-0548-B3E6-CCDED3E7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17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747637-7BE7-7245-94F1-A20FCEE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BF18AF-A9EE-A545-851E-D73F6A110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35CBB9-918B-2F4E-BB68-4B0AF8199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B2F203-F47A-5E42-BF45-F361A31D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92E-A76D-D14C-BA79-6DA63AED814F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941C67-247D-004F-AC8A-9DD16AED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27B4A6-897E-4A41-957C-2044EF7B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8ECE-2546-0548-B3E6-CCDED3E7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64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00584-A946-B444-9719-0D307B1E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B79343D-22DC-374D-A610-410789F69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89AA72-C0B1-9F40-AEA5-60DF77116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529B3D-76D1-A849-B74E-EF4232C9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92E-A76D-D14C-BA79-6DA63AED814F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BE0449-C61F-C543-8B9E-30D55E40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D0DD98-8AEA-B34A-B1EB-1688A74A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8ECE-2546-0548-B3E6-CCDED3E7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99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E22EAA-B05F-B047-AAAA-93412321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DA76D9-D989-4F4A-AD1F-DE9A30ED8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80274-5A67-7745-A4BB-8AC7D8B9B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A92E-A76D-D14C-BA79-6DA63AED814F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264E33-789D-A644-B57C-F0500062D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9C2FD-3F40-8E44-BC59-210C8AE5D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E8ECE-2546-0548-B3E6-CCDED3E7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84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76D3392-F68D-A14C-B136-B6575169CF52}"/>
              </a:ext>
            </a:extLst>
          </p:cNvPr>
          <p:cNvSpPr/>
          <p:nvPr/>
        </p:nvSpPr>
        <p:spPr>
          <a:xfrm>
            <a:off x="211768" y="1721922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FEF3508-677D-C641-871C-F4EE60BC103A}"/>
              </a:ext>
            </a:extLst>
          </p:cNvPr>
          <p:cNvSpPr/>
          <p:nvPr/>
        </p:nvSpPr>
        <p:spPr>
          <a:xfrm>
            <a:off x="211768" y="2220686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B4EC91F-989A-434E-BA4A-F2D64751E96E}"/>
              </a:ext>
            </a:extLst>
          </p:cNvPr>
          <p:cNvSpPr/>
          <p:nvPr/>
        </p:nvSpPr>
        <p:spPr>
          <a:xfrm>
            <a:off x="211768" y="2719450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FB4974-872E-664A-82CE-4F8F257DEB5B}"/>
              </a:ext>
            </a:extLst>
          </p:cNvPr>
          <p:cNvSpPr/>
          <p:nvPr/>
        </p:nvSpPr>
        <p:spPr>
          <a:xfrm>
            <a:off x="211767" y="3218214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4F0944-D086-874C-B9D4-20218F40C860}"/>
              </a:ext>
            </a:extLst>
          </p:cNvPr>
          <p:cNvSpPr/>
          <p:nvPr/>
        </p:nvSpPr>
        <p:spPr>
          <a:xfrm>
            <a:off x="211764" y="3716978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EF3229-E5D1-544B-BE72-BF418848C363}"/>
              </a:ext>
            </a:extLst>
          </p:cNvPr>
          <p:cNvSpPr/>
          <p:nvPr/>
        </p:nvSpPr>
        <p:spPr>
          <a:xfrm>
            <a:off x="211761" y="4215742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377DB43-DC95-FE40-9D79-94DF0C1ACDCD}"/>
              </a:ext>
            </a:extLst>
          </p:cNvPr>
          <p:cNvSpPr txBox="1"/>
          <p:nvPr/>
        </p:nvSpPr>
        <p:spPr>
          <a:xfrm>
            <a:off x="395868" y="1786638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DF3CA1C-57E1-CD4B-902C-5016D034ACC8}"/>
              </a:ext>
            </a:extLst>
          </p:cNvPr>
          <p:cNvSpPr txBox="1"/>
          <p:nvPr/>
        </p:nvSpPr>
        <p:spPr>
          <a:xfrm>
            <a:off x="961930" y="1818996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21D2F68-E2DE-B140-A076-6D857579F634}"/>
              </a:ext>
            </a:extLst>
          </p:cNvPr>
          <p:cNvSpPr/>
          <p:nvPr/>
        </p:nvSpPr>
        <p:spPr>
          <a:xfrm>
            <a:off x="2525465" y="1721922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38564FB-C321-824D-B8D0-844FF3EF1FEC}"/>
              </a:ext>
            </a:extLst>
          </p:cNvPr>
          <p:cNvSpPr/>
          <p:nvPr/>
        </p:nvSpPr>
        <p:spPr>
          <a:xfrm>
            <a:off x="2525465" y="2220686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494D6FB-34C5-344D-8132-BD7500812D16}"/>
              </a:ext>
            </a:extLst>
          </p:cNvPr>
          <p:cNvSpPr/>
          <p:nvPr/>
        </p:nvSpPr>
        <p:spPr>
          <a:xfrm>
            <a:off x="2525465" y="2719450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231A8FA0-ACF0-B343-9518-725E9E7989C1}"/>
              </a:ext>
            </a:extLst>
          </p:cNvPr>
          <p:cNvSpPr/>
          <p:nvPr/>
        </p:nvSpPr>
        <p:spPr>
          <a:xfrm>
            <a:off x="2525464" y="3218214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27D8E84-BEE4-1E46-B50F-513F56A0949B}"/>
              </a:ext>
            </a:extLst>
          </p:cNvPr>
          <p:cNvSpPr/>
          <p:nvPr/>
        </p:nvSpPr>
        <p:spPr>
          <a:xfrm>
            <a:off x="2525461" y="3716978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EC2B7BF-D7B8-E247-94F7-4D583CBC2DBA}"/>
              </a:ext>
            </a:extLst>
          </p:cNvPr>
          <p:cNvSpPr/>
          <p:nvPr/>
        </p:nvSpPr>
        <p:spPr>
          <a:xfrm>
            <a:off x="2525458" y="4215742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8589BA3-4946-504C-B7C1-F446C70042CB}"/>
              </a:ext>
            </a:extLst>
          </p:cNvPr>
          <p:cNvSpPr txBox="1"/>
          <p:nvPr/>
        </p:nvSpPr>
        <p:spPr>
          <a:xfrm>
            <a:off x="2709565" y="1786638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33330F0-0C44-214A-958F-34570251B14B}"/>
              </a:ext>
            </a:extLst>
          </p:cNvPr>
          <p:cNvSpPr txBox="1"/>
          <p:nvPr/>
        </p:nvSpPr>
        <p:spPr>
          <a:xfrm>
            <a:off x="3275627" y="1818996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F4B1930-EFE1-FB4D-AB57-0D723655E446}"/>
              </a:ext>
            </a:extLst>
          </p:cNvPr>
          <p:cNvSpPr txBox="1"/>
          <p:nvPr/>
        </p:nvSpPr>
        <p:spPr>
          <a:xfrm>
            <a:off x="3004488" y="1710530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88498E9-3B30-344F-B2F5-DAB1E4AB76A4}"/>
              </a:ext>
            </a:extLst>
          </p:cNvPr>
          <p:cNvSpPr txBox="1"/>
          <p:nvPr/>
        </p:nvSpPr>
        <p:spPr>
          <a:xfrm>
            <a:off x="3746671" y="1710530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0802A68-B00C-D941-BD61-8F069A50F5C1}"/>
              </a:ext>
            </a:extLst>
          </p:cNvPr>
          <p:cNvSpPr txBox="1"/>
          <p:nvPr/>
        </p:nvSpPr>
        <p:spPr>
          <a:xfrm>
            <a:off x="3562622" y="2350118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759CAFC-67AF-9548-909E-396EE4725195}"/>
              </a:ext>
            </a:extLst>
          </p:cNvPr>
          <p:cNvSpPr txBox="1"/>
          <p:nvPr/>
        </p:nvSpPr>
        <p:spPr>
          <a:xfrm>
            <a:off x="2709565" y="2253044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3A869D4-3462-8B45-B9A1-6093E8BFCC19}"/>
              </a:ext>
            </a:extLst>
          </p:cNvPr>
          <p:cNvSpPr/>
          <p:nvPr/>
        </p:nvSpPr>
        <p:spPr>
          <a:xfrm>
            <a:off x="4839186" y="1721922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E6979B0-E26A-374A-B098-E40E009E4F7A}"/>
              </a:ext>
            </a:extLst>
          </p:cNvPr>
          <p:cNvSpPr/>
          <p:nvPr/>
        </p:nvSpPr>
        <p:spPr>
          <a:xfrm>
            <a:off x="4839186" y="2220686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97CB5B4-3DEB-8444-A2FD-6C04831965CF}"/>
              </a:ext>
            </a:extLst>
          </p:cNvPr>
          <p:cNvSpPr/>
          <p:nvPr/>
        </p:nvSpPr>
        <p:spPr>
          <a:xfrm>
            <a:off x="4839186" y="2719450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8515374-B76F-204A-B1E6-9E6474672BDA}"/>
              </a:ext>
            </a:extLst>
          </p:cNvPr>
          <p:cNvSpPr/>
          <p:nvPr/>
        </p:nvSpPr>
        <p:spPr>
          <a:xfrm>
            <a:off x="4839185" y="3218214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3316081-0E0E-494B-A8F5-B6ADCED3D968}"/>
              </a:ext>
            </a:extLst>
          </p:cNvPr>
          <p:cNvSpPr/>
          <p:nvPr/>
        </p:nvSpPr>
        <p:spPr>
          <a:xfrm>
            <a:off x="4839182" y="3716978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2751551-B629-FE4C-9962-91D3698ADE2A}"/>
              </a:ext>
            </a:extLst>
          </p:cNvPr>
          <p:cNvSpPr/>
          <p:nvPr/>
        </p:nvSpPr>
        <p:spPr>
          <a:xfrm>
            <a:off x="4839179" y="4215742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1C5165DA-DC89-A249-870E-A3E17572D12D}"/>
              </a:ext>
            </a:extLst>
          </p:cNvPr>
          <p:cNvSpPr txBox="1"/>
          <p:nvPr/>
        </p:nvSpPr>
        <p:spPr>
          <a:xfrm>
            <a:off x="5023286" y="1786638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30B574F-7264-8A42-B7CE-4636B71FE7AA}"/>
              </a:ext>
            </a:extLst>
          </p:cNvPr>
          <p:cNvSpPr txBox="1"/>
          <p:nvPr/>
        </p:nvSpPr>
        <p:spPr>
          <a:xfrm>
            <a:off x="5589348" y="1818996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0DE3193-6EEB-CF45-85BE-0478BECD42A1}"/>
              </a:ext>
            </a:extLst>
          </p:cNvPr>
          <p:cNvSpPr txBox="1"/>
          <p:nvPr/>
        </p:nvSpPr>
        <p:spPr>
          <a:xfrm>
            <a:off x="5318209" y="1710530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EC19EE8-BB9C-6941-8129-C641735ADA13}"/>
              </a:ext>
            </a:extLst>
          </p:cNvPr>
          <p:cNvSpPr txBox="1"/>
          <p:nvPr/>
        </p:nvSpPr>
        <p:spPr>
          <a:xfrm>
            <a:off x="6060392" y="1710530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6107997-57E1-E543-8FA7-5339E610FF45}"/>
              </a:ext>
            </a:extLst>
          </p:cNvPr>
          <p:cNvSpPr txBox="1"/>
          <p:nvPr/>
        </p:nvSpPr>
        <p:spPr>
          <a:xfrm>
            <a:off x="5876343" y="2350118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01949D71-DEF1-1A4D-8739-B62FA213970A}"/>
              </a:ext>
            </a:extLst>
          </p:cNvPr>
          <p:cNvSpPr txBox="1"/>
          <p:nvPr/>
        </p:nvSpPr>
        <p:spPr>
          <a:xfrm>
            <a:off x="5023286" y="2253044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735A379-83FA-3242-A039-A652A5FFD257}"/>
              </a:ext>
            </a:extLst>
          </p:cNvPr>
          <p:cNvSpPr txBox="1"/>
          <p:nvPr/>
        </p:nvSpPr>
        <p:spPr>
          <a:xfrm>
            <a:off x="4779927" y="1843138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7A20944-31BE-9C42-81B6-6B909924A9D6}"/>
              </a:ext>
            </a:extLst>
          </p:cNvPr>
          <p:cNvSpPr txBox="1"/>
          <p:nvPr/>
        </p:nvSpPr>
        <p:spPr>
          <a:xfrm>
            <a:off x="5801177" y="1729425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B99C590-FB58-D548-9CB2-C5C8BCFAE621}"/>
              </a:ext>
            </a:extLst>
          </p:cNvPr>
          <p:cNvSpPr txBox="1"/>
          <p:nvPr/>
        </p:nvSpPr>
        <p:spPr>
          <a:xfrm>
            <a:off x="4795634" y="2384283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7C82608C-FD6C-5E48-91DB-86AA205395B3}"/>
              </a:ext>
            </a:extLst>
          </p:cNvPr>
          <p:cNvSpPr txBox="1"/>
          <p:nvPr/>
        </p:nvSpPr>
        <p:spPr>
          <a:xfrm>
            <a:off x="5445818" y="2228189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9C302E3-A578-C44A-ABE7-85EBE9081B5A}"/>
              </a:ext>
            </a:extLst>
          </p:cNvPr>
          <p:cNvSpPr txBox="1"/>
          <p:nvPr/>
        </p:nvSpPr>
        <p:spPr>
          <a:xfrm>
            <a:off x="5017366" y="2825066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E1E316D-4A41-0F4F-BEB2-8292C6B40965}"/>
              </a:ext>
            </a:extLst>
          </p:cNvPr>
          <p:cNvSpPr txBox="1"/>
          <p:nvPr/>
        </p:nvSpPr>
        <p:spPr>
          <a:xfrm>
            <a:off x="5876343" y="2801249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04B0C7F1-B20D-B049-81BE-B8E3A796A93B}"/>
              </a:ext>
            </a:extLst>
          </p:cNvPr>
          <p:cNvSpPr/>
          <p:nvPr/>
        </p:nvSpPr>
        <p:spPr>
          <a:xfrm>
            <a:off x="7212262" y="1721922"/>
            <a:ext cx="1771412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EC44A83-F37E-2345-929F-2C82A999CD28}"/>
              </a:ext>
            </a:extLst>
          </p:cNvPr>
          <p:cNvSpPr/>
          <p:nvPr/>
        </p:nvSpPr>
        <p:spPr>
          <a:xfrm>
            <a:off x="7212262" y="2220686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A8D7B4A2-734B-CA41-8D88-1C3E040564D3}"/>
              </a:ext>
            </a:extLst>
          </p:cNvPr>
          <p:cNvSpPr/>
          <p:nvPr/>
        </p:nvSpPr>
        <p:spPr>
          <a:xfrm>
            <a:off x="7212262" y="2719450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A1BDA88D-013F-FA49-8C9C-6CA8D3F6624B}"/>
              </a:ext>
            </a:extLst>
          </p:cNvPr>
          <p:cNvSpPr/>
          <p:nvPr/>
        </p:nvSpPr>
        <p:spPr>
          <a:xfrm>
            <a:off x="7212261" y="3218214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DF8670F-CC96-F344-848E-95EEED075696}"/>
              </a:ext>
            </a:extLst>
          </p:cNvPr>
          <p:cNvSpPr/>
          <p:nvPr/>
        </p:nvSpPr>
        <p:spPr>
          <a:xfrm>
            <a:off x="7212258" y="3716978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882CC69B-4DD0-3241-AC4D-8744F88501E4}"/>
              </a:ext>
            </a:extLst>
          </p:cNvPr>
          <p:cNvSpPr/>
          <p:nvPr/>
        </p:nvSpPr>
        <p:spPr>
          <a:xfrm>
            <a:off x="7212255" y="4215742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7E17DE37-629D-4B43-BB09-2D2D0CCA3CF6}"/>
              </a:ext>
            </a:extLst>
          </p:cNvPr>
          <p:cNvSpPr txBox="1"/>
          <p:nvPr/>
        </p:nvSpPr>
        <p:spPr>
          <a:xfrm>
            <a:off x="7396362" y="1786638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4EAFE4A-ABEB-A847-B59C-2FF1233C9F20}"/>
              </a:ext>
            </a:extLst>
          </p:cNvPr>
          <p:cNvSpPr txBox="1"/>
          <p:nvPr/>
        </p:nvSpPr>
        <p:spPr>
          <a:xfrm>
            <a:off x="7962424" y="1818996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889AC550-C1E8-174E-9AB3-0C4A6E50ED52}"/>
              </a:ext>
            </a:extLst>
          </p:cNvPr>
          <p:cNvSpPr txBox="1"/>
          <p:nvPr/>
        </p:nvSpPr>
        <p:spPr>
          <a:xfrm>
            <a:off x="7691285" y="1710530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FE50D6F-1C09-E645-B319-7E4034C155AE}"/>
              </a:ext>
            </a:extLst>
          </p:cNvPr>
          <p:cNvSpPr txBox="1"/>
          <p:nvPr/>
        </p:nvSpPr>
        <p:spPr>
          <a:xfrm>
            <a:off x="8433468" y="1710530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83B7346-3F14-8040-BC25-6349CCC0BEAC}"/>
              </a:ext>
            </a:extLst>
          </p:cNvPr>
          <p:cNvSpPr txBox="1"/>
          <p:nvPr/>
        </p:nvSpPr>
        <p:spPr>
          <a:xfrm>
            <a:off x="8249419" y="2350118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7310EB84-3980-124F-91F6-A6D55B06BBAF}"/>
              </a:ext>
            </a:extLst>
          </p:cNvPr>
          <p:cNvSpPr txBox="1"/>
          <p:nvPr/>
        </p:nvSpPr>
        <p:spPr>
          <a:xfrm>
            <a:off x="7396362" y="2253044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5097942-542D-8E43-BCAE-DF366B003CB4}"/>
              </a:ext>
            </a:extLst>
          </p:cNvPr>
          <p:cNvSpPr txBox="1"/>
          <p:nvPr/>
        </p:nvSpPr>
        <p:spPr>
          <a:xfrm>
            <a:off x="7153003" y="1843138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7ABDD5-7591-BA49-B436-0C2014BD1022}"/>
              </a:ext>
            </a:extLst>
          </p:cNvPr>
          <p:cNvSpPr txBox="1"/>
          <p:nvPr/>
        </p:nvSpPr>
        <p:spPr>
          <a:xfrm>
            <a:off x="8174253" y="1729425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D986265-F4E1-D84F-A4D7-CB0E7A03C979}"/>
              </a:ext>
            </a:extLst>
          </p:cNvPr>
          <p:cNvSpPr txBox="1"/>
          <p:nvPr/>
        </p:nvSpPr>
        <p:spPr>
          <a:xfrm>
            <a:off x="7168710" y="2384283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36F2016A-82CE-1B4B-B0AC-ADC656D3DFE3}"/>
              </a:ext>
            </a:extLst>
          </p:cNvPr>
          <p:cNvSpPr txBox="1"/>
          <p:nvPr/>
        </p:nvSpPr>
        <p:spPr>
          <a:xfrm>
            <a:off x="7818894" y="2228189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5C9F348A-4FEC-7844-BC4E-7889BF2C654D}"/>
              </a:ext>
            </a:extLst>
          </p:cNvPr>
          <p:cNvSpPr txBox="1"/>
          <p:nvPr/>
        </p:nvSpPr>
        <p:spPr>
          <a:xfrm>
            <a:off x="7390442" y="2825066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4348E08-4600-3742-A15A-7551DC1E793B}"/>
              </a:ext>
            </a:extLst>
          </p:cNvPr>
          <p:cNvSpPr txBox="1"/>
          <p:nvPr/>
        </p:nvSpPr>
        <p:spPr>
          <a:xfrm>
            <a:off x="8249419" y="2801249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08" name="右矢印 107">
            <a:extLst>
              <a:ext uri="{FF2B5EF4-FFF2-40B4-BE49-F238E27FC236}">
                <a16:creationId xmlns:a16="http://schemas.microsoft.com/office/drawing/2014/main" id="{B4275F95-6BD6-7240-8A85-3E12D03246E6}"/>
              </a:ext>
            </a:extLst>
          </p:cNvPr>
          <p:cNvSpPr/>
          <p:nvPr/>
        </p:nvSpPr>
        <p:spPr>
          <a:xfrm>
            <a:off x="1983173" y="2968831"/>
            <a:ext cx="542285" cy="55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右矢印 108">
            <a:extLst>
              <a:ext uri="{FF2B5EF4-FFF2-40B4-BE49-F238E27FC236}">
                <a16:creationId xmlns:a16="http://schemas.microsoft.com/office/drawing/2014/main" id="{BE60EAE9-C475-A747-8611-81065F9BAF31}"/>
              </a:ext>
            </a:extLst>
          </p:cNvPr>
          <p:cNvSpPr/>
          <p:nvPr/>
        </p:nvSpPr>
        <p:spPr>
          <a:xfrm>
            <a:off x="4304805" y="2945083"/>
            <a:ext cx="542285" cy="55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右矢印 109">
            <a:extLst>
              <a:ext uri="{FF2B5EF4-FFF2-40B4-BE49-F238E27FC236}">
                <a16:creationId xmlns:a16="http://schemas.microsoft.com/office/drawing/2014/main" id="{2ECB68CC-E3AE-C64B-B345-156B3B48B4B0}"/>
              </a:ext>
            </a:extLst>
          </p:cNvPr>
          <p:cNvSpPr/>
          <p:nvPr/>
        </p:nvSpPr>
        <p:spPr>
          <a:xfrm>
            <a:off x="6640285" y="2939144"/>
            <a:ext cx="542285" cy="55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右矢印 110">
            <a:extLst>
              <a:ext uri="{FF2B5EF4-FFF2-40B4-BE49-F238E27FC236}">
                <a16:creationId xmlns:a16="http://schemas.microsoft.com/office/drawing/2014/main" id="{446E7BFA-598A-DC47-9FC3-8AD59655B2B7}"/>
              </a:ext>
            </a:extLst>
          </p:cNvPr>
          <p:cNvSpPr/>
          <p:nvPr/>
        </p:nvSpPr>
        <p:spPr>
          <a:xfrm>
            <a:off x="8999441" y="2968831"/>
            <a:ext cx="542285" cy="55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9F1A26F-79A4-B14C-AFBB-D9A8B28C9592}"/>
              </a:ext>
            </a:extLst>
          </p:cNvPr>
          <p:cNvSpPr txBox="1"/>
          <p:nvPr/>
        </p:nvSpPr>
        <p:spPr>
          <a:xfrm>
            <a:off x="7548762" y="2405444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B8BC6DD9-956C-8B44-B67C-CC67C848A60F}"/>
              </a:ext>
            </a:extLst>
          </p:cNvPr>
          <p:cNvSpPr txBox="1"/>
          <p:nvPr/>
        </p:nvSpPr>
        <p:spPr>
          <a:xfrm>
            <a:off x="8449714" y="2309219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B25888BA-DAD6-414C-B093-46F474DFF5F0}"/>
              </a:ext>
            </a:extLst>
          </p:cNvPr>
          <p:cNvSpPr txBox="1"/>
          <p:nvPr/>
        </p:nvSpPr>
        <p:spPr>
          <a:xfrm>
            <a:off x="8489907" y="2907908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25EE8D9-C6AD-6546-889B-FEA575582090}"/>
              </a:ext>
            </a:extLst>
          </p:cNvPr>
          <p:cNvSpPr txBox="1"/>
          <p:nvPr/>
        </p:nvSpPr>
        <p:spPr>
          <a:xfrm>
            <a:off x="7922729" y="2798592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FFA5608-335B-714B-BFE4-58BBC75469B7}"/>
              </a:ext>
            </a:extLst>
          </p:cNvPr>
          <p:cNvSpPr txBox="1"/>
          <p:nvPr/>
        </p:nvSpPr>
        <p:spPr>
          <a:xfrm>
            <a:off x="7539827" y="3357323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DCC2A665-1457-D14F-B1FB-12FC21E056A4}"/>
              </a:ext>
            </a:extLst>
          </p:cNvPr>
          <p:cNvSpPr txBox="1"/>
          <p:nvPr/>
        </p:nvSpPr>
        <p:spPr>
          <a:xfrm>
            <a:off x="8267760" y="3297356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F861A3F9-98A4-684C-9117-8B3735999620}"/>
              </a:ext>
            </a:extLst>
          </p:cNvPr>
          <p:cNvSpPr/>
          <p:nvPr/>
        </p:nvSpPr>
        <p:spPr>
          <a:xfrm>
            <a:off x="9541733" y="1742912"/>
            <a:ext cx="1771412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25619735-A5BB-C041-98FE-C289472A3C16}"/>
              </a:ext>
            </a:extLst>
          </p:cNvPr>
          <p:cNvSpPr/>
          <p:nvPr/>
        </p:nvSpPr>
        <p:spPr>
          <a:xfrm>
            <a:off x="9541733" y="2241676"/>
            <a:ext cx="1771412" cy="498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F77836E5-E5F3-964C-8815-61EE2D73D6DA}"/>
              </a:ext>
            </a:extLst>
          </p:cNvPr>
          <p:cNvSpPr/>
          <p:nvPr/>
        </p:nvSpPr>
        <p:spPr>
          <a:xfrm>
            <a:off x="9541733" y="2740440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2B858F9E-4F32-BF47-9F31-A53D955F0766}"/>
              </a:ext>
            </a:extLst>
          </p:cNvPr>
          <p:cNvSpPr/>
          <p:nvPr/>
        </p:nvSpPr>
        <p:spPr>
          <a:xfrm>
            <a:off x="9541732" y="3239204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913D0995-2C15-334C-9FF1-A1DA2A619071}"/>
              </a:ext>
            </a:extLst>
          </p:cNvPr>
          <p:cNvSpPr/>
          <p:nvPr/>
        </p:nvSpPr>
        <p:spPr>
          <a:xfrm>
            <a:off x="9541729" y="3737968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8E72BFFA-5A44-2C41-A35F-9D344A7FDD75}"/>
              </a:ext>
            </a:extLst>
          </p:cNvPr>
          <p:cNvSpPr/>
          <p:nvPr/>
        </p:nvSpPr>
        <p:spPr>
          <a:xfrm>
            <a:off x="9541726" y="4236732"/>
            <a:ext cx="1771412" cy="4987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40A151CC-D8C1-4445-AF89-7932BF7F0517}"/>
              </a:ext>
            </a:extLst>
          </p:cNvPr>
          <p:cNvSpPr txBox="1"/>
          <p:nvPr/>
        </p:nvSpPr>
        <p:spPr>
          <a:xfrm>
            <a:off x="9725833" y="1807628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36920E20-B1FA-A34C-8B4B-5B49375D2742}"/>
              </a:ext>
            </a:extLst>
          </p:cNvPr>
          <p:cNvSpPr txBox="1"/>
          <p:nvPr/>
        </p:nvSpPr>
        <p:spPr>
          <a:xfrm>
            <a:off x="10291895" y="1839986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FEA3969B-3EBF-F446-9737-A807A27AECC8}"/>
              </a:ext>
            </a:extLst>
          </p:cNvPr>
          <p:cNvSpPr txBox="1"/>
          <p:nvPr/>
        </p:nvSpPr>
        <p:spPr>
          <a:xfrm>
            <a:off x="10020756" y="1731520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564D99E7-7C8C-D941-B0E5-45B4953DC547}"/>
              </a:ext>
            </a:extLst>
          </p:cNvPr>
          <p:cNvSpPr txBox="1"/>
          <p:nvPr/>
        </p:nvSpPr>
        <p:spPr>
          <a:xfrm>
            <a:off x="10762939" y="1731520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AABB4CD4-44BF-7D44-9D4F-4DB7A37476D6}"/>
              </a:ext>
            </a:extLst>
          </p:cNvPr>
          <p:cNvSpPr txBox="1"/>
          <p:nvPr/>
        </p:nvSpPr>
        <p:spPr>
          <a:xfrm>
            <a:off x="10578890" y="2371108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FBDA0B2E-DD4E-514D-BFC1-004711206C4C}"/>
              </a:ext>
            </a:extLst>
          </p:cNvPr>
          <p:cNvSpPr txBox="1"/>
          <p:nvPr/>
        </p:nvSpPr>
        <p:spPr>
          <a:xfrm>
            <a:off x="9725833" y="2274034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02A9A381-A495-C140-883B-0BE74FE0B6C6}"/>
              </a:ext>
            </a:extLst>
          </p:cNvPr>
          <p:cNvSpPr txBox="1"/>
          <p:nvPr/>
        </p:nvSpPr>
        <p:spPr>
          <a:xfrm>
            <a:off x="9482474" y="1864128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C38DEE1B-7E33-BD42-BD22-D2C738E47F3F}"/>
              </a:ext>
            </a:extLst>
          </p:cNvPr>
          <p:cNvSpPr txBox="1"/>
          <p:nvPr/>
        </p:nvSpPr>
        <p:spPr>
          <a:xfrm>
            <a:off x="10503724" y="1750415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305EFE29-0B33-7F4A-9441-910B9563739D}"/>
              </a:ext>
            </a:extLst>
          </p:cNvPr>
          <p:cNvSpPr txBox="1"/>
          <p:nvPr/>
        </p:nvSpPr>
        <p:spPr>
          <a:xfrm>
            <a:off x="9498181" y="2405273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48275A42-77E0-AF46-A734-4CB99A2F11F6}"/>
              </a:ext>
            </a:extLst>
          </p:cNvPr>
          <p:cNvSpPr txBox="1"/>
          <p:nvPr/>
        </p:nvSpPr>
        <p:spPr>
          <a:xfrm>
            <a:off x="10148365" y="2249179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4A85EE58-3C79-7941-900C-A5B3C83017EB}"/>
              </a:ext>
            </a:extLst>
          </p:cNvPr>
          <p:cNvSpPr txBox="1"/>
          <p:nvPr/>
        </p:nvSpPr>
        <p:spPr>
          <a:xfrm>
            <a:off x="9719913" y="2846056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80CD370-0B2B-D84A-88BC-5144560B5213}"/>
              </a:ext>
            </a:extLst>
          </p:cNvPr>
          <p:cNvSpPr txBox="1"/>
          <p:nvPr/>
        </p:nvSpPr>
        <p:spPr>
          <a:xfrm>
            <a:off x="10578890" y="2822239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C5BF5624-5192-B54C-8B10-F054C9F6D1C9}"/>
              </a:ext>
            </a:extLst>
          </p:cNvPr>
          <p:cNvSpPr txBox="1"/>
          <p:nvPr/>
        </p:nvSpPr>
        <p:spPr>
          <a:xfrm>
            <a:off x="9878233" y="2426434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BAE1BF59-950C-E648-AE69-15C94DDB8438}"/>
              </a:ext>
            </a:extLst>
          </p:cNvPr>
          <p:cNvSpPr txBox="1"/>
          <p:nvPr/>
        </p:nvSpPr>
        <p:spPr>
          <a:xfrm>
            <a:off x="10779185" y="2330209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B482CB51-A4D6-4145-95CC-E4B6F875D3BF}"/>
              </a:ext>
            </a:extLst>
          </p:cNvPr>
          <p:cNvSpPr txBox="1"/>
          <p:nvPr/>
        </p:nvSpPr>
        <p:spPr>
          <a:xfrm>
            <a:off x="10819378" y="2928898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308ECCAB-7F64-C044-B584-D66BFAAF371C}"/>
              </a:ext>
            </a:extLst>
          </p:cNvPr>
          <p:cNvSpPr txBox="1"/>
          <p:nvPr/>
        </p:nvSpPr>
        <p:spPr>
          <a:xfrm>
            <a:off x="10252200" y="2819582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E73D1A35-91E9-F648-9555-DA3B39179855}"/>
              </a:ext>
            </a:extLst>
          </p:cNvPr>
          <p:cNvSpPr txBox="1"/>
          <p:nvPr/>
        </p:nvSpPr>
        <p:spPr>
          <a:xfrm>
            <a:off x="9869298" y="3378313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F510331E-FB8F-E140-A8CF-AEBFAFCC0A6D}"/>
              </a:ext>
            </a:extLst>
          </p:cNvPr>
          <p:cNvSpPr txBox="1"/>
          <p:nvPr/>
        </p:nvSpPr>
        <p:spPr>
          <a:xfrm>
            <a:off x="10597231" y="3318346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F1E2B1A0-969B-4343-8003-D83775BA3828}"/>
              </a:ext>
            </a:extLst>
          </p:cNvPr>
          <p:cNvSpPr txBox="1"/>
          <p:nvPr/>
        </p:nvSpPr>
        <p:spPr>
          <a:xfrm>
            <a:off x="9968611" y="2879549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44F95E2B-565F-F645-B119-EFD5B48DC60C}"/>
              </a:ext>
            </a:extLst>
          </p:cNvPr>
          <p:cNvSpPr txBox="1"/>
          <p:nvPr/>
        </p:nvSpPr>
        <p:spPr>
          <a:xfrm>
            <a:off x="9481072" y="2784490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D3446D9-17B1-C240-8C1D-5573B9B1AC5B}"/>
              </a:ext>
            </a:extLst>
          </p:cNvPr>
          <p:cNvSpPr txBox="1"/>
          <p:nvPr/>
        </p:nvSpPr>
        <p:spPr>
          <a:xfrm>
            <a:off x="9622415" y="3353127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8AB0B89E-C638-1042-86A4-406ABEB96D7B}"/>
              </a:ext>
            </a:extLst>
          </p:cNvPr>
          <p:cNvSpPr txBox="1"/>
          <p:nvPr/>
        </p:nvSpPr>
        <p:spPr>
          <a:xfrm>
            <a:off x="10377631" y="3386278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EA83C34D-C8DE-E942-84AB-1288F6CD16E9}"/>
              </a:ext>
            </a:extLst>
          </p:cNvPr>
          <p:cNvSpPr txBox="1"/>
          <p:nvPr/>
        </p:nvSpPr>
        <p:spPr>
          <a:xfrm>
            <a:off x="10427432" y="3857723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A385DDB4-FFAF-9346-9DDE-518ABB1688F9}"/>
              </a:ext>
            </a:extLst>
          </p:cNvPr>
          <p:cNvSpPr txBox="1"/>
          <p:nvPr/>
        </p:nvSpPr>
        <p:spPr>
          <a:xfrm>
            <a:off x="9778205" y="3821197"/>
            <a:ext cx="55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夜</a:t>
            </a:r>
          </a:p>
        </p:txBody>
      </p:sp>
      <p:sp>
        <p:nvSpPr>
          <p:cNvPr id="216" name="右矢印 215">
            <a:extLst>
              <a:ext uri="{FF2B5EF4-FFF2-40B4-BE49-F238E27FC236}">
                <a16:creationId xmlns:a16="http://schemas.microsoft.com/office/drawing/2014/main" id="{F34C33CE-C42B-5F47-AE94-86067450A3A2}"/>
              </a:ext>
            </a:extLst>
          </p:cNvPr>
          <p:cNvSpPr/>
          <p:nvPr/>
        </p:nvSpPr>
        <p:spPr>
          <a:xfrm>
            <a:off x="11325164" y="2968831"/>
            <a:ext cx="542285" cy="55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96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62</Words>
  <Application>Microsoft Macintosh PowerPoint</Application>
  <PresentationFormat>ワイド画面</PresentationFormat>
  <Paragraphs>62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Mincho ProN W3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9</cp:revision>
  <dcterms:created xsi:type="dcterms:W3CDTF">2018-12-18T14:44:13Z</dcterms:created>
  <dcterms:modified xsi:type="dcterms:W3CDTF">2018-12-18T14:56:41Z</dcterms:modified>
</cp:coreProperties>
</file>