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62" r:id="rId3"/>
    <p:sldId id="283" r:id="rId4"/>
    <p:sldId id="270" r:id="rId5"/>
    <p:sldId id="271" r:id="rId6"/>
    <p:sldId id="273" r:id="rId7"/>
    <p:sldId id="295" r:id="rId8"/>
    <p:sldId id="275" r:id="rId9"/>
    <p:sldId id="298" r:id="rId10"/>
    <p:sldId id="276" r:id="rId11"/>
    <p:sldId id="272" r:id="rId12"/>
    <p:sldId id="290" r:id="rId13"/>
    <p:sldId id="300" r:id="rId14"/>
    <p:sldId id="296" r:id="rId15"/>
    <p:sldId id="301" r:id="rId16"/>
    <p:sldId id="291" r:id="rId17"/>
    <p:sldId id="280" r:id="rId18"/>
    <p:sldId id="281" r:id="rId19"/>
    <p:sldId id="284" r:id="rId20"/>
    <p:sldId id="297" r:id="rId21"/>
    <p:sldId id="286" r:id="rId22"/>
    <p:sldId id="288" r:id="rId23"/>
    <p:sldId id="306" r:id="rId24"/>
    <p:sldId id="289" r:id="rId25"/>
    <p:sldId id="299" r:id="rId26"/>
    <p:sldId id="304" r:id="rId27"/>
    <p:sldId id="305" r:id="rId28"/>
    <p:sldId id="303" r:id="rId29"/>
    <p:sldId id="307" r:id="rId30"/>
    <p:sldId id="302" r:id="rId31"/>
    <p:sldId id="279" r:id="rId32"/>
    <p:sldId id="294" r:id="rId33"/>
  </p:sldIdLst>
  <p:sldSz cx="9144000" cy="6858000" type="screen4x3"/>
  <p:notesSz cx="6858000" cy="9144000"/>
  <p:defaultTextStyle>
    <a:defPPr>
      <a:defRPr lang="fr-FR"/>
    </a:defPPr>
    <a:lvl1pPr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67AC"/>
    <a:srgbClr val="BDD2F2"/>
    <a:srgbClr val="D4E3F7"/>
    <a:srgbClr val="DDDDDD"/>
    <a:srgbClr val="96B8D6"/>
    <a:srgbClr val="B4CCE2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1" autoAdjust="0"/>
    <p:restoredTop sz="87386" autoAdjust="0"/>
  </p:normalViewPr>
  <p:slideViewPr>
    <p:cSldViewPr snapToGrid="0">
      <p:cViewPr>
        <p:scale>
          <a:sx n="75" d="100"/>
          <a:sy n="75" d="100"/>
        </p:scale>
        <p:origin x="-1464" y="348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75AF3-C7F9-4CE6-846B-373A9EC7F5A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1BB2840-2518-4FC8-A59D-79FD700477AF}">
      <dgm:prSet phldrT="[文字]"/>
      <dgm:spPr/>
      <dgm:t>
        <a:bodyPr/>
        <a:lstStyle/>
        <a:p>
          <a:r>
            <a:rPr lang="en-US" altLang="zh-TW" dirty="0" smtClean="0"/>
            <a:t>User</a:t>
          </a:r>
          <a:endParaRPr lang="zh-TW" altLang="en-US" dirty="0"/>
        </a:p>
      </dgm:t>
    </dgm:pt>
    <dgm:pt modelId="{4AFBA3A9-99AF-4747-A365-DB67BFD10990}" type="parTrans" cxnId="{3E05B205-E43A-4238-A311-A029E755A5CE}">
      <dgm:prSet/>
      <dgm:spPr/>
      <dgm:t>
        <a:bodyPr/>
        <a:lstStyle/>
        <a:p>
          <a:endParaRPr lang="zh-TW" altLang="en-US"/>
        </a:p>
      </dgm:t>
    </dgm:pt>
    <dgm:pt modelId="{2D38C565-9491-4965-A86A-66B3CD7AD1DF}" type="sibTrans" cxnId="{3E05B205-E43A-4238-A311-A029E755A5CE}">
      <dgm:prSet/>
      <dgm:spPr/>
      <dgm:t>
        <a:bodyPr/>
        <a:lstStyle/>
        <a:p>
          <a:endParaRPr lang="zh-TW" altLang="en-US"/>
        </a:p>
      </dgm:t>
    </dgm:pt>
    <dgm:pt modelId="{D5A21BDB-CA77-4EE1-A5E7-44845B2F9032}">
      <dgm:prSet phldrT="[文字]"/>
      <dgm:spPr/>
      <dgm:t>
        <a:bodyPr/>
        <a:lstStyle/>
        <a:p>
          <a:r>
            <a:rPr lang="en-US" altLang="zh-TW" dirty="0" smtClean="0"/>
            <a:t>Inbox</a:t>
          </a:r>
          <a:endParaRPr lang="zh-TW" altLang="en-US" dirty="0"/>
        </a:p>
      </dgm:t>
    </dgm:pt>
    <dgm:pt modelId="{14EB1A6A-DBB4-4FCE-94C0-454B9C8C6B17}" type="parTrans" cxnId="{05C3DDA7-C3EA-4CF6-B308-39CEB2DCFDE0}">
      <dgm:prSet/>
      <dgm:spPr/>
      <dgm:t>
        <a:bodyPr/>
        <a:lstStyle/>
        <a:p>
          <a:endParaRPr lang="zh-TW" altLang="en-US"/>
        </a:p>
      </dgm:t>
    </dgm:pt>
    <dgm:pt modelId="{FA973BC2-2213-4ECB-9F2E-67482DBCAB03}" type="sibTrans" cxnId="{05C3DDA7-C3EA-4CF6-B308-39CEB2DCFDE0}">
      <dgm:prSet/>
      <dgm:spPr/>
      <dgm:t>
        <a:bodyPr/>
        <a:lstStyle/>
        <a:p>
          <a:endParaRPr lang="zh-TW" altLang="en-US"/>
        </a:p>
      </dgm:t>
    </dgm:pt>
    <dgm:pt modelId="{B7AEE569-FBA8-48CE-891D-EB93C2E6EA59}">
      <dgm:prSet phldrT="[文字]"/>
      <dgm:spPr/>
      <dgm:t>
        <a:bodyPr/>
        <a:lstStyle/>
        <a:p>
          <a:r>
            <a:rPr lang="en-US" altLang="zh-TW" dirty="0" smtClean="0"/>
            <a:t>From whom</a:t>
          </a:r>
          <a:endParaRPr lang="zh-TW" altLang="en-US" dirty="0"/>
        </a:p>
      </dgm:t>
    </dgm:pt>
    <dgm:pt modelId="{4D0C2D25-350A-4466-8249-50131A9F11BE}" type="parTrans" cxnId="{918555BC-761B-491A-B0C7-F6F69CE3EFBF}">
      <dgm:prSet/>
      <dgm:spPr/>
      <dgm:t>
        <a:bodyPr/>
        <a:lstStyle/>
        <a:p>
          <a:endParaRPr lang="zh-TW" altLang="en-US"/>
        </a:p>
      </dgm:t>
    </dgm:pt>
    <dgm:pt modelId="{FF1D2967-C74F-4FD9-84D8-CF0B8C052469}" type="sibTrans" cxnId="{918555BC-761B-491A-B0C7-F6F69CE3EFBF}">
      <dgm:prSet/>
      <dgm:spPr/>
      <dgm:t>
        <a:bodyPr/>
        <a:lstStyle/>
        <a:p>
          <a:endParaRPr lang="zh-TW" altLang="en-US"/>
        </a:p>
      </dgm:t>
    </dgm:pt>
    <dgm:pt modelId="{42F9096C-DB36-4B7C-86BF-6AE4665CE912}">
      <dgm:prSet phldrT="[文字]"/>
      <dgm:spPr/>
      <dgm:t>
        <a:bodyPr/>
        <a:lstStyle/>
        <a:p>
          <a:r>
            <a:rPr lang="en-US" altLang="zh-TW" dirty="0" smtClean="0"/>
            <a:t>Time info</a:t>
          </a:r>
          <a:endParaRPr lang="zh-TW" altLang="en-US" dirty="0"/>
        </a:p>
      </dgm:t>
    </dgm:pt>
    <dgm:pt modelId="{25DE4217-527A-4874-AD81-8BCC4BE908AF}" type="parTrans" cxnId="{FEF0D762-666D-49C2-AA8D-F7E5CAF990F6}">
      <dgm:prSet/>
      <dgm:spPr/>
      <dgm:t>
        <a:bodyPr/>
        <a:lstStyle/>
        <a:p>
          <a:endParaRPr lang="zh-TW" altLang="en-US"/>
        </a:p>
      </dgm:t>
    </dgm:pt>
    <dgm:pt modelId="{485DA458-92B4-451F-AF23-4DF6BE2A85CC}" type="sibTrans" cxnId="{FEF0D762-666D-49C2-AA8D-F7E5CAF990F6}">
      <dgm:prSet/>
      <dgm:spPr/>
      <dgm:t>
        <a:bodyPr/>
        <a:lstStyle/>
        <a:p>
          <a:endParaRPr lang="zh-TW" altLang="en-US"/>
        </a:p>
      </dgm:t>
    </dgm:pt>
    <dgm:pt modelId="{64037FF5-C96F-4AAA-A451-77BD73073CB5}">
      <dgm:prSet phldrT="[文字]"/>
      <dgm:spPr/>
      <dgm:t>
        <a:bodyPr/>
        <a:lstStyle/>
        <a:p>
          <a:r>
            <a:rPr lang="en-US" altLang="zh-TW" dirty="0" smtClean="0"/>
            <a:t>Sent Box</a:t>
          </a:r>
          <a:endParaRPr lang="zh-TW" altLang="en-US" dirty="0"/>
        </a:p>
      </dgm:t>
    </dgm:pt>
    <dgm:pt modelId="{E1B21801-E18F-42FC-8845-C21457E99E16}" type="parTrans" cxnId="{0856E106-6D72-485F-B314-E2892338697F}">
      <dgm:prSet/>
      <dgm:spPr/>
      <dgm:t>
        <a:bodyPr/>
        <a:lstStyle/>
        <a:p>
          <a:endParaRPr lang="zh-TW" altLang="en-US"/>
        </a:p>
      </dgm:t>
    </dgm:pt>
    <dgm:pt modelId="{F159C0C0-5460-4B22-AD62-0170ABC2E478}" type="sibTrans" cxnId="{0856E106-6D72-485F-B314-E2892338697F}">
      <dgm:prSet/>
      <dgm:spPr/>
      <dgm:t>
        <a:bodyPr/>
        <a:lstStyle/>
        <a:p>
          <a:endParaRPr lang="zh-TW" altLang="en-US"/>
        </a:p>
      </dgm:t>
    </dgm:pt>
    <dgm:pt modelId="{66C34F99-DA62-4A72-BAE8-86A50F437F44}">
      <dgm:prSet phldrT="[文字]"/>
      <dgm:spPr/>
      <dgm:t>
        <a:bodyPr/>
        <a:lstStyle/>
        <a:p>
          <a:r>
            <a:rPr lang="en-US" altLang="zh-TW" dirty="0" smtClean="0"/>
            <a:t>To whom</a:t>
          </a:r>
          <a:endParaRPr lang="zh-TW" altLang="en-US" dirty="0"/>
        </a:p>
      </dgm:t>
    </dgm:pt>
    <dgm:pt modelId="{F1C976EA-8D74-41D9-A07F-87563E47EA7F}" type="parTrans" cxnId="{5DB0BD80-FF6D-4EBA-8C2E-D58A70F416F2}">
      <dgm:prSet/>
      <dgm:spPr/>
      <dgm:t>
        <a:bodyPr/>
        <a:lstStyle/>
        <a:p>
          <a:endParaRPr lang="zh-TW" altLang="en-US"/>
        </a:p>
      </dgm:t>
    </dgm:pt>
    <dgm:pt modelId="{23BE0740-89E8-4F6C-B952-9386F7207121}" type="sibTrans" cxnId="{5DB0BD80-FF6D-4EBA-8C2E-D58A70F416F2}">
      <dgm:prSet/>
      <dgm:spPr/>
      <dgm:t>
        <a:bodyPr/>
        <a:lstStyle/>
        <a:p>
          <a:endParaRPr lang="zh-TW" altLang="en-US"/>
        </a:p>
      </dgm:t>
    </dgm:pt>
    <dgm:pt modelId="{F3389545-DD5F-4844-B77A-A3E8C54EDD57}">
      <dgm:prSet phldrT="[文字]"/>
      <dgm:spPr/>
      <dgm:t>
        <a:bodyPr/>
        <a:lstStyle/>
        <a:p>
          <a:r>
            <a:rPr lang="en-US" altLang="zh-TW" dirty="0" smtClean="0"/>
            <a:t>Contact</a:t>
          </a:r>
          <a:endParaRPr lang="zh-TW" altLang="en-US" dirty="0"/>
        </a:p>
      </dgm:t>
    </dgm:pt>
    <dgm:pt modelId="{0964D373-893A-44CB-844B-9127BD66B6B1}" type="parTrans" cxnId="{9173228A-DE6B-451A-A742-DA0478CCA598}">
      <dgm:prSet/>
      <dgm:spPr/>
      <dgm:t>
        <a:bodyPr/>
        <a:lstStyle/>
        <a:p>
          <a:endParaRPr lang="zh-TW" altLang="en-US"/>
        </a:p>
      </dgm:t>
    </dgm:pt>
    <dgm:pt modelId="{30A7B307-0F6D-4CE7-9FB4-565118EAC08A}" type="sibTrans" cxnId="{9173228A-DE6B-451A-A742-DA0478CCA598}">
      <dgm:prSet/>
      <dgm:spPr/>
      <dgm:t>
        <a:bodyPr/>
        <a:lstStyle/>
        <a:p>
          <a:endParaRPr lang="zh-TW" altLang="en-US"/>
        </a:p>
      </dgm:t>
    </dgm:pt>
    <dgm:pt modelId="{724722C3-F0C3-40B3-B151-C83B1B17906A}">
      <dgm:prSet phldrT="[文字]"/>
      <dgm:spPr/>
      <dgm:t>
        <a:bodyPr/>
        <a:lstStyle/>
        <a:p>
          <a:r>
            <a:rPr lang="en-US" altLang="zh-TW" dirty="0" smtClean="0"/>
            <a:t>Content</a:t>
          </a:r>
          <a:endParaRPr lang="zh-TW" altLang="en-US" dirty="0"/>
        </a:p>
      </dgm:t>
    </dgm:pt>
    <dgm:pt modelId="{FAE1E58A-47F4-4E2F-A42C-E0FCB5C368F0}" type="parTrans" cxnId="{1363FA3E-534A-4C3A-8238-BD53B111CE94}">
      <dgm:prSet/>
      <dgm:spPr/>
      <dgm:t>
        <a:bodyPr/>
        <a:lstStyle/>
        <a:p>
          <a:endParaRPr lang="zh-TW" altLang="en-US"/>
        </a:p>
      </dgm:t>
    </dgm:pt>
    <dgm:pt modelId="{4178E9EF-7BE9-49E9-B595-5894625E7C27}" type="sibTrans" cxnId="{1363FA3E-534A-4C3A-8238-BD53B111CE94}">
      <dgm:prSet/>
      <dgm:spPr/>
      <dgm:t>
        <a:bodyPr/>
        <a:lstStyle/>
        <a:p>
          <a:endParaRPr lang="zh-TW" altLang="en-US"/>
        </a:p>
      </dgm:t>
    </dgm:pt>
    <dgm:pt modelId="{F0EC0E47-3077-413C-94AD-4FE29747AD7D}">
      <dgm:prSet phldrT="[文字]"/>
      <dgm:spPr/>
      <dgm:t>
        <a:bodyPr/>
        <a:lstStyle/>
        <a:p>
          <a:r>
            <a:rPr lang="en-US" altLang="zh-TW" dirty="0" smtClean="0"/>
            <a:t>Time info</a:t>
          </a:r>
          <a:endParaRPr lang="zh-TW" altLang="en-US" dirty="0"/>
        </a:p>
      </dgm:t>
    </dgm:pt>
    <dgm:pt modelId="{F37A525B-80CF-4D99-A9A2-940FECA67DF1}" type="parTrans" cxnId="{24C85D90-5FC8-4BA6-B066-7755F99824C1}">
      <dgm:prSet/>
      <dgm:spPr/>
      <dgm:t>
        <a:bodyPr/>
        <a:lstStyle/>
        <a:p>
          <a:endParaRPr lang="zh-TW" altLang="en-US"/>
        </a:p>
      </dgm:t>
    </dgm:pt>
    <dgm:pt modelId="{279A6C68-C617-45FA-BC04-E2DFE51A8E6D}" type="sibTrans" cxnId="{24C85D90-5FC8-4BA6-B066-7755F99824C1}">
      <dgm:prSet/>
      <dgm:spPr/>
      <dgm:t>
        <a:bodyPr/>
        <a:lstStyle/>
        <a:p>
          <a:endParaRPr lang="zh-TW" altLang="en-US"/>
        </a:p>
      </dgm:t>
    </dgm:pt>
    <dgm:pt modelId="{CDD6A2AF-F611-4173-8354-C3FF39089AE8}">
      <dgm:prSet phldrT="[文字]"/>
      <dgm:spPr/>
      <dgm:t>
        <a:bodyPr/>
        <a:lstStyle/>
        <a:p>
          <a:r>
            <a:rPr lang="en-US" altLang="zh-TW" dirty="0" smtClean="0"/>
            <a:t>Content</a:t>
          </a:r>
          <a:endParaRPr lang="zh-TW" altLang="en-US" dirty="0"/>
        </a:p>
      </dgm:t>
    </dgm:pt>
    <dgm:pt modelId="{2F0F5714-C16F-42BB-8442-CF70D178E30A}" type="parTrans" cxnId="{E432D6CA-1F4C-465D-A84A-A376045EF759}">
      <dgm:prSet/>
      <dgm:spPr/>
      <dgm:t>
        <a:bodyPr/>
        <a:lstStyle/>
        <a:p>
          <a:endParaRPr lang="zh-TW" altLang="en-US"/>
        </a:p>
      </dgm:t>
    </dgm:pt>
    <dgm:pt modelId="{FBE7B3FB-77D2-4572-BDCB-FE1BC2E1E415}" type="sibTrans" cxnId="{E432D6CA-1F4C-465D-A84A-A376045EF759}">
      <dgm:prSet/>
      <dgm:spPr/>
      <dgm:t>
        <a:bodyPr/>
        <a:lstStyle/>
        <a:p>
          <a:endParaRPr lang="zh-TW" altLang="en-US"/>
        </a:p>
      </dgm:t>
    </dgm:pt>
    <dgm:pt modelId="{15A140CC-0EDE-41B8-89D8-F0318003753B}">
      <dgm:prSet phldrT="[文字]"/>
      <dgm:spPr/>
      <dgm:t>
        <a:bodyPr/>
        <a:lstStyle/>
        <a:p>
          <a:r>
            <a:rPr lang="en-US" altLang="zh-TW" dirty="0" smtClean="0"/>
            <a:t>User info</a:t>
          </a:r>
          <a:endParaRPr lang="zh-TW" altLang="en-US" dirty="0"/>
        </a:p>
      </dgm:t>
    </dgm:pt>
    <dgm:pt modelId="{89C85498-290B-49E9-90EB-1A62D81425EF}" type="parTrans" cxnId="{F6B97FAB-8A67-40EB-AD23-3DBB6E78FF7C}">
      <dgm:prSet/>
      <dgm:spPr/>
      <dgm:t>
        <a:bodyPr/>
        <a:lstStyle/>
        <a:p>
          <a:endParaRPr lang="zh-TW" altLang="en-US"/>
        </a:p>
      </dgm:t>
    </dgm:pt>
    <dgm:pt modelId="{8A2B80AF-E695-431D-9DCB-A73A31CB7577}" type="sibTrans" cxnId="{F6B97FAB-8A67-40EB-AD23-3DBB6E78FF7C}">
      <dgm:prSet/>
      <dgm:spPr/>
      <dgm:t>
        <a:bodyPr/>
        <a:lstStyle/>
        <a:p>
          <a:endParaRPr lang="zh-TW" altLang="en-US"/>
        </a:p>
      </dgm:t>
    </dgm:pt>
    <dgm:pt modelId="{54B265DA-E38F-4F45-A3DF-57455D146549}">
      <dgm:prSet phldrT="[文字]"/>
      <dgm:spPr/>
      <dgm:t>
        <a:bodyPr/>
        <a:lstStyle/>
        <a:p>
          <a:r>
            <a:rPr lang="en-US" altLang="zh-TW" dirty="0" smtClean="0"/>
            <a:t>User name</a:t>
          </a:r>
          <a:endParaRPr lang="zh-TW" altLang="en-US" dirty="0"/>
        </a:p>
      </dgm:t>
    </dgm:pt>
    <dgm:pt modelId="{C68D9F02-03B3-4FDB-AF86-AE693CE29194}" type="parTrans" cxnId="{CE2455B2-819A-40D7-A612-6807B3663949}">
      <dgm:prSet/>
      <dgm:spPr/>
      <dgm:t>
        <a:bodyPr/>
        <a:lstStyle/>
        <a:p>
          <a:endParaRPr lang="zh-TW" altLang="en-US"/>
        </a:p>
      </dgm:t>
    </dgm:pt>
    <dgm:pt modelId="{808795C8-5044-4C8A-ABF4-BCF3BE76A9B0}" type="sibTrans" cxnId="{CE2455B2-819A-40D7-A612-6807B3663949}">
      <dgm:prSet/>
      <dgm:spPr/>
      <dgm:t>
        <a:bodyPr/>
        <a:lstStyle/>
        <a:p>
          <a:endParaRPr lang="zh-TW" altLang="en-US"/>
        </a:p>
      </dgm:t>
    </dgm:pt>
    <dgm:pt modelId="{CAB10218-DF1A-4225-8A64-C7F6EF11019B}" type="pres">
      <dgm:prSet presAssocID="{12A75AF3-C7F9-4CE6-846B-373A9EC7F5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A57BEAD-216F-4983-8903-4C87D3584230}" type="pres">
      <dgm:prSet presAssocID="{B1BB2840-2518-4FC8-A59D-79FD700477AF}" presName="hierRoot1" presStyleCnt="0"/>
      <dgm:spPr/>
    </dgm:pt>
    <dgm:pt modelId="{46D60639-A97A-43A4-A716-6AF3A56AFACB}" type="pres">
      <dgm:prSet presAssocID="{B1BB2840-2518-4FC8-A59D-79FD700477AF}" presName="composite" presStyleCnt="0"/>
      <dgm:spPr/>
    </dgm:pt>
    <dgm:pt modelId="{E7EAB69A-9723-41E4-B694-75AA36B0BCCA}" type="pres">
      <dgm:prSet presAssocID="{B1BB2840-2518-4FC8-A59D-79FD700477AF}" presName="background" presStyleLbl="node0" presStyleIdx="0" presStyleCnt="1"/>
      <dgm:spPr/>
    </dgm:pt>
    <dgm:pt modelId="{79D33947-A2F0-4054-8D9F-9DC0993DB94A}" type="pres">
      <dgm:prSet presAssocID="{B1BB2840-2518-4FC8-A59D-79FD700477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F2B42-6ECB-466F-B32F-64DE6EF023BF}" type="pres">
      <dgm:prSet presAssocID="{B1BB2840-2518-4FC8-A59D-79FD700477AF}" presName="hierChild2" presStyleCnt="0"/>
      <dgm:spPr/>
    </dgm:pt>
    <dgm:pt modelId="{91DA5895-45BC-457D-B2EC-F4A07FD74DEA}" type="pres">
      <dgm:prSet presAssocID="{14EB1A6A-DBB4-4FCE-94C0-454B9C8C6B17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31ECFB46-C18E-439C-B1B5-B57122823E74}" type="pres">
      <dgm:prSet presAssocID="{D5A21BDB-CA77-4EE1-A5E7-44845B2F9032}" presName="hierRoot2" presStyleCnt="0"/>
      <dgm:spPr/>
    </dgm:pt>
    <dgm:pt modelId="{9CFAEADA-D241-4804-A388-75A5C37E591B}" type="pres">
      <dgm:prSet presAssocID="{D5A21BDB-CA77-4EE1-A5E7-44845B2F9032}" presName="composite2" presStyleCnt="0"/>
      <dgm:spPr/>
    </dgm:pt>
    <dgm:pt modelId="{C5554472-89C4-42EA-B91D-9A3B2F91DFF8}" type="pres">
      <dgm:prSet presAssocID="{D5A21BDB-CA77-4EE1-A5E7-44845B2F9032}" presName="background2" presStyleLbl="node2" presStyleIdx="0" presStyleCnt="3"/>
      <dgm:spPr/>
    </dgm:pt>
    <dgm:pt modelId="{ABD0D2F6-1A75-42B4-AC95-D95B5C1BCE22}" type="pres">
      <dgm:prSet presAssocID="{D5A21BDB-CA77-4EE1-A5E7-44845B2F9032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4738BCB-C3FB-426C-88E9-55D174D43C54}" type="pres">
      <dgm:prSet presAssocID="{D5A21BDB-CA77-4EE1-A5E7-44845B2F9032}" presName="hierChild3" presStyleCnt="0"/>
      <dgm:spPr/>
    </dgm:pt>
    <dgm:pt modelId="{A2AF69F0-A6AC-4BB8-A9A8-C9F21C05808C}" type="pres">
      <dgm:prSet presAssocID="{4D0C2D25-350A-4466-8249-50131A9F11BE}" presName="Name17" presStyleLbl="parChTrans1D3" presStyleIdx="0" presStyleCnt="7"/>
      <dgm:spPr/>
      <dgm:t>
        <a:bodyPr/>
        <a:lstStyle/>
        <a:p>
          <a:endParaRPr lang="zh-TW" altLang="en-US"/>
        </a:p>
      </dgm:t>
    </dgm:pt>
    <dgm:pt modelId="{36A2DC43-3FA6-4A81-82E1-81246C6A0C76}" type="pres">
      <dgm:prSet presAssocID="{B7AEE569-FBA8-48CE-891D-EB93C2E6EA59}" presName="hierRoot3" presStyleCnt="0"/>
      <dgm:spPr/>
    </dgm:pt>
    <dgm:pt modelId="{CCCD1557-AEB1-4AE7-B093-79EAB3AA6768}" type="pres">
      <dgm:prSet presAssocID="{B7AEE569-FBA8-48CE-891D-EB93C2E6EA59}" presName="composite3" presStyleCnt="0"/>
      <dgm:spPr/>
    </dgm:pt>
    <dgm:pt modelId="{FEDD73B9-BAF0-4BBF-ACC6-04D354B8EC19}" type="pres">
      <dgm:prSet presAssocID="{B7AEE569-FBA8-48CE-891D-EB93C2E6EA59}" presName="background3" presStyleLbl="node3" presStyleIdx="0" presStyleCnt="7"/>
      <dgm:spPr/>
    </dgm:pt>
    <dgm:pt modelId="{313291AD-C578-4864-8B29-6BB52DB556EF}" type="pres">
      <dgm:prSet presAssocID="{B7AEE569-FBA8-48CE-891D-EB93C2E6EA59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26A67E-9C76-4804-99D6-DC5AA218A27D}" type="pres">
      <dgm:prSet presAssocID="{B7AEE569-FBA8-48CE-891D-EB93C2E6EA59}" presName="hierChild4" presStyleCnt="0"/>
      <dgm:spPr/>
    </dgm:pt>
    <dgm:pt modelId="{60685F64-1906-4C1E-8078-96C900B74AD5}" type="pres">
      <dgm:prSet presAssocID="{25DE4217-527A-4874-AD81-8BCC4BE908AF}" presName="Name17" presStyleLbl="parChTrans1D3" presStyleIdx="1" presStyleCnt="7"/>
      <dgm:spPr/>
      <dgm:t>
        <a:bodyPr/>
        <a:lstStyle/>
        <a:p>
          <a:endParaRPr lang="zh-TW" altLang="en-US"/>
        </a:p>
      </dgm:t>
    </dgm:pt>
    <dgm:pt modelId="{20C4E8EC-0F48-43B2-8C12-E2B2D0D4C22E}" type="pres">
      <dgm:prSet presAssocID="{42F9096C-DB36-4B7C-86BF-6AE4665CE912}" presName="hierRoot3" presStyleCnt="0"/>
      <dgm:spPr/>
    </dgm:pt>
    <dgm:pt modelId="{CF917BD0-3F8D-40F0-8021-DE70EBBD7663}" type="pres">
      <dgm:prSet presAssocID="{42F9096C-DB36-4B7C-86BF-6AE4665CE912}" presName="composite3" presStyleCnt="0"/>
      <dgm:spPr/>
    </dgm:pt>
    <dgm:pt modelId="{E8903103-9D0B-4861-AC4E-E8E87DF7E061}" type="pres">
      <dgm:prSet presAssocID="{42F9096C-DB36-4B7C-86BF-6AE4665CE912}" presName="background3" presStyleLbl="node3" presStyleIdx="1" presStyleCnt="7"/>
      <dgm:spPr/>
    </dgm:pt>
    <dgm:pt modelId="{C119FA3E-66D6-4C46-8010-AC963B959CEB}" type="pres">
      <dgm:prSet presAssocID="{42F9096C-DB36-4B7C-86BF-6AE4665CE912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8ACD03-9C90-49F5-89A8-FB88F2F26DDA}" type="pres">
      <dgm:prSet presAssocID="{42F9096C-DB36-4B7C-86BF-6AE4665CE912}" presName="hierChild4" presStyleCnt="0"/>
      <dgm:spPr/>
    </dgm:pt>
    <dgm:pt modelId="{A1381C0D-F91B-4624-9F73-DFDB94DD0841}" type="pres">
      <dgm:prSet presAssocID="{FAE1E58A-47F4-4E2F-A42C-E0FCB5C368F0}" presName="Name17" presStyleLbl="parChTrans1D3" presStyleIdx="2" presStyleCnt="7"/>
      <dgm:spPr/>
      <dgm:t>
        <a:bodyPr/>
        <a:lstStyle/>
        <a:p>
          <a:endParaRPr lang="zh-TW" altLang="en-US"/>
        </a:p>
      </dgm:t>
    </dgm:pt>
    <dgm:pt modelId="{6A726AFF-F20A-442D-91AC-4BD7C289C1C0}" type="pres">
      <dgm:prSet presAssocID="{724722C3-F0C3-40B3-B151-C83B1B17906A}" presName="hierRoot3" presStyleCnt="0"/>
      <dgm:spPr/>
    </dgm:pt>
    <dgm:pt modelId="{DBD4FC2E-AE91-402E-B56A-D7EEE3883DBE}" type="pres">
      <dgm:prSet presAssocID="{724722C3-F0C3-40B3-B151-C83B1B17906A}" presName="composite3" presStyleCnt="0"/>
      <dgm:spPr/>
    </dgm:pt>
    <dgm:pt modelId="{7A4E7EF0-8285-41C2-BFFA-1B861EF63085}" type="pres">
      <dgm:prSet presAssocID="{724722C3-F0C3-40B3-B151-C83B1B17906A}" presName="background3" presStyleLbl="node3" presStyleIdx="2" presStyleCnt="7"/>
      <dgm:spPr/>
    </dgm:pt>
    <dgm:pt modelId="{49E290C5-D956-483B-BCCE-230B59E48883}" type="pres">
      <dgm:prSet presAssocID="{724722C3-F0C3-40B3-B151-C83B1B17906A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7FE1B05-1EC2-44C9-B0D2-73E462349937}" type="pres">
      <dgm:prSet presAssocID="{724722C3-F0C3-40B3-B151-C83B1B17906A}" presName="hierChild4" presStyleCnt="0"/>
      <dgm:spPr/>
    </dgm:pt>
    <dgm:pt modelId="{A5A6F282-C221-4206-9DDD-D39B5AFEB4C0}" type="pres">
      <dgm:prSet presAssocID="{E1B21801-E18F-42FC-8845-C21457E99E16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6642AB25-E48C-4E4F-B38F-D971957710D5}" type="pres">
      <dgm:prSet presAssocID="{64037FF5-C96F-4AAA-A451-77BD73073CB5}" presName="hierRoot2" presStyleCnt="0"/>
      <dgm:spPr/>
    </dgm:pt>
    <dgm:pt modelId="{A6203C64-D79F-434E-A416-3C93C65685CD}" type="pres">
      <dgm:prSet presAssocID="{64037FF5-C96F-4AAA-A451-77BD73073CB5}" presName="composite2" presStyleCnt="0"/>
      <dgm:spPr/>
    </dgm:pt>
    <dgm:pt modelId="{F6BDDEE0-0A24-4092-B370-B13A25425A18}" type="pres">
      <dgm:prSet presAssocID="{64037FF5-C96F-4AAA-A451-77BD73073CB5}" presName="background2" presStyleLbl="node2" presStyleIdx="1" presStyleCnt="3"/>
      <dgm:spPr/>
    </dgm:pt>
    <dgm:pt modelId="{27476D4E-94A4-4295-9AB6-6E9A4A84B3ED}" type="pres">
      <dgm:prSet presAssocID="{64037FF5-C96F-4AAA-A451-77BD73073CB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7BCD387-A0EB-43AA-A63D-89C615DF54E4}" type="pres">
      <dgm:prSet presAssocID="{64037FF5-C96F-4AAA-A451-77BD73073CB5}" presName="hierChild3" presStyleCnt="0"/>
      <dgm:spPr/>
    </dgm:pt>
    <dgm:pt modelId="{D4924D0C-E6E8-442D-97F2-D6FC7E6E013C}" type="pres">
      <dgm:prSet presAssocID="{F1C976EA-8D74-41D9-A07F-87563E47EA7F}" presName="Name17" presStyleLbl="parChTrans1D3" presStyleIdx="3" presStyleCnt="7"/>
      <dgm:spPr/>
      <dgm:t>
        <a:bodyPr/>
        <a:lstStyle/>
        <a:p>
          <a:endParaRPr lang="zh-TW" altLang="en-US"/>
        </a:p>
      </dgm:t>
    </dgm:pt>
    <dgm:pt modelId="{C5BF17D7-2B4F-4B65-9F02-E5019EB3910C}" type="pres">
      <dgm:prSet presAssocID="{66C34F99-DA62-4A72-BAE8-86A50F437F44}" presName="hierRoot3" presStyleCnt="0"/>
      <dgm:spPr/>
    </dgm:pt>
    <dgm:pt modelId="{DC33D434-67BB-4F1C-A1C0-AF96891C0179}" type="pres">
      <dgm:prSet presAssocID="{66C34F99-DA62-4A72-BAE8-86A50F437F44}" presName="composite3" presStyleCnt="0"/>
      <dgm:spPr/>
    </dgm:pt>
    <dgm:pt modelId="{59809CF2-E456-41B2-963E-4EDA1D9EBC90}" type="pres">
      <dgm:prSet presAssocID="{66C34F99-DA62-4A72-BAE8-86A50F437F44}" presName="background3" presStyleLbl="node3" presStyleIdx="3" presStyleCnt="7"/>
      <dgm:spPr/>
    </dgm:pt>
    <dgm:pt modelId="{F78E02BA-E8C8-46C9-A9D4-123DB5D184E9}" type="pres">
      <dgm:prSet presAssocID="{66C34F99-DA62-4A72-BAE8-86A50F437F44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D24954-0A2F-4747-9078-F786F5168701}" type="pres">
      <dgm:prSet presAssocID="{66C34F99-DA62-4A72-BAE8-86A50F437F44}" presName="hierChild4" presStyleCnt="0"/>
      <dgm:spPr/>
    </dgm:pt>
    <dgm:pt modelId="{A9B71151-1AC0-4484-A750-0EF955C4B427}" type="pres">
      <dgm:prSet presAssocID="{F37A525B-80CF-4D99-A9A2-940FECA67DF1}" presName="Name17" presStyleLbl="parChTrans1D3" presStyleIdx="4" presStyleCnt="7"/>
      <dgm:spPr/>
      <dgm:t>
        <a:bodyPr/>
        <a:lstStyle/>
        <a:p>
          <a:endParaRPr lang="zh-TW" altLang="en-US"/>
        </a:p>
      </dgm:t>
    </dgm:pt>
    <dgm:pt modelId="{8AEE4C51-B383-472E-B824-7739B5CB0C74}" type="pres">
      <dgm:prSet presAssocID="{F0EC0E47-3077-413C-94AD-4FE29747AD7D}" presName="hierRoot3" presStyleCnt="0"/>
      <dgm:spPr/>
    </dgm:pt>
    <dgm:pt modelId="{018C5A6E-3CF1-4BD8-A242-D1E9BC644BD4}" type="pres">
      <dgm:prSet presAssocID="{F0EC0E47-3077-413C-94AD-4FE29747AD7D}" presName="composite3" presStyleCnt="0"/>
      <dgm:spPr/>
    </dgm:pt>
    <dgm:pt modelId="{953BBA96-D26A-4D64-A075-39629BD91AF3}" type="pres">
      <dgm:prSet presAssocID="{F0EC0E47-3077-413C-94AD-4FE29747AD7D}" presName="background3" presStyleLbl="node3" presStyleIdx="4" presStyleCnt="7"/>
      <dgm:spPr/>
    </dgm:pt>
    <dgm:pt modelId="{6B83A279-3416-4833-9B9E-F315E24A6933}" type="pres">
      <dgm:prSet presAssocID="{F0EC0E47-3077-413C-94AD-4FE29747AD7D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E4FBAB-E22C-43C1-A9FF-2141D5B85716}" type="pres">
      <dgm:prSet presAssocID="{F0EC0E47-3077-413C-94AD-4FE29747AD7D}" presName="hierChild4" presStyleCnt="0"/>
      <dgm:spPr/>
    </dgm:pt>
    <dgm:pt modelId="{05FEDE90-A549-4AEC-BD18-2D3FC4264600}" type="pres">
      <dgm:prSet presAssocID="{2F0F5714-C16F-42BB-8442-CF70D178E30A}" presName="Name17" presStyleLbl="parChTrans1D3" presStyleIdx="5" presStyleCnt="7"/>
      <dgm:spPr/>
      <dgm:t>
        <a:bodyPr/>
        <a:lstStyle/>
        <a:p>
          <a:endParaRPr lang="zh-TW" altLang="en-US"/>
        </a:p>
      </dgm:t>
    </dgm:pt>
    <dgm:pt modelId="{F238E027-0F18-4A07-AD4A-9B33133D9B5F}" type="pres">
      <dgm:prSet presAssocID="{CDD6A2AF-F611-4173-8354-C3FF39089AE8}" presName="hierRoot3" presStyleCnt="0"/>
      <dgm:spPr/>
    </dgm:pt>
    <dgm:pt modelId="{2DF57C09-863D-4645-A9FB-18CF978D11F6}" type="pres">
      <dgm:prSet presAssocID="{CDD6A2AF-F611-4173-8354-C3FF39089AE8}" presName="composite3" presStyleCnt="0"/>
      <dgm:spPr/>
    </dgm:pt>
    <dgm:pt modelId="{F0461ABA-F5F8-438F-837D-BA3B729929CA}" type="pres">
      <dgm:prSet presAssocID="{CDD6A2AF-F611-4173-8354-C3FF39089AE8}" presName="background3" presStyleLbl="node3" presStyleIdx="5" presStyleCnt="7"/>
      <dgm:spPr/>
    </dgm:pt>
    <dgm:pt modelId="{6055BB8B-37B8-4F4E-92F1-1435DE5AF876}" type="pres">
      <dgm:prSet presAssocID="{CDD6A2AF-F611-4173-8354-C3FF39089AE8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A8511A-44A3-4A4B-85B0-BFA223D3C19C}" type="pres">
      <dgm:prSet presAssocID="{CDD6A2AF-F611-4173-8354-C3FF39089AE8}" presName="hierChild4" presStyleCnt="0"/>
      <dgm:spPr/>
    </dgm:pt>
    <dgm:pt modelId="{88CA3418-B2D2-47B5-8F09-01321AAB2CB8}" type="pres">
      <dgm:prSet presAssocID="{0964D373-893A-44CB-844B-9127BD66B6B1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9CC8F3E9-BD1E-4221-B9EC-D8AF9A3935CC}" type="pres">
      <dgm:prSet presAssocID="{F3389545-DD5F-4844-B77A-A3E8C54EDD57}" presName="hierRoot2" presStyleCnt="0"/>
      <dgm:spPr/>
    </dgm:pt>
    <dgm:pt modelId="{9477FB00-7ECC-4C54-936A-E137172707D7}" type="pres">
      <dgm:prSet presAssocID="{F3389545-DD5F-4844-B77A-A3E8C54EDD57}" presName="composite2" presStyleCnt="0"/>
      <dgm:spPr/>
    </dgm:pt>
    <dgm:pt modelId="{D993ACD2-83DB-45B6-A4B8-0A303A26E9C6}" type="pres">
      <dgm:prSet presAssocID="{F3389545-DD5F-4844-B77A-A3E8C54EDD57}" presName="background2" presStyleLbl="node2" presStyleIdx="2" presStyleCnt="3"/>
      <dgm:spPr/>
    </dgm:pt>
    <dgm:pt modelId="{095ADCB8-9C51-4AF0-8447-D7DC5E440191}" type="pres">
      <dgm:prSet presAssocID="{F3389545-DD5F-4844-B77A-A3E8C54EDD5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583298-9B0B-4035-A9ED-955D71308B7A}" type="pres">
      <dgm:prSet presAssocID="{F3389545-DD5F-4844-B77A-A3E8C54EDD57}" presName="hierChild3" presStyleCnt="0"/>
      <dgm:spPr/>
    </dgm:pt>
    <dgm:pt modelId="{DC033264-FCD2-40E4-B884-22AE136D0234}" type="pres">
      <dgm:prSet presAssocID="{89C85498-290B-49E9-90EB-1A62D81425EF}" presName="Name17" presStyleLbl="parChTrans1D3" presStyleIdx="6" presStyleCnt="7"/>
      <dgm:spPr/>
      <dgm:t>
        <a:bodyPr/>
        <a:lstStyle/>
        <a:p>
          <a:endParaRPr lang="zh-TW" altLang="en-US"/>
        </a:p>
      </dgm:t>
    </dgm:pt>
    <dgm:pt modelId="{83C33F9D-F47D-41E5-AB3A-159B3452FC10}" type="pres">
      <dgm:prSet presAssocID="{15A140CC-0EDE-41B8-89D8-F0318003753B}" presName="hierRoot3" presStyleCnt="0"/>
      <dgm:spPr/>
    </dgm:pt>
    <dgm:pt modelId="{2249B029-CBF2-421D-876F-B062E1F7022B}" type="pres">
      <dgm:prSet presAssocID="{15A140CC-0EDE-41B8-89D8-F0318003753B}" presName="composite3" presStyleCnt="0"/>
      <dgm:spPr/>
    </dgm:pt>
    <dgm:pt modelId="{D78724A2-0FA1-4AD7-A94B-4867FFCEBE2C}" type="pres">
      <dgm:prSet presAssocID="{15A140CC-0EDE-41B8-89D8-F0318003753B}" presName="background3" presStyleLbl="node3" presStyleIdx="6" presStyleCnt="7"/>
      <dgm:spPr/>
    </dgm:pt>
    <dgm:pt modelId="{4E593A74-2544-4CD1-82CD-B6FFCF72987D}" type="pres">
      <dgm:prSet presAssocID="{15A140CC-0EDE-41B8-89D8-F0318003753B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D806BF-6D9C-47C5-9E42-2CD7F266B911}" type="pres">
      <dgm:prSet presAssocID="{15A140CC-0EDE-41B8-89D8-F0318003753B}" presName="hierChild4" presStyleCnt="0"/>
      <dgm:spPr/>
    </dgm:pt>
    <dgm:pt modelId="{62751A55-F434-417D-A3AF-F7F8548A4A03}" type="pres">
      <dgm:prSet presAssocID="{C68D9F02-03B3-4FDB-AF86-AE693CE29194}" presName="Name23" presStyleLbl="parChTrans1D4" presStyleIdx="0" presStyleCnt="1"/>
      <dgm:spPr/>
      <dgm:t>
        <a:bodyPr/>
        <a:lstStyle/>
        <a:p>
          <a:endParaRPr lang="zh-TW" altLang="en-US"/>
        </a:p>
      </dgm:t>
    </dgm:pt>
    <dgm:pt modelId="{1FE04517-E40E-41F8-9C67-118532DA09A7}" type="pres">
      <dgm:prSet presAssocID="{54B265DA-E38F-4F45-A3DF-57455D146549}" presName="hierRoot4" presStyleCnt="0"/>
      <dgm:spPr/>
    </dgm:pt>
    <dgm:pt modelId="{414AA6D8-AC2B-4656-B3C8-E7B6B6AEA34E}" type="pres">
      <dgm:prSet presAssocID="{54B265DA-E38F-4F45-A3DF-57455D146549}" presName="composite4" presStyleCnt="0"/>
      <dgm:spPr/>
    </dgm:pt>
    <dgm:pt modelId="{C18B1808-31D9-4DE7-B415-CBBE05303EA6}" type="pres">
      <dgm:prSet presAssocID="{54B265DA-E38F-4F45-A3DF-57455D146549}" presName="background4" presStyleLbl="node4" presStyleIdx="0" presStyleCnt="1"/>
      <dgm:spPr/>
    </dgm:pt>
    <dgm:pt modelId="{A58FF93E-08E4-4625-8645-159069E26000}" type="pres">
      <dgm:prSet presAssocID="{54B265DA-E38F-4F45-A3DF-57455D146549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A5E8C9D-4923-49BD-A2E6-DB16CF1FFFA8}" type="pres">
      <dgm:prSet presAssocID="{54B265DA-E38F-4F45-A3DF-57455D146549}" presName="hierChild5" presStyleCnt="0"/>
      <dgm:spPr/>
    </dgm:pt>
  </dgm:ptLst>
  <dgm:cxnLst>
    <dgm:cxn modelId="{132A102E-D486-49AF-9D11-C0CA4B1CED5C}" type="presOf" srcId="{66C34F99-DA62-4A72-BAE8-86A50F437F44}" destId="{F78E02BA-E8C8-46C9-A9D4-123DB5D184E9}" srcOrd="0" destOrd="0" presId="urn:microsoft.com/office/officeart/2005/8/layout/hierarchy1"/>
    <dgm:cxn modelId="{918555BC-761B-491A-B0C7-F6F69CE3EFBF}" srcId="{D5A21BDB-CA77-4EE1-A5E7-44845B2F9032}" destId="{B7AEE569-FBA8-48CE-891D-EB93C2E6EA59}" srcOrd="0" destOrd="0" parTransId="{4D0C2D25-350A-4466-8249-50131A9F11BE}" sibTransId="{FF1D2967-C74F-4FD9-84D8-CF0B8C052469}"/>
    <dgm:cxn modelId="{FA1E3F3B-674A-45F1-8BC4-E3F48F47101E}" type="presOf" srcId="{54B265DA-E38F-4F45-A3DF-57455D146549}" destId="{A58FF93E-08E4-4625-8645-159069E26000}" srcOrd="0" destOrd="0" presId="urn:microsoft.com/office/officeart/2005/8/layout/hierarchy1"/>
    <dgm:cxn modelId="{24C85D90-5FC8-4BA6-B066-7755F99824C1}" srcId="{64037FF5-C96F-4AAA-A451-77BD73073CB5}" destId="{F0EC0E47-3077-413C-94AD-4FE29747AD7D}" srcOrd="1" destOrd="0" parTransId="{F37A525B-80CF-4D99-A9A2-940FECA67DF1}" sibTransId="{279A6C68-C617-45FA-BC04-E2DFE51A8E6D}"/>
    <dgm:cxn modelId="{B7000CBD-561C-49B7-951B-94DCF9D845C7}" type="presOf" srcId="{42F9096C-DB36-4B7C-86BF-6AE4665CE912}" destId="{C119FA3E-66D6-4C46-8010-AC963B959CEB}" srcOrd="0" destOrd="0" presId="urn:microsoft.com/office/officeart/2005/8/layout/hierarchy1"/>
    <dgm:cxn modelId="{910C0BC5-D7C8-4A70-B5D2-BF5ACA24FEAB}" type="presOf" srcId="{2F0F5714-C16F-42BB-8442-CF70D178E30A}" destId="{05FEDE90-A549-4AEC-BD18-2D3FC4264600}" srcOrd="0" destOrd="0" presId="urn:microsoft.com/office/officeart/2005/8/layout/hierarchy1"/>
    <dgm:cxn modelId="{2A3DAD79-1FC3-42C5-B0C1-4E495A0A9DC2}" type="presOf" srcId="{E1B21801-E18F-42FC-8845-C21457E99E16}" destId="{A5A6F282-C221-4206-9DDD-D39B5AFEB4C0}" srcOrd="0" destOrd="0" presId="urn:microsoft.com/office/officeart/2005/8/layout/hierarchy1"/>
    <dgm:cxn modelId="{05C3DDA7-C3EA-4CF6-B308-39CEB2DCFDE0}" srcId="{B1BB2840-2518-4FC8-A59D-79FD700477AF}" destId="{D5A21BDB-CA77-4EE1-A5E7-44845B2F9032}" srcOrd="0" destOrd="0" parTransId="{14EB1A6A-DBB4-4FCE-94C0-454B9C8C6B17}" sibTransId="{FA973BC2-2213-4ECB-9F2E-67482DBCAB03}"/>
    <dgm:cxn modelId="{4659BB0C-60D3-4654-A321-C43B8466E7D4}" type="presOf" srcId="{12A75AF3-C7F9-4CE6-846B-373A9EC7F5AF}" destId="{CAB10218-DF1A-4225-8A64-C7F6EF11019B}" srcOrd="0" destOrd="0" presId="urn:microsoft.com/office/officeart/2005/8/layout/hierarchy1"/>
    <dgm:cxn modelId="{49D46340-AF40-4AD1-B734-39B516AAA43D}" type="presOf" srcId="{64037FF5-C96F-4AAA-A451-77BD73073CB5}" destId="{27476D4E-94A4-4295-9AB6-6E9A4A84B3ED}" srcOrd="0" destOrd="0" presId="urn:microsoft.com/office/officeart/2005/8/layout/hierarchy1"/>
    <dgm:cxn modelId="{C97DDE9F-7DD1-4447-860C-8F3B0F8C64AD}" type="presOf" srcId="{F1C976EA-8D74-41D9-A07F-87563E47EA7F}" destId="{D4924D0C-E6E8-442D-97F2-D6FC7E6E013C}" srcOrd="0" destOrd="0" presId="urn:microsoft.com/office/officeart/2005/8/layout/hierarchy1"/>
    <dgm:cxn modelId="{9173228A-DE6B-451A-A742-DA0478CCA598}" srcId="{B1BB2840-2518-4FC8-A59D-79FD700477AF}" destId="{F3389545-DD5F-4844-B77A-A3E8C54EDD57}" srcOrd="2" destOrd="0" parTransId="{0964D373-893A-44CB-844B-9127BD66B6B1}" sibTransId="{30A7B307-0F6D-4CE7-9FB4-565118EAC08A}"/>
    <dgm:cxn modelId="{96003DFB-F6E6-4CF6-A860-5607C2BBD340}" type="presOf" srcId="{724722C3-F0C3-40B3-B151-C83B1B17906A}" destId="{49E290C5-D956-483B-BCCE-230B59E48883}" srcOrd="0" destOrd="0" presId="urn:microsoft.com/office/officeart/2005/8/layout/hierarchy1"/>
    <dgm:cxn modelId="{5DB0BD80-FF6D-4EBA-8C2E-D58A70F416F2}" srcId="{64037FF5-C96F-4AAA-A451-77BD73073CB5}" destId="{66C34F99-DA62-4A72-BAE8-86A50F437F44}" srcOrd="0" destOrd="0" parTransId="{F1C976EA-8D74-41D9-A07F-87563E47EA7F}" sibTransId="{23BE0740-89E8-4F6C-B952-9386F7207121}"/>
    <dgm:cxn modelId="{6C6782A5-AB3C-4E4F-807D-9665F47178E4}" type="presOf" srcId="{0964D373-893A-44CB-844B-9127BD66B6B1}" destId="{88CA3418-B2D2-47B5-8F09-01321AAB2CB8}" srcOrd="0" destOrd="0" presId="urn:microsoft.com/office/officeart/2005/8/layout/hierarchy1"/>
    <dgm:cxn modelId="{699E983B-C2E5-426A-8AD9-DBA4F362DA93}" type="presOf" srcId="{14EB1A6A-DBB4-4FCE-94C0-454B9C8C6B17}" destId="{91DA5895-45BC-457D-B2EC-F4A07FD74DEA}" srcOrd="0" destOrd="0" presId="urn:microsoft.com/office/officeart/2005/8/layout/hierarchy1"/>
    <dgm:cxn modelId="{8688A611-8E58-40C1-B1A9-197048D8EF98}" type="presOf" srcId="{CDD6A2AF-F611-4173-8354-C3FF39089AE8}" destId="{6055BB8B-37B8-4F4E-92F1-1435DE5AF876}" srcOrd="0" destOrd="0" presId="urn:microsoft.com/office/officeart/2005/8/layout/hierarchy1"/>
    <dgm:cxn modelId="{18F4B8B3-66F2-474E-96E2-08E92D0CFC41}" type="presOf" srcId="{15A140CC-0EDE-41B8-89D8-F0318003753B}" destId="{4E593A74-2544-4CD1-82CD-B6FFCF72987D}" srcOrd="0" destOrd="0" presId="urn:microsoft.com/office/officeart/2005/8/layout/hierarchy1"/>
    <dgm:cxn modelId="{E4C25ED2-415A-41B9-BBC2-101A29F3ADFB}" type="presOf" srcId="{D5A21BDB-CA77-4EE1-A5E7-44845B2F9032}" destId="{ABD0D2F6-1A75-42B4-AC95-D95B5C1BCE22}" srcOrd="0" destOrd="0" presId="urn:microsoft.com/office/officeart/2005/8/layout/hierarchy1"/>
    <dgm:cxn modelId="{C6B5BBC0-B191-413D-B699-106ED0819C55}" type="presOf" srcId="{89C85498-290B-49E9-90EB-1A62D81425EF}" destId="{DC033264-FCD2-40E4-B884-22AE136D0234}" srcOrd="0" destOrd="0" presId="urn:microsoft.com/office/officeart/2005/8/layout/hierarchy1"/>
    <dgm:cxn modelId="{3825F807-A90D-45EC-9B78-D5BA8E0F37E4}" type="presOf" srcId="{25DE4217-527A-4874-AD81-8BCC4BE908AF}" destId="{60685F64-1906-4C1E-8078-96C900B74AD5}" srcOrd="0" destOrd="0" presId="urn:microsoft.com/office/officeart/2005/8/layout/hierarchy1"/>
    <dgm:cxn modelId="{F6B97FAB-8A67-40EB-AD23-3DBB6E78FF7C}" srcId="{F3389545-DD5F-4844-B77A-A3E8C54EDD57}" destId="{15A140CC-0EDE-41B8-89D8-F0318003753B}" srcOrd="0" destOrd="0" parTransId="{89C85498-290B-49E9-90EB-1A62D81425EF}" sibTransId="{8A2B80AF-E695-431D-9DCB-A73A31CB7577}"/>
    <dgm:cxn modelId="{90DBD330-0BDB-4E7C-A4FF-37812ACE0B33}" type="presOf" srcId="{F0EC0E47-3077-413C-94AD-4FE29747AD7D}" destId="{6B83A279-3416-4833-9B9E-F315E24A6933}" srcOrd="0" destOrd="0" presId="urn:microsoft.com/office/officeart/2005/8/layout/hierarchy1"/>
    <dgm:cxn modelId="{FE7F658A-2EB6-4EA2-93A9-F506C5109FA2}" type="presOf" srcId="{4D0C2D25-350A-4466-8249-50131A9F11BE}" destId="{A2AF69F0-A6AC-4BB8-A9A8-C9F21C05808C}" srcOrd="0" destOrd="0" presId="urn:microsoft.com/office/officeart/2005/8/layout/hierarchy1"/>
    <dgm:cxn modelId="{DD8FE061-305F-4AD6-9C65-F3CC69CD9EBD}" type="presOf" srcId="{F37A525B-80CF-4D99-A9A2-940FECA67DF1}" destId="{A9B71151-1AC0-4484-A750-0EF955C4B427}" srcOrd="0" destOrd="0" presId="urn:microsoft.com/office/officeart/2005/8/layout/hierarchy1"/>
    <dgm:cxn modelId="{FEF0D762-666D-49C2-AA8D-F7E5CAF990F6}" srcId="{D5A21BDB-CA77-4EE1-A5E7-44845B2F9032}" destId="{42F9096C-DB36-4B7C-86BF-6AE4665CE912}" srcOrd="1" destOrd="0" parTransId="{25DE4217-527A-4874-AD81-8BCC4BE908AF}" sibTransId="{485DA458-92B4-451F-AF23-4DF6BE2A85CC}"/>
    <dgm:cxn modelId="{1363FA3E-534A-4C3A-8238-BD53B111CE94}" srcId="{D5A21BDB-CA77-4EE1-A5E7-44845B2F9032}" destId="{724722C3-F0C3-40B3-B151-C83B1B17906A}" srcOrd="2" destOrd="0" parTransId="{FAE1E58A-47F4-4E2F-A42C-E0FCB5C368F0}" sibTransId="{4178E9EF-7BE9-49E9-B595-5894625E7C27}"/>
    <dgm:cxn modelId="{0856E106-6D72-485F-B314-E2892338697F}" srcId="{B1BB2840-2518-4FC8-A59D-79FD700477AF}" destId="{64037FF5-C96F-4AAA-A451-77BD73073CB5}" srcOrd="1" destOrd="0" parTransId="{E1B21801-E18F-42FC-8845-C21457E99E16}" sibTransId="{F159C0C0-5460-4B22-AD62-0170ABC2E478}"/>
    <dgm:cxn modelId="{CE2455B2-819A-40D7-A612-6807B3663949}" srcId="{15A140CC-0EDE-41B8-89D8-F0318003753B}" destId="{54B265DA-E38F-4F45-A3DF-57455D146549}" srcOrd="0" destOrd="0" parTransId="{C68D9F02-03B3-4FDB-AF86-AE693CE29194}" sibTransId="{808795C8-5044-4C8A-ABF4-BCF3BE76A9B0}"/>
    <dgm:cxn modelId="{0E3E95D7-3B23-46D7-9E09-FB665FC0CA2B}" type="presOf" srcId="{FAE1E58A-47F4-4E2F-A42C-E0FCB5C368F0}" destId="{A1381C0D-F91B-4624-9F73-DFDB94DD0841}" srcOrd="0" destOrd="0" presId="urn:microsoft.com/office/officeart/2005/8/layout/hierarchy1"/>
    <dgm:cxn modelId="{9D238860-9F75-4B1F-9103-CB140134E033}" type="presOf" srcId="{F3389545-DD5F-4844-B77A-A3E8C54EDD57}" destId="{095ADCB8-9C51-4AF0-8447-D7DC5E440191}" srcOrd="0" destOrd="0" presId="urn:microsoft.com/office/officeart/2005/8/layout/hierarchy1"/>
    <dgm:cxn modelId="{E432D6CA-1F4C-465D-A84A-A376045EF759}" srcId="{64037FF5-C96F-4AAA-A451-77BD73073CB5}" destId="{CDD6A2AF-F611-4173-8354-C3FF39089AE8}" srcOrd="2" destOrd="0" parTransId="{2F0F5714-C16F-42BB-8442-CF70D178E30A}" sibTransId="{FBE7B3FB-77D2-4572-BDCB-FE1BC2E1E415}"/>
    <dgm:cxn modelId="{3E05B205-E43A-4238-A311-A029E755A5CE}" srcId="{12A75AF3-C7F9-4CE6-846B-373A9EC7F5AF}" destId="{B1BB2840-2518-4FC8-A59D-79FD700477AF}" srcOrd="0" destOrd="0" parTransId="{4AFBA3A9-99AF-4747-A365-DB67BFD10990}" sibTransId="{2D38C565-9491-4965-A86A-66B3CD7AD1DF}"/>
    <dgm:cxn modelId="{9CF6AE4F-1E3E-460E-82C1-EE55E3D889F1}" type="presOf" srcId="{B1BB2840-2518-4FC8-A59D-79FD700477AF}" destId="{79D33947-A2F0-4054-8D9F-9DC0993DB94A}" srcOrd="0" destOrd="0" presId="urn:microsoft.com/office/officeart/2005/8/layout/hierarchy1"/>
    <dgm:cxn modelId="{D32DDBE3-8A9B-470D-9223-8625A3EEBAF6}" type="presOf" srcId="{C68D9F02-03B3-4FDB-AF86-AE693CE29194}" destId="{62751A55-F434-417D-A3AF-F7F8548A4A03}" srcOrd="0" destOrd="0" presId="urn:microsoft.com/office/officeart/2005/8/layout/hierarchy1"/>
    <dgm:cxn modelId="{3F0D3955-A3D0-49B1-81CB-29926DCB5D60}" type="presOf" srcId="{B7AEE569-FBA8-48CE-891D-EB93C2E6EA59}" destId="{313291AD-C578-4864-8B29-6BB52DB556EF}" srcOrd="0" destOrd="0" presId="urn:microsoft.com/office/officeart/2005/8/layout/hierarchy1"/>
    <dgm:cxn modelId="{34CD1963-A70F-417E-96DA-7E5F6B0776D4}" type="presParOf" srcId="{CAB10218-DF1A-4225-8A64-C7F6EF11019B}" destId="{6A57BEAD-216F-4983-8903-4C87D3584230}" srcOrd="0" destOrd="0" presId="urn:microsoft.com/office/officeart/2005/8/layout/hierarchy1"/>
    <dgm:cxn modelId="{EAA4D142-6B36-49E8-857B-788BDD6AF32C}" type="presParOf" srcId="{6A57BEAD-216F-4983-8903-4C87D3584230}" destId="{46D60639-A97A-43A4-A716-6AF3A56AFACB}" srcOrd="0" destOrd="0" presId="urn:microsoft.com/office/officeart/2005/8/layout/hierarchy1"/>
    <dgm:cxn modelId="{04C3F70C-4E58-46AE-8385-A6035998622D}" type="presParOf" srcId="{46D60639-A97A-43A4-A716-6AF3A56AFACB}" destId="{E7EAB69A-9723-41E4-B694-75AA36B0BCCA}" srcOrd="0" destOrd="0" presId="urn:microsoft.com/office/officeart/2005/8/layout/hierarchy1"/>
    <dgm:cxn modelId="{A7105B2F-0066-47A5-AF57-7BE452B67EB2}" type="presParOf" srcId="{46D60639-A97A-43A4-A716-6AF3A56AFACB}" destId="{79D33947-A2F0-4054-8D9F-9DC0993DB94A}" srcOrd="1" destOrd="0" presId="urn:microsoft.com/office/officeart/2005/8/layout/hierarchy1"/>
    <dgm:cxn modelId="{43FF9D38-C162-411E-B620-747D15745F36}" type="presParOf" srcId="{6A57BEAD-216F-4983-8903-4C87D3584230}" destId="{8CEF2B42-6ECB-466F-B32F-64DE6EF023BF}" srcOrd="1" destOrd="0" presId="urn:microsoft.com/office/officeart/2005/8/layout/hierarchy1"/>
    <dgm:cxn modelId="{5E52EC43-33E1-4E0F-88AD-75DF864F0B99}" type="presParOf" srcId="{8CEF2B42-6ECB-466F-B32F-64DE6EF023BF}" destId="{91DA5895-45BC-457D-B2EC-F4A07FD74DEA}" srcOrd="0" destOrd="0" presId="urn:microsoft.com/office/officeart/2005/8/layout/hierarchy1"/>
    <dgm:cxn modelId="{A4BA80E6-DBB0-432A-ADCD-AB2A0CFEF4EA}" type="presParOf" srcId="{8CEF2B42-6ECB-466F-B32F-64DE6EF023BF}" destId="{31ECFB46-C18E-439C-B1B5-B57122823E74}" srcOrd="1" destOrd="0" presId="urn:microsoft.com/office/officeart/2005/8/layout/hierarchy1"/>
    <dgm:cxn modelId="{8DCBA6B0-8B52-47F1-8F1A-D066CB2AA174}" type="presParOf" srcId="{31ECFB46-C18E-439C-B1B5-B57122823E74}" destId="{9CFAEADA-D241-4804-A388-75A5C37E591B}" srcOrd="0" destOrd="0" presId="urn:microsoft.com/office/officeart/2005/8/layout/hierarchy1"/>
    <dgm:cxn modelId="{2AA39464-D6C2-4CB8-82AA-219646F8ADEB}" type="presParOf" srcId="{9CFAEADA-D241-4804-A388-75A5C37E591B}" destId="{C5554472-89C4-42EA-B91D-9A3B2F91DFF8}" srcOrd="0" destOrd="0" presId="urn:microsoft.com/office/officeart/2005/8/layout/hierarchy1"/>
    <dgm:cxn modelId="{5BC02DE4-F114-417D-9A8E-EC20FA6233D5}" type="presParOf" srcId="{9CFAEADA-D241-4804-A388-75A5C37E591B}" destId="{ABD0D2F6-1A75-42B4-AC95-D95B5C1BCE22}" srcOrd="1" destOrd="0" presId="urn:microsoft.com/office/officeart/2005/8/layout/hierarchy1"/>
    <dgm:cxn modelId="{4CA0A5AF-96CE-4EFA-84C1-2F2DD6FBF7F0}" type="presParOf" srcId="{31ECFB46-C18E-439C-B1B5-B57122823E74}" destId="{D4738BCB-C3FB-426C-88E9-55D174D43C54}" srcOrd="1" destOrd="0" presId="urn:microsoft.com/office/officeart/2005/8/layout/hierarchy1"/>
    <dgm:cxn modelId="{A7371090-52C7-44AC-8742-713D320CE346}" type="presParOf" srcId="{D4738BCB-C3FB-426C-88E9-55D174D43C54}" destId="{A2AF69F0-A6AC-4BB8-A9A8-C9F21C05808C}" srcOrd="0" destOrd="0" presId="urn:microsoft.com/office/officeart/2005/8/layout/hierarchy1"/>
    <dgm:cxn modelId="{AB54604C-1429-4538-BDE6-F1EF4E15359E}" type="presParOf" srcId="{D4738BCB-C3FB-426C-88E9-55D174D43C54}" destId="{36A2DC43-3FA6-4A81-82E1-81246C6A0C76}" srcOrd="1" destOrd="0" presId="urn:microsoft.com/office/officeart/2005/8/layout/hierarchy1"/>
    <dgm:cxn modelId="{833BA9F6-DED6-444A-9400-9FBA0C85920B}" type="presParOf" srcId="{36A2DC43-3FA6-4A81-82E1-81246C6A0C76}" destId="{CCCD1557-AEB1-4AE7-B093-79EAB3AA6768}" srcOrd="0" destOrd="0" presId="urn:microsoft.com/office/officeart/2005/8/layout/hierarchy1"/>
    <dgm:cxn modelId="{8197F87F-9E3A-485F-B1C8-5EFFBC121909}" type="presParOf" srcId="{CCCD1557-AEB1-4AE7-B093-79EAB3AA6768}" destId="{FEDD73B9-BAF0-4BBF-ACC6-04D354B8EC19}" srcOrd="0" destOrd="0" presId="urn:microsoft.com/office/officeart/2005/8/layout/hierarchy1"/>
    <dgm:cxn modelId="{D37D1B65-AF98-4D7C-B198-E2AB108964A8}" type="presParOf" srcId="{CCCD1557-AEB1-4AE7-B093-79EAB3AA6768}" destId="{313291AD-C578-4864-8B29-6BB52DB556EF}" srcOrd="1" destOrd="0" presId="urn:microsoft.com/office/officeart/2005/8/layout/hierarchy1"/>
    <dgm:cxn modelId="{11D62F64-E8C4-4BAF-A5B8-A4F89A740632}" type="presParOf" srcId="{36A2DC43-3FA6-4A81-82E1-81246C6A0C76}" destId="{9C26A67E-9C76-4804-99D6-DC5AA218A27D}" srcOrd="1" destOrd="0" presId="urn:microsoft.com/office/officeart/2005/8/layout/hierarchy1"/>
    <dgm:cxn modelId="{2BC11CE5-6FA0-4B51-940E-227562E088C2}" type="presParOf" srcId="{D4738BCB-C3FB-426C-88E9-55D174D43C54}" destId="{60685F64-1906-4C1E-8078-96C900B74AD5}" srcOrd="2" destOrd="0" presId="urn:microsoft.com/office/officeart/2005/8/layout/hierarchy1"/>
    <dgm:cxn modelId="{102FC1DA-D0CD-4F47-93C8-05D0713413EA}" type="presParOf" srcId="{D4738BCB-C3FB-426C-88E9-55D174D43C54}" destId="{20C4E8EC-0F48-43B2-8C12-E2B2D0D4C22E}" srcOrd="3" destOrd="0" presId="urn:microsoft.com/office/officeart/2005/8/layout/hierarchy1"/>
    <dgm:cxn modelId="{C5DB9599-8188-4121-A113-951E90055263}" type="presParOf" srcId="{20C4E8EC-0F48-43B2-8C12-E2B2D0D4C22E}" destId="{CF917BD0-3F8D-40F0-8021-DE70EBBD7663}" srcOrd="0" destOrd="0" presId="urn:microsoft.com/office/officeart/2005/8/layout/hierarchy1"/>
    <dgm:cxn modelId="{65A2788A-E997-405A-9F2D-04F44C6B1B81}" type="presParOf" srcId="{CF917BD0-3F8D-40F0-8021-DE70EBBD7663}" destId="{E8903103-9D0B-4861-AC4E-E8E87DF7E061}" srcOrd="0" destOrd="0" presId="urn:microsoft.com/office/officeart/2005/8/layout/hierarchy1"/>
    <dgm:cxn modelId="{AA4BECC0-106D-48AE-BD33-B5D3DF527B1C}" type="presParOf" srcId="{CF917BD0-3F8D-40F0-8021-DE70EBBD7663}" destId="{C119FA3E-66D6-4C46-8010-AC963B959CEB}" srcOrd="1" destOrd="0" presId="urn:microsoft.com/office/officeart/2005/8/layout/hierarchy1"/>
    <dgm:cxn modelId="{A4B05E74-D591-4393-8F05-3710CC77BA08}" type="presParOf" srcId="{20C4E8EC-0F48-43B2-8C12-E2B2D0D4C22E}" destId="{688ACD03-9C90-49F5-89A8-FB88F2F26DDA}" srcOrd="1" destOrd="0" presId="urn:microsoft.com/office/officeart/2005/8/layout/hierarchy1"/>
    <dgm:cxn modelId="{4C70BFA8-5F17-409A-A4C6-4554E7961358}" type="presParOf" srcId="{D4738BCB-C3FB-426C-88E9-55D174D43C54}" destId="{A1381C0D-F91B-4624-9F73-DFDB94DD0841}" srcOrd="4" destOrd="0" presId="urn:microsoft.com/office/officeart/2005/8/layout/hierarchy1"/>
    <dgm:cxn modelId="{A343C8DC-193E-49FC-9045-D610B69C2397}" type="presParOf" srcId="{D4738BCB-C3FB-426C-88E9-55D174D43C54}" destId="{6A726AFF-F20A-442D-91AC-4BD7C289C1C0}" srcOrd="5" destOrd="0" presId="urn:microsoft.com/office/officeart/2005/8/layout/hierarchy1"/>
    <dgm:cxn modelId="{C163F418-01EF-4C91-87C8-C20C4249914E}" type="presParOf" srcId="{6A726AFF-F20A-442D-91AC-4BD7C289C1C0}" destId="{DBD4FC2E-AE91-402E-B56A-D7EEE3883DBE}" srcOrd="0" destOrd="0" presId="urn:microsoft.com/office/officeart/2005/8/layout/hierarchy1"/>
    <dgm:cxn modelId="{B441C695-B53A-458F-B277-D6267731395B}" type="presParOf" srcId="{DBD4FC2E-AE91-402E-B56A-D7EEE3883DBE}" destId="{7A4E7EF0-8285-41C2-BFFA-1B861EF63085}" srcOrd="0" destOrd="0" presId="urn:microsoft.com/office/officeart/2005/8/layout/hierarchy1"/>
    <dgm:cxn modelId="{02B85534-99B7-42C0-96C1-AB1B703F8941}" type="presParOf" srcId="{DBD4FC2E-AE91-402E-B56A-D7EEE3883DBE}" destId="{49E290C5-D956-483B-BCCE-230B59E48883}" srcOrd="1" destOrd="0" presId="urn:microsoft.com/office/officeart/2005/8/layout/hierarchy1"/>
    <dgm:cxn modelId="{BE94B30F-6BDF-4EC4-89F5-3ACEDC8F7FB2}" type="presParOf" srcId="{6A726AFF-F20A-442D-91AC-4BD7C289C1C0}" destId="{B7FE1B05-1EC2-44C9-B0D2-73E462349937}" srcOrd="1" destOrd="0" presId="urn:microsoft.com/office/officeart/2005/8/layout/hierarchy1"/>
    <dgm:cxn modelId="{441D514D-02CD-4AB1-BC99-E0E57DCE4455}" type="presParOf" srcId="{8CEF2B42-6ECB-466F-B32F-64DE6EF023BF}" destId="{A5A6F282-C221-4206-9DDD-D39B5AFEB4C0}" srcOrd="2" destOrd="0" presId="urn:microsoft.com/office/officeart/2005/8/layout/hierarchy1"/>
    <dgm:cxn modelId="{1A78EB94-13CA-4980-BF63-3BDB32CEFC4F}" type="presParOf" srcId="{8CEF2B42-6ECB-466F-B32F-64DE6EF023BF}" destId="{6642AB25-E48C-4E4F-B38F-D971957710D5}" srcOrd="3" destOrd="0" presId="urn:microsoft.com/office/officeart/2005/8/layout/hierarchy1"/>
    <dgm:cxn modelId="{C6CFF00A-F393-471B-ABC4-BD3DB3352546}" type="presParOf" srcId="{6642AB25-E48C-4E4F-B38F-D971957710D5}" destId="{A6203C64-D79F-434E-A416-3C93C65685CD}" srcOrd="0" destOrd="0" presId="urn:microsoft.com/office/officeart/2005/8/layout/hierarchy1"/>
    <dgm:cxn modelId="{C3ECACE3-0540-417D-AB60-92E8ACE122DB}" type="presParOf" srcId="{A6203C64-D79F-434E-A416-3C93C65685CD}" destId="{F6BDDEE0-0A24-4092-B370-B13A25425A18}" srcOrd="0" destOrd="0" presId="urn:microsoft.com/office/officeart/2005/8/layout/hierarchy1"/>
    <dgm:cxn modelId="{A7B84B1B-1630-476D-9BDF-616DA38AD28A}" type="presParOf" srcId="{A6203C64-D79F-434E-A416-3C93C65685CD}" destId="{27476D4E-94A4-4295-9AB6-6E9A4A84B3ED}" srcOrd="1" destOrd="0" presId="urn:microsoft.com/office/officeart/2005/8/layout/hierarchy1"/>
    <dgm:cxn modelId="{A987CA2E-400A-43EE-87CD-C31E61415E72}" type="presParOf" srcId="{6642AB25-E48C-4E4F-B38F-D971957710D5}" destId="{B7BCD387-A0EB-43AA-A63D-89C615DF54E4}" srcOrd="1" destOrd="0" presId="urn:microsoft.com/office/officeart/2005/8/layout/hierarchy1"/>
    <dgm:cxn modelId="{5891A2DB-1985-4406-9F67-FE6A6917168A}" type="presParOf" srcId="{B7BCD387-A0EB-43AA-A63D-89C615DF54E4}" destId="{D4924D0C-E6E8-442D-97F2-D6FC7E6E013C}" srcOrd="0" destOrd="0" presId="urn:microsoft.com/office/officeart/2005/8/layout/hierarchy1"/>
    <dgm:cxn modelId="{DB5990C8-E538-41CF-90FA-F780BE5D7DE7}" type="presParOf" srcId="{B7BCD387-A0EB-43AA-A63D-89C615DF54E4}" destId="{C5BF17D7-2B4F-4B65-9F02-E5019EB3910C}" srcOrd="1" destOrd="0" presId="urn:microsoft.com/office/officeart/2005/8/layout/hierarchy1"/>
    <dgm:cxn modelId="{A8F068DE-091F-429B-8F71-3B4276497793}" type="presParOf" srcId="{C5BF17D7-2B4F-4B65-9F02-E5019EB3910C}" destId="{DC33D434-67BB-4F1C-A1C0-AF96891C0179}" srcOrd="0" destOrd="0" presId="urn:microsoft.com/office/officeart/2005/8/layout/hierarchy1"/>
    <dgm:cxn modelId="{A882A43F-B6EE-4A68-9C60-0F72AD47A1D7}" type="presParOf" srcId="{DC33D434-67BB-4F1C-A1C0-AF96891C0179}" destId="{59809CF2-E456-41B2-963E-4EDA1D9EBC90}" srcOrd="0" destOrd="0" presId="urn:microsoft.com/office/officeart/2005/8/layout/hierarchy1"/>
    <dgm:cxn modelId="{D902443F-90B7-43CF-B916-9C85E6F929B0}" type="presParOf" srcId="{DC33D434-67BB-4F1C-A1C0-AF96891C0179}" destId="{F78E02BA-E8C8-46C9-A9D4-123DB5D184E9}" srcOrd="1" destOrd="0" presId="urn:microsoft.com/office/officeart/2005/8/layout/hierarchy1"/>
    <dgm:cxn modelId="{5384949F-3463-40D2-A684-6CB0D30AF968}" type="presParOf" srcId="{C5BF17D7-2B4F-4B65-9F02-E5019EB3910C}" destId="{C2D24954-0A2F-4747-9078-F786F5168701}" srcOrd="1" destOrd="0" presId="urn:microsoft.com/office/officeart/2005/8/layout/hierarchy1"/>
    <dgm:cxn modelId="{2C213FEF-5382-448B-BC46-C14D1C600B83}" type="presParOf" srcId="{B7BCD387-A0EB-43AA-A63D-89C615DF54E4}" destId="{A9B71151-1AC0-4484-A750-0EF955C4B427}" srcOrd="2" destOrd="0" presId="urn:microsoft.com/office/officeart/2005/8/layout/hierarchy1"/>
    <dgm:cxn modelId="{EAC84325-DE55-4DE5-8EE9-1694AC4B93FA}" type="presParOf" srcId="{B7BCD387-A0EB-43AA-A63D-89C615DF54E4}" destId="{8AEE4C51-B383-472E-B824-7739B5CB0C74}" srcOrd="3" destOrd="0" presId="urn:microsoft.com/office/officeart/2005/8/layout/hierarchy1"/>
    <dgm:cxn modelId="{EC161816-CDCA-46D8-822A-FADCB26A4009}" type="presParOf" srcId="{8AEE4C51-B383-472E-B824-7739B5CB0C74}" destId="{018C5A6E-3CF1-4BD8-A242-D1E9BC644BD4}" srcOrd="0" destOrd="0" presId="urn:microsoft.com/office/officeart/2005/8/layout/hierarchy1"/>
    <dgm:cxn modelId="{5B5C4B74-B80E-4DD1-A5F3-571EB3042072}" type="presParOf" srcId="{018C5A6E-3CF1-4BD8-A242-D1E9BC644BD4}" destId="{953BBA96-D26A-4D64-A075-39629BD91AF3}" srcOrd="0" destOrd="0" presId="urn:microsoft.com/office/officeart/2005/8/layout/hierarchy1"/>
    <dgm:cxn modelId="{614B026F-84E7-4E15-AC3C-7D4EA58CA7EA}" type="presParOf" srcId="{018C5A6E-3CF1-4BD8-A242-D1E9BC644BD4}" destId="{6B83A279-3416-4833-9B9E-F315E24A6933}" srcOrd="1" destOrd="0" presId="urn:microsoft.com/office/officeart/2005/8/layout/hierarchy1"/>
    <dgm:cxn modelId="{3961BE21-D1DB-4035-8DAA-215AB38AC821}" type="presParOf" srcId="{8AEE4C51-B383-472E-B824-7739B5CB0C74}" destId="{B6E4FBAB-E22C-43C1-A9FF-2141D5B85716}" srcOrd="1" destOrd="0" presId="urn:microsoft.com/office/officeart/2005/8/layout/hierarchy1"/>
    <dgm:cxn modelId="{ED1EAFE3-291B-4169-B973-E38208DB4048}" type="presParOf" srcId="{B7BCD387-A0EB-43AA-A63D-89C615DF54E4}" destId="{05FEDE90-A549-4AEC-BD18-2D3FC4264600}" srcOrd="4" destOrd="0" presId="urn:microsoft.com/office/officeart/2005/8/layout/hierarchy1"/>
    <dgm:cxn modelId="{B4AC16CD-C1D9-43B3-9EA8-D73FCE4136CE}" type="presParOf" srcId="{B7BCD387-A0EB-43AA-A63D-89C615DF54E4}" destId="{F238E027-0F18-4A07-AD4A-9B33133D9B5F}" srcOrd="5" destOrd="0" presId="urn:microsoft.com/office/officeart/2005/8/layout/hierarchy1"/>
    <dgm:cxn modelId="{CBDA8E99-55A9-4413-B15C-F6124EACDABB}" type="presParOf" srcId="{F238E027-0F18-4A07-AD4A-9B33133D9B5F}" destId="{2DF57C09-863D-4645-A9FB-18CF978D11F6}" srcOrd="0" destOrd="0" presId="urn:microsoft.com/office/officeart/2005/8/layout/hierarchy1"/>
    <dgm:cxn modelId="{8CFD19B4-E41D-4D81-AD25-96E396D791C6}" type="presParOf" srcId="{2DF57C09-863D-4645-A9FB-18CF978D11F6}" destId="{F0461ABA-F5F8-438F-837D-BA3B729929CA}" srcOrd="0" destOrd="0" presId="urn:microsoft.com/office/officeart/2005/8/layout/hierarchy1"/>
    <dgm:cxn modelId="{C4ED7E98-1819-4605-8E39-2C4707C293D6}" type="presParOf" srcId="{2DF57C09-863D-4645-A9FB-18CF978D11F6}" destId="{6055BB8B-37B8-4F4E-92F1-1435DE5AF876}" srcOrd="1" destOrd="0" presId="urn:microsoft.com/office/officeart/2005/8/layout/hierarchy1"/>
    <dgm:cxn modelId="{F9ED8852-185D-4169-9BEF-500162A4B886}" type="presParOf" srcId="{F238E027-0F18-4A07-AD4A-9B33133D9B5F}" destId="{79A8511A-44A3-4A4B-85B0-BFA223D3C19C}" srcOrd="1" destOrd="0" presId="urn:microsoft.com/office/officeart/2005/8/layout/hierarchy1"/>
    <dgm:cxn modelId="{0A4112DE-C0DB-46EE-84EB-2BE27AED1809}" type="presParOf" srcId="{8CEF2B42-6ECB-466F-B32F-64DE6EF023BF}" destId="{88CA3418-B2D2-47B5-8F09-01321AAB2CB8}" srcOrd="4" destOrd="0" presId="urn:microsoft.com/office/officeart/2005/8/layout/hierarchy1"/>
    <dgm:cxn modelId="{0D437CEA-E018-45DD-8827-D38143ED7438}" type="presParOf" srcId="{8CEF2B42-6ECB-466F-B32F-64DE6EF023BF}" destId="{9CC8F3E9-BD1E-4221-B9EC-D8AF9A3935CC}" srcOrd="5" destOrd="0" presId="urn:microsoft.com/office/officeart/2005/8/layout/hierarchy1"/>
    <dgm:cxn modelId="{981DF65A-A398-4425-9A7A-DF9DF483593B}" type="presParOf" srcId="{9CC8F3E9-BD1E-4221-B9EC-D8AF9A3935CC}" destId="{9477FB00-7ECC-4C54-936A-E137172707D7}" srcOrd="0" destOrd="0" presId="urn:microsoft.com/office/officeart/2005/8/layout/hierarchy1"/>
    <dgm:cxn modelId="{28704FEA-A37B-459D-8B7C-D3A1A697C2D4}" type="presParOf" srcId="{9477FB00-7ECC-4C54-936A-E137172707D7}" destId="{D993ACD2-83DB-45B6-A4B8-0A303A26E9C6}" srcOrd="0" destOrd="0" presId="urn:microsoft.com/office/officeart/2005/8/layout/hierarchy1"/>
    <dgm:cxn modelId="{808913AA-8C23-4EAB-BBA9-F3242BB41CB9}" type="presParOf" srcId="{9477FB00-7ECC-4C54-936A-E137172707D7}" destId="{095ADCB8-9C51-4AF0-8447-D7DC5E440191}" srcOrd="1" destOrd="0" presId="urn:microsoft.com/office/officeart/2005/8/layout/hierarchy1"/>
    <dgm:cxn modelId="{2D2733F1-E798-48C5-A3AA-45949D7BF70C}" type="presParOf" srcId="{9CC8F3E9-BD1E-4221-B9EC-D8AF9A3935CC}" destId="{AF583298-9B0B-4035-A9ED-955D71308B7A}" srcOrd="1" destOrd="0" presId="urn:microsoft.com/office/officeart/2005/8/layout/hierarchy1"/>
    <dgm:cxn modelId="{647B7BF5-B86B-4FEC-81FA-814D692D46A1}" type="presParOf" srcId="{AF583298-9B0B-4035-A9ED-955D71308B7A}" destId="{DC033264-FCD2-40E4-B884-22AE136D0234}" srcOrd="0" destOrd="0" presId="urn:microsoft.com/office/officeart/2005/8/layout/hierarchy1"/>
    <dgm:cxn modelId="{CF2ED814-F15D-4322-BE0B-BDA9E519D167}" type="presParOf" srcId="{AF583298-9B0B-4035-A9ED-955D71308B7A}" destId="{83C33F9D-F47D-41E5-AB3A-159B3452FC10}" srcOrd="1" destOrd="0" presId="urn:microsoft.com/office/officeart/2005/8/layout/hierarchy1"/>
    <dgm:cxn modelId="{8ED159AD-4B3D-4EC6-9972-5ED1BE4C8433}" type="presParOf" srcId="{83C33F9D-F47D-41E5-AB3A-159B3452FC10}" destId="{2249B029-CBF2-421D-876F-B062E1F7022B}" srcOrd="0" destOrd="0" presId="urn:microsoft.com/office/officeart/2005/8/layout/hierarchy1"/>
    <dgm:cxn modelId="{32B669BA-64CD-4374-9D31-322BAC1290D1}" type="presParOf" srcId="{2249B029-CBF2-421D-876F-B062E1F7022B}" destId="{D78724A2-0FA1-4AD7-A94B-4867FFCEBE2C}" srcOrd="0" destOrd="0" presId="urn:microsoft.com/office/officeart/2005/8/layout/hierarchy1"/>
    <dgm:cxn modelId="{AEB2FE6B-B5A4-44B0-AA37-A263150B6E02}" type="presParOf" srcId="{2249B029-CBF2-421D-876F-B062E1F7022B}" destId="{4E593A74-2544-4CD1-82CD-B6FFCF72987D}" srcOrd="1" destOrd="0" presId="urn:microsoft.com/office/officeart/2005/8/layout/hierarchy1"/>
    <dgm:cxn modelId="{305900A8-5EF0-4C35-8336-2F9B89EC1A44}" type="presParOf" srcId="{83C33F9D-F47D-41E5-AB3A-159B3452FC10}" destId="{48D806BF-6D9C-47C5-9E42-2CD7F266B911}" srcOrd="1" destOrd="0" presId="urn:microsoft.com/office/officeart/2005/8/layout/hierarchy1"/>
    <dgm:cxn modelId="{9E0B54F5-16B1-411E-BF35-7F54AD8FBDD2}" type="presParOf" srcId="{48D806BF-6D9C-47C5-9E42-2CD7F266B911}" destId="{62751A55-F434-417D-A3AF-F7F8548A4A03}" srcOrd="0" destOrd="0" presId="urn:microsoft.com/office/officeart/2005/8/layout/hierarchy1"/>
    <dgm:cxn modelId="{7D2277D5-B8AE-4262-BED6-F93704A3E201}" type="presParOf" srcId="{48D806BF-6D9C-47C5-9E42-2CD7F266B911}" destId="{1FE04517-E40E-41F8-9C67-118532DA09A7}" srcOrd="1" destOrd="0" presId="urn:microsoft.com/office/officeart/2005/8/layout/hierarchy1"/>
    <dgm:cxn modelId="{EA2380F9-8CD1-4502-A905-8817017D1F26}" type="presParOf" srcId="{1FE04517-E40E-41F8-9C67-118532DA09A7}" destId="{414AA6D8-AC2B-4656-B3C8-E7B6B6AEA34E}" srcOrd="0" destOrd="0" presId="urn:microsoft.com/office/officeart/2005/8/layout/hierarchy1"/>
    <dgm:cxn modelId="{951FBD4B-4487-4C49-A6BB-FB0053DC68AA}" type="presParOf" srcId="{414AA6D8-AC2B-4656-B3C8-E7B6B6AEA34E}" destId="{C18B1808-31D9-4DE7-B415-CBBE05303EA6}" srcOrd="0" destOrd="0" presId="urn:microsoft.com/office/officeart/2005/8/layout/hierarchy1"/>
    <dgm:cxn modelId="{2742B2A2-F946-4C40-8322-BD65CC199405}" type="presParOf" srcId="{414AA6D8-AC2B-4656-B3C8-E7B6B6AEA34E}" destId="{A58FF93E-08E4-4625-8645-159069E26000}" srcOrd="1" destOrd="0" presId="urn:microsoft.com/office/officeart/2005/8/layout/hierarchy1"/>
    <dgm:cxn modelId="{176DACBB-B29C-4339-973F-FEE1BDA9271A}" type="presParOf" srcId="{1FE04517-E40E-41F8-9C67-118532DA09A7}" destId="{4A5E8C9D-4923-49BD-A2E6-DB16CF1FFF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751A55-F434-417D-A3AF-F7F8548A4A03}">
      <dsp:nvSpPr>
        <dsp:cNvPr id="0" name=""/>
        <dsp:cNvSpPr/>
      </dsp:nvSpPr>
      <dsp:spPr>
        <a:xfrm>
          <a:off x="6275508" y="2326522"/>
          <a:ext cx="91440" cy="2344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33264-FCD2-40E4-B884-22AE136D0234}">
      <dsp:nvSpPr>
        <dsp:cNvPr id="0" name=""/>
        <dsp:cNvSpPr/>
      </dsp:nvSpPr>
      <dsp:spPr>
        <a:xfrm>
          <a:off x="6275508" y="1580115"/>
          <a:ext cx="91440" cy="2344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A3418-B2D2-47B5-8F09-01321AAB2CB8}">
      <dsp:nvSpPr>
        <dsp:cNvPr id="0" name=""/>
        <dsp:cNvSpPr/>
      </dsp:nvSpPr>
      <dsp:spPr>
        <a:xfrm>
          <a:off x="3857838" y="833708"/>
          <a:ext cx="2463389" cy="23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84"/>
              </a:lnTo>
              <a:lnTo>
                <a:pt x="2463389" y="159784"/>
              </a:lnTo>
              <a:lnTo>
                <a:pt x="2463389" y="234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EDE90-A549-4AEC-BD18-2D3FC4264600}">
      <dsp:nvSpPr>
        <dsp:cNvPr id="0" name=""/>
        <dsp:cNvSpPr/>
      </dsp:nvSpPr>
      <dsp:spPr>
        <a:xfrm>
          <a:off x="4350516" y="1580115"/>
          <a:ext cx="985355" cy="23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84"/>
              </a:lnTo>
              <a:lnTo>
                <a:pt x="985355" y="159784"/>
              </a:lnTo>
              <a:lnTo>
                <a:pt x="985355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71151-1AC0-4484-A750-0EF955C4B427}">
      <dsp:nvSpPr>
        <dsp:cNvPr id="0" name=""/>
        <dsp:cNvSpPr/>
      </dsp:nvSpPr>
      <dsp:spPr>
        <a:xfrm>
          <a:off x="4304796" y="1580115"/>
          <a:ext cx="91440" cy="2344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24D0C-E6E8-442D-97F2-D6FC7E6E013C}">
      <dsp:nvSpPr>
        <dsp:cNvPr id="0" name=""/>
        <dsp:cNvSpPr/>
      </dsp:nvSpPr>
      <dsp:spPr>
        <a:xfrm>
          <a:off x="3365161" y="1580115"/>
          <a:ext cx="985355" cy="234469"/>
        </a:xfrm>
        <a:custGeom>
          <a:avLst/>
          <a:gdLst/>
          <a:ahLst/>
          <a:cxnLst/>
          <a:rect l="0" t="0" r="0" b="0"/>
          <a:pathLst>
            <a:path>
              <a:moveTo>
                <a:pt x="985355" y="0"/>
              </a:moveTo>
              <a:lnTo>
                <a:pt x="985355" y="159784"/>
              </a:lnTo>
              <a:lnTo>
                <a:pt x="0" y="159784"/>
              </a:lnTo>
              <a:lnTo>
                <a:pt x="0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6F282-C221-4206-9DDD-D39B5AFEB4C0}">
      <dsp:nvSpPr>
        <dsp:cNvPr id="0" name=""/>
        <dsp:cNvSpPr/>
      </dsp:nvSpPr>
      <dsp:spPr>
        <a:xfrm>
          <a:off x="3857838" y="833708"/>
          <a:ext cx="492677" cy="23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84"/>
              </a:lnTo>
              <a:lnTo>
                <a:pt x="492677" y="159784"/>
              </a:lnTo>
              <a:lnTo>
                <a:pt x="492677" y="234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81C0D-F91B-4624-9F73-DFDB94DD0841}">
      <dsp:nvSpPr>
        <dsp:cNvPr id="0" name=""/>
        <dsp:cNvSpPr/>
      </dsp:nvSpPr>
      <dsp:spPr>
        <a:xfrm>
          <a:off x="1394449" y="1580115"/>
          <a:ext cx="985355" cy="23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84"/>
              </a:lnTo>
              <a:lnTo>
                <a:pt x="985355" y="159784"/>
              </a:lnTo>
              <a:lnTo>
                <a:pt x="985355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85F64-1906-4C1E-8078-96C900B74AD5}">
      <dsp:nvSpPr>
        <dsp:cNvPr id="0" name=""/>
        <dsp:cNvSpPr/>
      </dsp:nvSpPr>
      <dsp:spPr>
        <a:xfrm>
          <a:off x="1348729" y="1580115"/>
          <a:ext cx="91440" cy="2344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F69F0-A6AC-4BB8-A9A8-C9F21C05808C}">
      <dsp:nvSpPr>
        <dsp:cNvPr id="0" name=""/>
        <dsp:cNvSpPr/>
      </dsp:nvSpPr>
      <dsp:spPr>
        <a:xfrm>
          <a:off x="409094" y="1580115"/>
          <a:ext cx="985355" cy="234469"/>
        </a:xfrm>
        <a:custGeom>
          <a:avLst/>
          <a:gdLst/>
          <a:ahLst/>
          <a:cxnLst/>
          <a:rect l="0" t="0" r="0" b="0"/>
          <a:pathLst>
            <a:path>
              <a:moveTo>
                <a:pt x="985355" y="0"/>
              </a:moveTo>
              <a:lnTo>
                <a:pt x="985355" y="159784"/>
              </a:lnTo>
              <a:lnTo>
                <a:pt x="0" y="159784"/>
              </a:lnTo>
              <a:lnTo>
                <a:pt x="0" y="234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A5895-45BC-457D-B2EC-F4A07FD74DEA}">
      <dsp:nvSpPr>
        <dsp:cNvPr id="0" name=""/>
        <dsp:cNvSpPr/>
      </dsp:nvSpPr>
      <dsp:spPr>
        <a:xfrm>
          <a:off x="1394449" y="833708"/>
          <a:ext cx="2463389" cy="234469"/>
        </a:xfrm>
        <a:custGeom>
          <a:avLst/>
          <a:gdLst/>
          <a:ahLst/>
          <a:cxnLst/>
          <a:rect l="0" t="0" r="0" b="0"/>
          <a:pathLst>
            <a:path>
              <a:moveTo>
                <a:pt x="2463389" y="0"/>
              </a:moveTo>
              <a:lnTo>
                <a:pt x="2463389" y="159784"/>
              </a:lnTo>
              <a:lnTo>
                <a:pt x="0" y="159784"/>
              </a:lnTo>
              <a:lnTo>
                <a:pt x="0" y="234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AB69A-9723-41E4-B694-75AA36B0BCCA}">
      <dsp:nvSpPr>
        <dsp:cNvPr id="0" name=""/>
        <dsp:cNvSpPr/>
      </dsp:nvSpPr>
      <dsp:spPr>
        <a:xfrm>
          <a:off x="3454738" y="321771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33947-A2F0-4054-8D9F-9DC0993DB94A}">
      <dsp:nvSpPr>
        <dsp:cNvPr id="0" name=""/>
        <dsp:cNvSpPr/>
      </dsp:nvSpPr>
      <dsp:spPr>
        <a:xfrm>
          <a:off x="3544316" y="406870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User</a:t>
          </a:r>
          <a:endParaRPr lang="zh-TW" altLang="en-US" sz="1400" kern="1200" dirty="0"/>
        </a:p>
      </dsp:txBody>
      <dsp:txXfrm>
        <a:off x="3544316" y="406870"/>
        <a:ext cx="806200" cy="511937"/>
      </dsp:txXfrm>
    </dsp:sp>
    <dsp:sp modelId="{C5554472-89C4-42EA-B91D-9A3B2F91DFF8}">
      <dsp:nvSpPr>
        <dsp:cNvPr id="0" name=""/>
        <dsp:cNvSpPr/>
      </dsp:nvSpPr>
      <dsp:spPr>
        <a:xfrm>
          <a:off x="991349" y="1068178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0D2F6-1A75-42B4-AC95-D95B5C1BCE22}">
      <dsp:nvSpPr>
        <dsp:cNvPr id="0" name=""/>
        <dsp:cNvSpPr/>
      </dsp:nvSpPr>
      <dsp:spPr>
        <a:xfrm>
          <a:off x="1080927" y="1153277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Inbox</a:t>
          </a:r>
          <a:endParaRPr lang="zh-TW" altLang="en-US" sz="1400" kern="1200" dirty="0"/>
        </a:p>
      </dsp:txBody>
      <dsp:txXfrm>
        <a:off x="1080927" y="1153277"/>
        <a:ext cx="806200" cy="511937"/>
      </dsp:txXfrm>
    </dsp:sp>
    <dsp:sp modelId="{FEDD73B9-BAF0-4BBF-ACC6-04D354B8EC19}">
      <dsp:nvSpPr>
        <dsp:cNvPr id="0" name=""/>
        <dsp:cNvSpPr/>
      </dsp:nvSpPr>
      <dsp:spPr>
        <a:xfrm>
          <a:off x="5994" y="1814585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291AD-C578-4864-8B29-6BB52DB556EF}">
      <dsp:nvSpPr>
        <dsp:cNvPr id="0" name=""/>
        <dsp:cNvSpPr/>
      </dsp:nvSpPr>
      <dsp:spPr>
        <a:xfrm>
          <a:off x="95571" y="1899684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From whom</a:t>
          </a:r>
          <a:endParaRPr lang="zh-TW" altLang="en-US" sz="1400" kern="1200" dirty="0"/>
        </a:p>
      </dsp:txBody>
      <dsp:txXfrm>
        <a:off x="95571" y="1899684"/>
        <a:ext cx="806200" cy="511937"/>
      </dsp:txXfrm>
    </dsp:sp>
    <dsp:sp modelId="{E8903103-9D0B-4861-AC4E-E8E87DF7E061}">
      <dsp:nvSpPr>
        <dsp:cNvPr id="0" name=""/>
        <dsp:cNvSpPr/>
      </dsp:nvSpPr>
      <dsp:spPr>
        <a:xfrm>
          <a:off x="991349" y="1814585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9FA3E-66D6-4C46-8010-AC963B959CEB}">
      <dsp:nvSpPr>
        <dsp:cNvPr id="0" name=""/>
        <dsp:cNvSpPr/>
      </dsp:nvSpPr>
      <dsp:spPr>
        <a:xfrm>
          <a:off x="1080927" y="1899684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Time info</a:t>
          </a:r>
          <a:endParaRPr lang="zh-TW" altLang="en-US" sz="1400" kern="1200" dirty="0"/>
        </a:p>
      </dsp:txBody>
      <dsp:txXfrm>
        <a:off x="1080927" y="1899684"/>
        <a:ext cx="806200" cy="511937"/>
      </dsp:txXfrm>
    </dsp:sp>
    <dsp:sp modelId="{7A4E7EF0-8285-41C2-BFFA-1B861EF63085}">
      <dsp:nvSpPr>
        <dsp:cNvPr id="0" name=""/>
        <dsp:cNvSpPr/>
      </dsp:nvSpPr>
      <dsp:spPr>
        <a:xfrm>
          <a:off x="1976705" y="1814585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290C5-D956-483B-BCCE-230B59E48883}">
      <dsp:nvSpPr>
        <dsp:cNvPr id="0" name=""/>
        <dsp:cNvSpPr/>
      </dsp:nvSpPr>
      <dsp:spPr>
        <a:xfrm>
          <a:off x="2066283" y="1899684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Content</a:t>
          </a:r>
          <a:endParaRPr lang="zh-TW" altLang="en-US" sz="1400" kern="1200" dirty="0"/>
        </a:p>
      </dsp:txBody>
      <dsp:txXfrm>
        <a:off x="2066283" y="1899684"/>
        <a:ext cx="806200" cy="511937"/>
      </dsp:txXfrm>
    </dsp:sp>
    <dsp:sp modelId="{F6BDDEE0-0A24-4092-B370-B13A25425A18}">
      <dsp:nvSpPr>
        <dsp:cNvPr id="0" name=""/>
        <dsp:cNvSpPr/>
      </dsp:nvSpPr>
      <dsp:spPr>
        <a:xfrm>
          <a:off x="3947416" y="1068178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76D4E-94A4-4295-9AB6-6E9A4A84B3ED}">
      <dsp:nvSpPr>
        <dsp:cNvPr id="0" name=""/>
        <dsp:cNvSpPr/>
      </dsp:nvSpPr>
      <dsp:spPr>
        <a:xfrm>
          <a:off x="4036994" y="1153277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Sent Box</a:t>
          </a:r>
          <a:endParaRPr lang="zh-TW" altLang="en-US" sz="1400" kern="1200" dirty="0"/>
        </a:p>
      </dsp:txBody>
      <dsp:txXfrm>
        <a:off x="4036994" y="1153277"/>
        <a:ext cx="806200" cy="511937"/>
      </dsp:txXfrm>
    </dsp:sp>
    <dsp:sp modelId="{59809CF2-E456-41B2-963E-4EDA1D9EBC90}">
      <dsp:nvSpPr>
        <dsp:cNvPr id="0" name=""/>
        <dsp:cNvSpPr/>
      </dsp:nvSpPr>
      <dsp:spPr>
        <a:xfrm>
          <a:off x="2962061" y="1814585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E02BA-E8C8-46C9-A9D4-123DB5D184E9}">
      <dsp:nvSpPr>
        <dsp:cNvPr id="0" name=""/>
        <dsp:cNvSpPr/>
      </dsp:nvSpPr>
      <dsp:spPr>
        <a:xfrm>
          <a:off x="3051638" y="1899684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To whom</a:t>
          </a:r>
          <a:endParaRPr lang="zh-TW" altLang="en-US" sz="1400" kern="1200" dirty="0"/>
        </a:p>
      </dsp:txBody>
      <dsp:txXfrm>
        <a:off x="3051638" y="1899684"/>
        <a:ext cx="806200" cy="511937"/>
      </dsp:txXfrm>
    </dsp:sp>
    <dsp:sp modelId="{953BBA96-D26A-4D64-A075-39629BD91AF3}">
      <dsp:nvSpPr>
        <dsp:cNvPr id="0" name=""/>
        <dsp:cNvSpPr/>
      </dsp:nvSpPr>
      <dsp:spPr>
        <a:xfrm>
          <a:off x="3947416" y="1814585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3A279-3416-4833-9B9E-F315E24A6933}">
      <dsp:nvSpPr>
        <dsp:cNvPr id="0" name=""/>
        <dsp:cNvSpPr/>
      </dsp:nvSpPr>
      <dsp:spPr>
        <a:xfrm>
          <a:off x="4036994" y="1899684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Time info</a:t>
          </a:r>
          <a:endParaRPr lang="zh-TW" altLang="en-US" sz="1400" kern="1200" dirty="0"/>
        </a:p>
      </dsp:txBody>
      <dsp:txXfrm>
        <a:off x="4036994" y="1899684"/>
        <a:ext cx="806200" cy="511937"/>
      </dsp:txXfrm>
    </dsp:sp>
    <dsp:sp modelId="{F0461ABA-F5F8-438F-837D-BA3B729929CA}">
      <dsp:nvSpPr>
        <dsp:cNvPr id="0" name=""/>
        <dsp:cNvSpPr/>
      </dsp:nvSpPr>
      <dsp:spPr>
        <a:xfrm>
          <a:off x="4932772" y="1814585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5BB8B-37B8-4F4E-92F1-1435DE5AF876}">
      <dsp:nvSpPr>
        <dsp:cNvPr id="0" name=""/>
        <dsp:cNvSpPr/>
      </dsp:nvSpPr>
      <dsp:spPr>
        <a:xfrm>
          <a:off x="5022350" y="1899684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Content</a:t>
          </a:r>
          <a:endParaRPr lang="zh-TW" altLang="en-US" sz="1400" kern="1200" dirty="0"/>
        </a:p>
      </dsp:txBody>
      <dsp:txXfrm>
        <a:off x="5022350" y="1899684"/>
        <a:ext cx="806200" cy="511937"/>
      </dsp:txXfrm>
    </dsp:sp>
    <dsp:sp modelId="{D993ACD2-83DB-45B6-A4B8-0A303A26E9C6}">
      <dsp:nvSpPr>
        <dsp:cNvPr id="0" name=""/>
        <dsp:cNvSpPr/>
      </dsp:nvSpPr>
      <dsp:spPr>
        <a:xfrm>
          <a:off x="5918128" y="1068178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ADCB8-9C51-4AF0-8447-D7DC5E440191}">
      <dsp:nvSpPr>
        <dsp:cNvPr id="0" name=""/>
        <dsp:cNvSpPr/>
      </dsp:nvSpPr>
      <dsp:spPr>
        <a:xfrm>
          <a:off x="6007705" y="1153277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Contact</a:t>
          </a:r>
          <a:endParaRPr lang="zh-TW" altLang="en-US" sz="1400" kern="1200" dirty="0"/>
        </a:p>
      </dsp:txBody>
      <dsp:txXfrm>
        <a:off x="6007705" y="1153277"/>
        <a:ext cx="806200" cy="511937"/>
      </dsp:txXfrm>
    </dsp:sp>
    <dsp:sp modelId="{D78724A2-0FA1-4AD7-A94B-4867FFCEBE2C}">
      <dsp:nvSpPr>
        <dsp:cNvPr id="0" name=""/>
        <dsp:cNvSpPr/>
      </dsp:nvSpPr>
      <dsp:spPr>
        <a:xfrm>
          <a:off x="5918128" y="1814585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93A74-2544-4CD1-82CD-B6FFCF72987D}">
      <dsp:nvSpPr>
        <dsp:cNvPr id="0" name=""/>
        <dsp:cNvSpPr/>
      </dsp:nvSpPr>
      <dsp:spPr>
        <a:xfrm>
          <a:off x="6007705" y="1899684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User info</a:t>
          </a:r>
          <a:endParaRPr lang="zh-TW" altLang="en-US" sz="1400" kern="1200" dirty="0"/>
        </a:p>
      </dsp:txBody>
      <dsp:txXfrm>
        <a:off x="6007705" y="1899684"/>
        <a:ext cx="806200" cy="511937"/>
      </dsp:txXfrm>
    </dsp:sp>
    <dsp:sp modelId="{C18B1808-31D9-4DE7-B415-CBBE05303EA6}">
      <dsp:nvSpPr>
        <dsp:cNvPr id="0" name=""/>
        <dsp:cNvSpPr/>
      </dsp:nvSpPr>
      <dsp:spPr>
        <a:xfrm>
          <a:off x="5918128" y="2560992"/>
          <a:ext cx="806200" cy="511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F93E-08E4-4625-8645-159069E26000}">
      <dsp:nvSpPr>
        <dsp:cNvPr id="0" name=""/>
        <dsp:cNvSpPr/>
      </dsp:nvSpPr>
      <dsp:spPr>
        <a:xfrm>
          <a:off x="6007705" y="2646091"/>
          <a:ext cx="806200" cy="511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User name</a:t>
          </a:r>
          <a:endParaRPr lang="zh-TW" altLang="en-US" sz="1400" kern="1200" dirty="0"/>
        </a:p>
      </dsp:txBody>
      <dsp:txXfrm>
        <a:off x="6007705" y="2646091"/>
        <a:ext cx="806200" cy="51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fld id="{0C5B7A15-79A4-4D3C-BF4B-43BB8E1A21B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DA765-421E-4D3C-9F9C-4BE0FBC7C9E2}" type="slidenum">
              <a:rPr lang="en-GB"/>
              <a:pPr/>
              <a:t>1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並沒說怎麼算的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只知道從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 res time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,User</a:t>
            </a:r>
            <a:r>
              <a:rPr lang="zh-TW" altLang="en-US" dirty="0" smtClean="0"/>
              <a:t>回復信件的分數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這篇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是採用</a:t>
            </a:r>
            <a:r>
              <a:rPr lang="en-US" altLang="zh-TW" dirty="0" smtClean="0"/>
              <a:t>greedy</a:t>
            </a:r>
            <a:r>
              <a:rPr lang="zh-TW" altLang="en-US" dirty="0" smtClean="0"/>
              <a:t>做法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也就是越快回復越重要</a:t>
            </a:r>
            <a:r>
              <a:rPr lang="en-US" altLang="zh-TW" dirty="0" smtClean="0"/>
              <a:t>,ie.avg response</a:t>
            </a:r>
            <a:r>
              <a:rPr lang="en-US" altLang="zh-TW" baseline="0" dirty="0" smtClean="0"/>
              <a:t> time</a:t>
            </a:r>
            <a:r>
              <a:rPr lang="zh-TW" altLang="en-US" baseline="0" dirty="0" smtClean="0"/>
              <a:t>越低</a:t>
            </a:r>
            <a:r>
              <a:rPr lang="en-US" altLang="zh-TW" baseline="0" dirty="0" smtClean="0"/>
              <a:t>,response score</a:t>
            </a:r>
            <a:r>
              <a:rPr lang="zh-TW" altLang="en-US" baseline="0" dirty="0" smtClean="0"/>
              <a:t>越高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是個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由此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 response</a:t>
            </a:r>
            <a:r>
              <a:rPr lang="en-US" altLang="zh-TW" baseline="0" dirty="0" smtClean="0"/>
              <a:t> time</a:t>
            </a:r>
            <a:r>
              <a:rPr lang="zh-TW" altLang="en-US" baseline="0" dirty="0" smtClean="0"/>
              <a:t>相對於整體</a:t>
            </a:r>
            <a:r>
              <a:rPr lang="en-US" altLang="zh-TW" baseline="0" dirty="0" smtClean="0"/>
              <a:t>user</a:t>
            </a:r>
            <a:r>
              <a:rPr lang="zh-TW" altLang="en-US" baseline="0" dirty="0" smtClean="0"/>
              <a:t>的強度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baseline="0" dirty="0" smtClean="0"/>
              <a:t>跟</a:t>
            </a:r>
            <a:r>
              <a:rPr lang="en-US" altLang="zh-TW" baseline="0" dirty="0" smtClean="0"/>
              <a:t>page rank</a:t>
            </a:r>
            <a:r>
              <a:rPr lang="zh-TW" altLang="en-US" baseline="0" dirty="0" smtClean="0"/>
              <a:t>算法應該是一樣的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1.Hubs:</a:t>
            </a:r>
            <a:r>
              <a:rPr lang="zh-TW" altLang="en-US" dirty="0" smtClean="0"/>
              <a:t>別人傳送給你</a:t>
            </a:r>
            <a:r>
              <a:rPr lang="en-US" altLang="zh-TW" dirty="0" err="1" smtClean="0"/>
              <a:t>eamil</a:t>
            </a:r>
            <a:r>
              <a:rPr lang="zh-TW" altLang="en-US" dirty="0" smtClean="0"/>
              <a:t> 你所得到的相對分數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Authorities :</a:t>
            </a:r>
            <a:r>
              <a:rPr lang="zh-TW" altLang="en-US" baseline="0" dirty="0" smtClean="0"/>
              <a:t>你傳送給別人</a:t>
            </a:r>
            <a:r>
              <a:rPr lang="en-US" altLang="zh-TW" baseline="0" dirty="0" smtClean="0"/>
              <a:t>email</a:t>
            </a:r>
            <a:r>
              <a:rPr lang="zh-TW" altLang="en-US" baseline="0" dirty="0" smtClean="0"/>
              <a:t> 你所得到的相對分數</a:t>
            </a:r>
            <a:endParaRPr lang="en-US" altLang="zh-TW" baseline="0" dirty="0" smtClean="0"/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跟</a:t>
            </a:r>
            <a:r>
              <a:rPr lang="en-US" altLang="zh-TW" baseline="0" dirty="0" smtClean="0"/>
              <a:t>page rank</a:t>
            </a:r>
            <a:r>
              <a:rPr lang="zh-TW" altLang="en-US" baseline="0" dirty="0" smtClean="0"/>
              <a:t>算法應該是一樣的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最後</a:t>
            </a:r>
            <a:r>
              <a:rPr lang="en-US" altLang="zh-TW" dirty="0" smtClean="0"/>
              <a:t>,normalized,</a:t>
            </a:r>
            <a:r>
              <a:rPr lang="zh-TW" altLang="en-US" dirty="0" smtClean="0"/>
              <a:t>得到的</a:t>
            </a:r>
            <a:r>
              <a:rPr lang="en-US" altLang="zh-TW" dirty="0" smtClean="0"/>
              <a:t>Social</a:t>
            </a:r>
            <a:r>
              <a:rPr lang="en-US" altLang="zh-TW" baseline="0" dirty="0" smtClean="0"/>
              <a:t> score</a:t>
            </a:r>
            <a:r>
              <a:rPr lang="zh-TW" altLang="en-US" baseline="0" dirty="0" smtClean="0"/>
              <a:t> 是一個</a:t>
            </a:r>
            <a:r>
              <a:rPr lang="en-US" altLang="zh-TW" baseline="0" dirty="0" smtClean="0"/>
              <a:t>100</a:t>
            </a:r>
            <a:r>
              <a:rPr lang="zh-TW" altLang="en-US" baseline="0" dirty="0" smtClean="0"/>
              <a:t>分為滿分的分數</a:t>
            </a:r>
            <a:endParaRPr lang="en-US" altLang="zh-TW" baseline="0" dirty="0" smtClean="0"/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基於上面那個公式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可以得到</a:t>
            </a:r>
            <a:r>
              <a:rPr lang="en-US" altLang="zh-TW" baseline="0" dirty="0" smtClean="0"/>
              <a:t>11</a:t>
            </a:r>
            <a:r>
              <a:rPr lang="zh-TW" altLang="en-US" baseline="0" dirty="0" smtClean="0"/>
              <a:t>個相對於整個</a:t>
            </a:r>
            <a:r>
              <a:rPr lang="en-US" altLang="zh-TW" baseline="0" dirty="0" smtClean="0"/>
              <a:t>social networking</a:t>
            </a:r>
            <a:r>
              <a:rPr lang="zh-TW" altLang="en-US" baseline="0" dirty="0" smtClean="0"/>
              <a:t>的相對分數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再用這個公式得到一個相對於這個</a:t>
            </a:r>
            <a:r>
              <a:rPr lang="en-US" altLang="zh-TW" baseline="0" dirty="0" smtClean="0"/>
              <a:t>social networking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social 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在同一層中</a:t>
            </a:r>
            <a:r>
              <a:rPr lang="en-US" altLang="zh-TW" dirty="0" smtClean="0"/>
              <a:t>,mail</a:t>
            </a:r>
            <a:r>
              <a:rPr lang="zh-TW" altLang="en-US" dirty="0" smtClean="0"/>
              <a:t>相似度高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特別是越底層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每一層中都有兩個或三個核心的個體</a:t>
            </a:r>
            <a:r>
              <a:rPr lang="en-US" altLang="zh-TW" dirty="0" smtClean="0"/>
              <a:t>,</a:t>
            </a:r>
            <a:r>
              <a:rPr lang="zh-TW" altLang="en-US" dirty="0" smtClean="0"/>
              <a:t>除了最頂層以外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1.To the NAWPT is 3(echelon coefficient),</a:t>
            </a:r>
            <a:r>
              <a:rPr lang="zh-TW" altLang="en-US" dirty="0" smtClean="0"/>
              <a:t>階層效果會比較顯著</a:t>
            </a:r>
            <a:r>
              <a:rPr lang="en-US" altLang="zh-TW" dirty="0" smtClean="0"/>
              <a:t>,Enron</a:t>
            </a:r>
            <a:r>
              <a:rPr lang="zh-TW" altLang="en-US" dirty="0" smtClean="0"/>
              <a:t>企業的北美西電力交易部門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針對</a:t>
            </a:r>
            <a:r>
              <a:rPr lang="en-US" altLang="zh-TW" dirty="0" smtClean="0"/>
              <a:t>response time</a:t>
            </a:r>
            <a:r>
              <a:rPr lang="zh-TW" altLang="en-US" dirty="0" smtClean="0"/>
              <a:t>做出探討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這篇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並不在乎哪個才是真正重要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只取最快速回復的那個</a:t>
            </a:r>
            <a:r>
              <a:rPr lang="en-US" altLang="zh-TW" dirty="0" smtClean="0"/>
              <a:t>,</a:t>
            </a:r>
            <a:r>
              <a:rPr lang="zh-TW" altLang="en-US" dirty="0" smtClean="0"/>
              <a:t>他也說這會有</a:t>
            </a:r>
            <a:r>
              <a:rPr lang="en-US" altLang="zh-TW" dirty="0" smtClean="0"/>
              <a:t>bias,</a:t>
            </a:r>
            <a:r>
              <a:rPr lang="zh-TW" altLang="en-US" dirty="0" smtClean="0"/>
              <a:t>有可能只是這個使用者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只是剛好看到這封剛寄來的信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或者習慣從最近的時間點開始回復信件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也有可能是因為</a:t>
            </a:r>
            <a:r>
              <a:rPr lang="en-US" altLang="zh-TW" dirty="0" smtClean="0"/>
              <a:t>user 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user B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user C</a:t>
            </a:r>
            <a:r>
              <a:rPr lang="zh-TW" altLang="en-US" dirty="0" smtClean="0"/>
              <a:t>有不同的</a:t>
            </a:r>
            <a:r>
              <a:rPr lang="en-US" altLang="zh-TW" dirty="0" smtClean="0"/>
              <a:t>work schedule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那我們如何得知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就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統計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user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回復信件的紀錄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若往往都是以先看到先回復的話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那就可以採用原本的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quickly replying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計算方式</a:t>
            </a:r>
            <a:endParaRPr lang="en-US" altLang="zh-TW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不然就去看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回復給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的紀錄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利用統計方式得知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是怎麼看到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所寄來的信件的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也就是說重要強度是如何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Rather than implementing the straight scale division algorithm, a more statistically sophisticated formula can be used to group users by percentile or standard deviations of common distributions.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可以利用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cliques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的資訊去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adjust,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如相同的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cliques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有相同的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work schedules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的強度是如何。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形成</a:t>
            </a:r>
            <a:endParaRPr lang="en-US" altLang="zh-TW" dirty="0" smtClean="0"/>
          </a:p>
          <a:p>
            <a:r>
              <a:rPr lang="en-US" altLang="zh-TW" dirty="0" smtClean="0"/>
              <a:t>2. Dissolve</a:t>
            </a:r>
            <a:r>
              <a:rPr lang="zh-TW" altLang="en-US" dirty="0" smtClean="0"/>
              <a:t>溶解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F43C9-F077-47BD-882E-D207B7652BE1}" type="slidenum">
              <a:rPr lang="en-GB"/>
              <a:pPr/>
              <a:t>2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2.T</a:t>
            </a:r>
            <a:r>
              <a:rPr lang="zh-TW" altLang="en-US" dirty="0" smtClean="0"/>
              <a:t>時間點跟</a:t>
            </a:r>
            <a:r>
              <a:rPr lang="en-US" altLang="zh-TW" dirty="0" smtClean="0"/>
              <a:t>t-1</a:t>
            </a:r>
            <a:r>
              <a:rPr lang="zh-TW" altLang="en-US" dirty="0" smtClean="0"/>
              <a:t>時間點的</a:t>
            </a:r>
            <a:r>
              <a:rPr lang="en-US" altLang="zh-TW" dirty="0" smtClean="0"/>
              <a:t>social networking</a:t>
            </a:r>
            <a:r>
              <a:rPr lang="zh-TW" altLang="en-US" dirty="0" smtClean="0"/>
              <a:t>成雙分圖</a:t>
            </a:r>
            <a:endParaRPr lang="en-US" altLang="zh-TW" dirty="0" smtClean="0"/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community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 t matches to community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Cq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t−1, then we can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say that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 t is the survival of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Cq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t−1 (i.e.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Cq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t−1 survives to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Cpt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average mutual topics between any two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survival communities during the observation time for different similarity thresholds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1.Link Mining</a:t>
            </a:r>
            <a:r>
              <a:rPr lang="zh-TW" altLang="en-US" dirty="0" smtClean="0"/>
              <a:t>是使用不同類型的</a:t>
            </a:r>
            <a:r>
              <a:rPr lang="en-US" altLang="zh-TW" dirty="0" smtClean="0"/>
              <a:t>networks</a:t>
            </a:r>
            <a:r>
              <a:rPr lang="zh-TW" altLang="en-US" dirty="0" smtClean="0"/>
              <a:t>跟指標 去預測 或者 去模擬一個連接的</a:t>
            </a:r>
            <a:r>
              <a:rPr lang="en-US" altLang="zh-TW" dirty="0" smtClean="0"/>
              <a:t>domain</a:t>
            </a:r>
            <a:r>
              <a:rPr lang="en-US" altLang="zh-TW" baseline="0" dirty="0" smtClean="0"/>
              <a:t>,</a:t>
            </a:r>
            <a:r>
              <a:rPr lang="zh-TW" altLang="en-US" dirty="0" smtClean="0"/>
              <a:t>的一組技術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洗錢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一種情況是利用金錢流動情形去推論</a:t>
            </a:r>
            <a:r>
              <a:rPr lang="en-US" altLang="zh-TW" dirty="0" smtClean="0"/>
              <a:t>,</a:t>
            </a:r>
            <a:r>
              <a:rPr lang="zh-TW" altLang="en-US" dirty="0" smtClean="0"/>
              <a:t>或者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電話詐騙</a:t>
            </a:r>
            <a:r>
              <a:rPr lang="en-US" altLang="zh-TW" dirty="0" smtClean="0"/>
              <a:t>,</a:t>
            </a:r>
            <a:r>
              <a:rPr lang="zh-TW" altLang="en-US" dirty="0" smtClean="0"/>
              <a:t>甚至有學者把一些電話詐騙的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從結果論去看</a:t>
            </a:r>
            <a:r>
              <a:rPr lang="en-US" altLang="zh-TW" dirty="0" smtClean="0"/>
              <a:t>,</a:t>
            </a:r>
            <a:r>
              <a:rPr lang="zh-TW" altLang="en-US" dirty="0" smtClean="0"/>
              <a:t>發現線索早已淺再在通聯的紀錄裡面。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透過一個人</a:t>
            </a:r>
            <a:r>
              <a:rPr lang="en-US" altLang="zh-TW" dirty="0" err="1" smtClean="0"/>
              <a:t>sociality,crime</a:t>
            </a:r>
            <a:r>
              <a:rPr lang="en-US" altLang="zh-TW" baseline="0" dirty="0" smtClean="0"/>
              <a:t> detection..etc</a:t>
            </a:r>
            <a:endParaRPr lang="en-US" altLang="zh-TW" dirty="0" smtClean="0"/>
          </a:p>
          <a:p>
            <a:r>
              <a:rPr lang="en-US" altLang="zh-TW" dirty="0" smtClean="0"/>
              <a:t>4.NASDAQ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納斯達克是美國的一個電子證券交易機構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監督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NASDAQ,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監督有無非法交易行為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有無違反證卷交易法之類的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在這個</a:t>
            </a:r>
            <a:r>
              <a:rPr lang="en-US" altLang="zh-TW" dirty="0" smtClean="0"/>
              <a:t>email</a:t>
            </a:r>
            <a:r>
              <a:rPr lang="en-US" altLang="zh-TW" baseline="0" dirty="0" smtClean="0"/>
              <a:t> social networking </a:t>
            </a:r>
            <a:r>
              <a:rPr lang="zh-TW" altLang="en-US" baseline="0" dirty="0" smtClean="0"/>
              <a:t>中</a:t>
            </a:r>
            <a:r>
              <a:rPr lang="zh-TW" altLang="en-US" dirty="0" smtClean="0"/>
              <a:t>找到最重要的個體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群體之間的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的相關屬性的相似度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的流通</a:t>
            </a:r>
            <a:r>
              <a:rPr lang="en-US" altLang="zh-TW" dirty="0" smtClean="0"/>
              <a:t>mail</a:t>
            </a:r>
            <a:r>
              <a:rPr lang="zh-TW" altLang="en-US" dirty="0" smtClean="0"/>
              <a:t>的量</a:t>
            </a:r>
            <a:r>
              <a:rPr lang="en-US" altLang="zh-TW" dirty="0" smtClean="0"/>
              <a:t>,</a:t>
            </a:r>
            <a:r>
              <a:rPr lang="zh-TW" altLang="en-US" dirty="0" smtClean="0"/>
              <a:t>跟其他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的流通</a:t>
            </a:r>
            <a:r>
              <a:rPr lang="en-US" altLang="zh-TW" dirty="0" smtClean="0"/>
              <a:t>mail</a:t>
            </a:r>
            <a:r>
              <a:rPr lang="zh-TW" altLang="en-US" dirty="0" smtClean="0"/>
              <a:t>的量</a:t>
            </a:r>
            <a:r>
              <a:rPr lang="en-US" altLang="zh-TW" dirty="0" smtClean="0"/>
              <a:t>..etc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畫圖</a:t>
            </a:r>
            <a:r>
              <a:rPr lang="en-US" altLang="zh-TW" dirty="0" smtClean="0"/>
              <a:t>,visualization,</a:t>
            </a:r>
            <a:r>
              <a:rPr lang="zh-TW" altLang="en-US" dirty="0" smtClean="0"/>
              <a:t>並階層化</a:t>
            </a:r>
            <a:r>
              <a:rPr lang="en-US" altLang="zh-TW" dirty="0" smtClean="0"/>
              <a:t>,hierarchy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 An undirected edge is then drawn between each pair of accounts which have exchanged at least N emails.</a:t>
            </a:r>
          </a:p>
          <a:p>
            <a:r>
              <a:rPr lang="en-US" altLang="zh-TW" dirty="0" smtClean="0"/>
              <a:t>2. Step 1. Selection of a candidate. </a:t>
            </a:r>
          </a:p>
          <a:p>
            <a:r>
              <a:rPr lang="en-US" altLang="zh-TW" dirty="0" smtClean="0"/>
              <a:t>Step 2. Adding the selected candidate to </a:t>
            </a:r>
            <a:r>
              <a:rPr lang="en-US" altLang="zh-TW" dirty="0" err="1" smtClean="0"/>
              <a:t>compsub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Step 3. Creating new sets </a:t>
            </a:r>
            <a:r>
              <a:rPr lang="en-US" altLang="zh-TW" dirty="0" err="1" smtClean="0"/>
              <a:t>cundidutes</a:t>
            </a:r>
            <a:r>
              <a:rPr lang="en-US" altLang="zh-TW" dirty="0" smtClean="0"/>
              <a:t> and /lot from the old sets by  </a:t>
            </a:r>
            <a:r>
              <a:rPr lang="en-US" altLang="zh-TW" dirty="0" err="1" smtClean="0"/>
              <a:t>removmg</a:t>
            </a:r>
            <a:r>
              <a:rPr lang="en-US" altLang="zh-TW" dirty="0" smtClean="0"/>
              <a:t> all </a:t>
            </a:r>
            <a:r>
              <a:rPr lang="en-US" altLang="zh-TW" dirty="0" err="1" smtClean="0"/>
              <a:t>pomts</a:t>
            </a:r>
            <a:r>
              <a:rPr lang="en-US" altLang="zh-TW" dirty="0" smtClean="0"/>
              <a:t> not connected to the selected candidate  (to remain consistent with the definition), keeping the old sets  in tact. </a:t>
            </a:r>
          </a:p>
          <a:p>
            <a:r>
              <a:rPr lang="en-US" altLang="zh-TW" dirty="0" smtClean="0"/>
              <a:t>Step 4. Calling the extension operator to operate on the sets just  formed. </a:t>
            </a:r>
          </a:p>
          <a:p>
            <a:r>
              <a:rPr lang="en-US" altLang="zh-TW" dirty="0" smtClean="0"/>
              <a:t>Step 5. Upon return, removal of the selected</a:t>
            </a:r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步：選擇候選人。 </a:t>
            </a:r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步：添加所選候選人</a:t>
            </a:r>
            <a:r>
              <a:rPr lang="en-US" altLang="zh-TW" dirty="0" err="1" smtClean="0"/>
              <a:t>compsub</a:t>
            </a:r>
            <a:r>
              <a:rPr lang="zh-TW" altLang="en-US" dirty="0" smtClean="0"/>
              <a:t>。 </a:t>
            </a:r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步：由</a:t>
            </a:r>
            <a:r>
              <a:rPr lang="en-US" altLang="zh-TW" dirty="0" err="1" smtClean="0"/>
              <a:t>removmg</a:t>
            </a:r>
            <a:r>
              <a:rPr lang="zh-TW" altLang="en-US" dirty="0" smtClean="0"/>
              <a:t>沒有連接到所選候選人（保留的定義一致）所有</a:t>
            </a:r>
            <a:r>
              <a:rPr lang="en-US" altLang="zh-TW" dirty="0" err="1" smtClean="0"/>
              <a:t>pomts</a:t>
            </a:r>
            <a:r>
              <a:rPr lang="zh-TW" altLang="en-US" dirty="0" smtClean="0"/>
              <a:t>，保持舊有機智創建新組</a:t>
            </a:r>
            <a:r>
              <a:rPr lang="en-US" altLang="zh-TW" dirty="0" err="1" smtClean="0"/>
              <a:t>cundidutes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/</a:t>
            </a:r>
            <a:r>
              <a:rPr lang="zh-TW" altLang="en-US" dirty="0" smtClean="0"/>
              <a:t>手從舊套。 </a:t>
            </a:r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步：調用擴展運算符對剛剛形成的集合操作。 </a:t>
            </a:r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步：返回後，去除選定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 457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with pivot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,recursively </a:t>
            </a:r>
            <a:r>
              <a:rPr lang="zh-TW" altLang="en-US" dirty="0" smtClean="0"/>
              <a:t>呼叫這個方法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 窮舉所有的</a:t>
            </a:r>
            <a:r>
              <a:rPr lang="en-US" altLang="zh-TW" dirty="0" smtClean="0"/>
              <a:t>Maximal clique</a:t>
            </a:r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是目前的</a:t>
            </a:r>
            <a:r>
              <a:rPr lang="en-US" altLang="zh-TW" dirty="0" smtClean="0"/>
              <a:t>clique</a:t>
            </a:r>
          </a:p>
          <a:p>
            <a:r>
              <a:rPr lang="en-US" altLang="zh-TW" dirty="0" smtClean="0"/>
              <a:t>P</a:t>
            </a:r>
            <a:r>
              <a:rPr lang="zh-TW" altLang="en-US" dirty="0" smtClean="0"/>
              <a:t>是可以增大目前</a:t>
            </a:r>
            <a:r>
              <a:rPr lang="en-US" altLang="zh-TW" dirty="0" smtClean="0"/>
              <a:t>clique</a:t>
            </a:r>
            <a:r>
              <a:rPr lang="zh-TW" altLang="en-US" dirty="0" smtClean="0"/>
              <a:t>的點集合。接下來要列舉的點。</a:t>
            </a:r>
            <a:endParaRPr lang="en-US" altLang="zh-TW" dirty="0" smtClean="0"/>
          </a:p>
          <a:p>
            <a:r>
              <a:rPr lang="en-US" altLang="zh-TW" dirty="0" smtClean="0"/>
              <a:t>X: </a:t>
            </a:r>
            <a:r>
              <a:rPr lang="zh-TW" altLang="en-US" dirty="0" smtClean="0"/>
              <a:t>可以增大目前</a:t>
            </a:r>
            <a:r>
              <a:rPr lang="en-US" altLang="zh-TW" dirty="0" smtClean="0"/>
              <a:t>clique</a:t>
            </a:r>
            <a:r>
              <a:rPr lang="zh-TW" altLang="en-US" dirty="0" smtClean="0"/>
              <a:t>的點集合，但是先前已經列舉過。用來避免重複列舉。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是對於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來說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clique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score</a:t>
            </a:r>
            <a:r>
              <a:rPr lang="zh-TW" altLang="en-US" baseline="0" dirty="0" smtClean="0"/>
              <a:t>是多少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en-US" altLang="zh-TW" baseline="0" dirty="0" smtClean="0"/>
              <a:t>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preliminary“importance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 is computed strictly from the number of emails and the average response time.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Each account in a clique is given a weight proportional to its computed preliminary.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Then add this time weighted to raw clique score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response score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可看成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對於回復時間來說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這個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clique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socre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是多少</a:t>
            </a:r>
            <a:endParaRPr lang="en-US" altLang="zh-TW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TW" dirty="0" err="1" smtClean="0"/>
              <a:t>Inf</a:t>
            </a:r>
            <a:r>
              <a:rPr lang="en-US" altLang="zh-TW" dirty="0" smtClean="0"/>
              <a:t> x</a:t>
            </a:r>
            <a:r>
              <a:rPr lang="zh-TW" altLang="en-US" dirty="0" smtClean="0"/>
              <a:t>是所有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中該</a:t>
            </a:r>
            <a:r>
              <a:rPr lang="en-US" altLang="zh-TW" dirty="0" err="1" smtClean="0"/>
              <a:t>socre</a:t>
            </a:r>
            <a:r>
              <a:rPr lang="zh-TW" altLang="en-US" dirty="0" smtClean="0"/>
              <a:t>最低的分數</a:t>
            </a:r>
            <a:r>
              <a:rPr lang="en-US" altLang="zh-TW" dirty="0" smtClean="0"/>
              <a:t>,sup x</a:t>
            </a:r>
            <a:r>
              <a:rPr lang="zh-TW" altLang="en-US" dirty="0" smtClean="0"/>
              <a:t>則反之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所以每個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會有這</a:t>
            </a:r>
            <a:r>
              <a:rPr lang="en-US" altLang="zh-TW" dirty="0" smtClean="0"/>
              <a:t>11</a:t>
            </a:r>
            <a:r>
              <a:rPr lang="zh-TW" altLang="en-US" dirty="0" smtClean="0"/>
              <a:t>種分數</a:t>
            </a:r>
            <a:endParaRPr lang="en-US" altLang="zh-TW" dirty="0" smtClean="0"/>
          </a:p>
          <a:p>
            <a:pPr marL="228600" indent="-228600">
              <a:buNone/>
            </a:pPr>
            <a:r>
              <a:rPr lang="zh-TW" altLang="en-US" baseline="0" dirty="0" smtClean="0"/>
              <a:t>對於</a:t>
            </a:r>
            <a:r>
              <a:rPr lang="en-US" altLang="zh-TW" baseline="0" dirty="0" smtClean="0"/>
              <a:t>number of emails</a:t>
            </a:r>
            <a:r>
              <a:rPr lang="zh-TW" altLang="en-US" baseline="0" dirty="0" smtClean="0"/>
              <a:t>來說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當他帶入這公式之後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所得的結果是相對於整個</a:t>
            </a:r>
            <a:r>
              <a:rPr lang="en-US" altLang="zh-TW" baseline="0" dirty="0" smtClean="0"/>
              <a:t>social networking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score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7A15-79A4-4D3C-BF4B-43BB8E1A21B7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3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</p:spPr>
      </p:pic>
      <p:sp>
        <p:nvSpPr>
          <p:cNvPr id="8212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 altLang="zh-TW">
              <a:ea typeface="新細明體" charset="-12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stuf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</p:spPr>
      </p:pic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Click to edit Master text styles</a:t>
            </a:r>
          </a:p>
          <a:p>
            <a:pPr lvl="1"/>
            <a:r>
              <a:rPr lang="fr-FR" altLang="zh-TW" smtClean="0"/>
              <a:t>Second level</a:t>
            </a:r>
          </a:p>
          <a:p>
            <a:pPr lvl="2"/>
            <a:r>
              <a:rPr lang="fr-FR" altLang="zh-TW" smtClean="0"/>
              <a:t>Third level</a:t>
            </a:r>
          </a:p>
          <a:p>
            <a:pPr lvl="3"/>
            <a:r>
              <a:rPr lang="fr-FR" altLang="zh-TW" smtClean="0"/>
              <a:t>Fourth level</a:t>
            </a:r>
          </a:p>
          <a:p>
            <a:pPr lvl="4"/>
            <a:r>
              <a:rPr lang="fr-FR" altLang="zh-TW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 altLang="zh-TW">
              <a:ea typeface="新細明體" charset="-120"/>
            </a:endParaRPr>
          </a:p>
        </p:txBody>
      </p:sp>
      <p:sp>
        <p:nvSpPr>
          <p:cNvPr id="1047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8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9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0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1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2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3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6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3622675"/>
            <a:ext cx="6781800" cy="708025"/>
          </a:xfrm>
        </p:spPr>
        <p:txBody>
          <a:bodyPr/>
          <a:lstStyle/>
          <a:p>
            <a:r>
              <a:rPr lang="en-US" sz="3600" dirty="0" smtClean="0"/>
              <a:t>WEBKDD 9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, SNAKDD 1st</a:t>
            </a:r>
            <a:endParaRPr lang="en-US" sz="3600" dirty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0"/>
              <a:t>Company LOGO</a:t>
            </a:r>
            <a:endParaRPr lang="fr-FR" altLang="zh-TW" sz="1600" b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58900" y="1349375"/>
            <a:ext cx="7404100" cy="1876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altLang="zh-TW" sz="3600" dirty="0" smtClean="0">
                <a:solidFill>
                  <a:srgbClr val="FCAB1A"/>
                </a:solidFill>
                <a:latin typeface="Verdana" pitchFamily="34" charset="0"/>
                <a:ea typeface="+mj-ea"/>
                <a:cs typeface="+mj-cs"/>
              </a:rPr>
              <a:t>Automated Social Hierarchy Detection through Email</a:t>
            </a:r>
          </a:p>
          <a:p>
            <a:pPr algn="ctr">
              <a:spcBef>
                <a:spcPct val="20000"/>
              </a:spcBef>
            </a:pPr>
            <a:r>
              <a:rPr lang="en-US" altLang="zh-TW" sz="3600" dirty="0" smtClean="0">
                <a:solidFill>
                  <a:srgbClr val="FCAB1A"/>
                </a:solidFill>
                <a:latin typeface="Verdana" pitchFamily="34" charset="0"/>
                <a:ea typeface="+mj-ea"/>
                <a:cs typeface="+mj-cs"/>
              </a:rPr>
              <a:t>Network Analysis</a:t>
            </a:r>
            <a:endParaRPr lang="en-US" sz="3600" dirty="0">
              <a:solidFill>
                <a:srgbClr val="FCAB1A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72200" y="4854575"/>
            <a:ext cx="2552700" cy="504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報告人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:</a:t>
            </a:r>
            <a:r>
              <a: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陳品諺</a:t>
            </a: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cliques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Number of cliques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Raw clique score</a:t>
            </a:r>
          </a:p>
          <a:p>
            <a:pPr lvl="1"/>
            <a:r>
              <a:rPr lang="en-US" altLang="zh-TW" dirty="0" smtClean="0"/>
              <a:t>R = 2^(n-1), where n is the node number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Weighted clique score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W = t * 2^(n-1), where t is the time score and n is the node number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836613" y="2413000"/>
            <a:ext cx="7772400" cy="838200"/>
          </a:xfrm>
        </p:spPr>
        <p:txBody>
          <a:bodyPr/>
          <a:lstStyle/>
          <a:p>
            <a:pPr algn="ctr"/>
            <a:r>
              <a:rPr lang="en-US" altLang="zh-TW" sz="4000" dirty="0" smtClean="0">
                <a:latin typeface="+mj-ea"/>
                <a:ea typeface="+mj-ea"/>
              </a:rPr>
              <a:t>Social Score</a:t>
            </a:r>
            <a:endParaRPr lang="zh-TW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75" y="3465513"/>
            <a:ext cx="5172075" cy="842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90600" y="2159000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emails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3300" y="2806700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response time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0900" y="3568700"/>
            <a:ext cx="214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3100" y="43053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of cliques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9300" y="49657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raw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74900" y="56261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weighted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75100" y="49149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degree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97400" y="2298700"/>
            <a:ext cx="283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 coefficient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62500" y="2946400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 in all pair 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53100" y="5499100"/>
            <a:ext cx="311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Betweenness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99100" y="4508500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Hubs-and-Authorities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75" y="3465513"/>
            <a:ext cx="5172075" cy="842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90600" y="2159000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emails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3300" y="2806700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response time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0900" y="3568700"/>
            <a:ext cx="21463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 </a:t>
            </a:r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3100" y="43053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of cliques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9300" y="49657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raw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74900" y="56261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weighted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75100" y="49149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degree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97400" y="2298700"/>
            <a:ext cx="283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 coefficient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62500" y="2946400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 in all pair 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53100" y="5499100"/>
            <a:ext cx="311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Betweenness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99100" y="4508500"/>
            <a:ext cx="3251200" cy="40011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Hubs-and-Authorities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66900" y="4318000"/>
            <a:ext cx="5524500" cy="369332"/>
          </a:xfrm>
          <a:prstGeom prst="rect">
            <a:avLst/>
          </a:prstGeom>
          <a:solidFill>
            <a:srgbClr val="EAEAEA"/>
          </a:solidFill>
          <a:ln>
            <a:solidFill>
              <a:srgbClr val="0067A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Relate to email exchange and </a:t>
            </a:r>
            <a:r>
              <a:rPr lang="en-US" altLang="zh-TW" sz="1800" dirty="0" err="1" smtClean="0">
                <a:solidFill>
                  <a:srgbClr val="00B050"/>
                </a:solidFill>
              </a:rPr>
              <a:t>avg</a:t>
            </a:r>
            <a:r>
              <a:rPr lang="en-US" altLang="zh-TW" sz="1800" dirty="0" smtClean="0">
                <a:solidFill>
                  <a:srgbClr val="00B050"/>
                </a:solidFill>
              </a:rPr>
              <a:t> response time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cxnSp>
        <p:nvCxnSpPr>
          <p:cNvPr id="21" name="直線單箭頭接點 20"/>
          <p:cNvCxnSpPr>
            <a:stCxn id="8" idx="2"/>
          </p:cNvCxnSpPr>
          <p:nvPr/>
        </p:nvCxnSpPr>
        <p:spPr bwMode="auto">
          <a:xfrm>
            <a:off x="1924050" y="3968810"/>
            <a:ext cx="222250" cy="3491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75" y="3465513"/>
            <a:ext cx="5172075" cy="842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90600" y="2159000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emails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3300" y="2806700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response time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0900" y="3568700"/>
            <a:ext cx="2146300" cy="40011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3100" y="43053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of cliques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9300" y="49657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raw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74900" y="56261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weighted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75100" y="49149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degree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97400" y="2298700"/>
            <a:ext cx="283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 coefficient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62500" y="2946400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 in all pair 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53100" y="5499100"/>
            <a:ext cx="311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Betweenness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99100" y="4508500"/>
            <a:ext cx="32512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Hubs-and-Authorities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75" y="3465513"/>
            <a:ext cx="5172075" cy="842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90600" y="2159000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emails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3300" y="2806700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average response time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0900" y="3568700"/>
            <a:ext cx="2146300" cy="40011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3100" y="43053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 of cliques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9300" y="49657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raw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74900" y="56261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weighted clique score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75100" y="49149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degree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97400" y="2298700"/>
            <a:ext cx="283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 coefficient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62500" y="2946400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 in all pair 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53100" y="5499100"/>
            <a:ext cx="311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Betweenness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centrality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99100" y="4508500"/>
            <a:ext cx="32512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Hubs-and-Authorities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575" y="1732271"/>
            <a:ext cx="4733925" cy="275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3136900" y="181610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Hubs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78200" y="3086100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Authorities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60400" y="1739900"/>
            <a:ext cx="4775200" cy="2768600"/>
          </a:xfrm>
          <a:prstGeom prst="rect">
            <a:avLst/>
          </a:prstGeom>
          <a:noFill/>
          <a:ln w="9525" cap="flat" cmpd="sng" algn="ctr">
            <a:solidFill>
              <a:srgbClr val="0067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 attributes in each node</a:t>
            </a:r>
            <a:endParaRPr lang="zh-TW" altLang="en-US" dirty="0"/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8031" y="3048000"/>
            <a:ext cx="3371850" cy="1447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281113" y="-1281112"/>
            <a:ext cx="6629400" cy="91916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parameter of echelons to 5</a:t>
            </a:r>
          </a:p>
          <a:p>
            <a:endParaRPr lang="zh-TW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600" y="2527300"/>
            <a:ext cx="6985000" cy="40843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Discussion/Conclusion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Social Score relates to work position.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the same layer, more similar mail content, mail activity especially lower layer.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most important 2 or 3 individuals in each layers except the top one.</a:t>
            </a:r>
          </a:p>
          <a:p>
            <a:endParaRPr lang="en-US" altLang="zh-TW" dirty="0"/>
          </a:p>
          <a:p>
            <a:r>
              <a:rPr lang="en-US" altLang="zh-TW" dirty="0" smtClean="0"/>
              <a:t>Evaluate our algorithm and offer the solution.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paper…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Link Mining</a:t>
            </a:r>
          </a:p>
          <a:p>
            <a:endParaRPr lang="en-GB" dirty="0"/>
          </a:p>
          <a:p>
            <a:r>
              <a:rPr lang="en-GB" dirty="0" smtClean="0"/>
              <a:t>Email Social Networking</a:t>
            </a:r>
            <a:endParaRPr lang="en-GB" dirty="0"/>
          </a:p>
          <a:p>
            <a:endParaRPr lang="en-US" dirty="0" smtClean="0"/>
          </a:p>
          <a:p>
            <a:r>
              <a:rPr lang="en-US" altLang="zh-TW" dirty="0" smtClean="0"/>
              <a:t>Social Score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Result/Discussion/Conclusion</a:t>
            </a:r>
          </a:p>
          <a:p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0"/>
              <a:t>Company LOGO</a:t>
            </a:r>
            <a:endParaRPr lang="fr-FR" altLang="zh-TW" sz="1600" b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Apply this </a:t>
            </a:r>
            <a:r>
              <a:rPr lang="en-US" altLang="zh-TW" dirty="0" err="1" smtClean="0"/>
              <a:t>algo</a:t>
            </a:r>
            <a:r>
              <a:rPr lang="en-US" altLang="zh-TW" dirty="0" smtClean="0"/>
              <a:t> on North American West Power Traders division of Enron Corporation</a:t>
            </a:r>
          </a:p>
          <a:p>
            <a:pPr lvl="1"/>
            <a:r>
              <a:rPr lang="en-US" altLang="zh-TW" dirty="0" smtClean="0"/>
              <a:t>Parameter of echelon</a:t>
            </a:r>
          </a:p>
          <a:p>
            <a:pPr lvl="2"/>
            <a:r>
              <a:rPr lang="en-US" altLang="zh-TW" dirty="0" smtClean="0"/>
              <a:t>Different data different distribution</a:t>
            </a:r>
          </a:p>
          <a:p>
            <a:pPr lvl="1"/>
            <a:r>
              <a:rPr lang="en-US" altLang="zh-TW" dirty="0" smtClean="0"/>
              <a:t>Response time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819400" y="42418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457700" y="41910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241800" y="53594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C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7" name="直線單箭頭接點 16"/>
          <p:cNvCxnSpPr>
            <a:stCxn id="6" idx="2"/>
            <a:endCxn id="4" idx="6"/>
          </p:cNvCxnSpPr>
          <p:nvPr/>
        </p:nvCxnSpPr>
        <p:spPr bwMode="auto">
          <a:xfrm flipH="1">
            <a:off x="3327400" y="4483100"/>
            <a:ext cx="1130300" cy="5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4" idx="5"/>
          </p:cNvCxnSpPr>
          <p:nvPr/>
        </p:nvCxnSpPr>
        <p:spPr bwMode="auto">
          <a:xfrm flipH="1" flipV="1">
            <a:off x="3253005" y="4740446"/>
            <a:ext cx="988795" cy="911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556000" y="41021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t1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921000" y="5283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t2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Apply this </a:t>
            </a:r>
            <a:r>
              <a:rPr lang="en-US" altLang="zh-TW" dirty="0" err="1" smtClean="0"/>
              <a:t>algo</a:t>
            </a:r>
            <a:r>
              <a:rPr lang="en-US" altLang="zh-TW" dirty="0" smtClean="0"/>
              <a:t> on North American West Power Traders division of Enron Corporation</a:t>
            </a:r>
          </a:p>
          <a:p>
            <a:pPr lvl="1"/>
            <a:r>
              <a:rPr lang="en-US" altLang="zh-TW" dirty="0" smtClean="0"/>
              <a:t>Parameter of echelon</a:t>
            </a:r>
          </a:p>
          <a:p>
            <a:pPr lvl="2"/>
            <a:r>
              <a:rPr lang="en-US" altLang="zh-TW" dirty="0" smtClean="0"/>
              <a:t>Different data different distribution</a:t>
            </a:r>
          </a:p>
          <a:p>
            <a:pPr lvl="1"/>
            <a:r>
              <a:rPr lang="en-US" altLang="zh-TW" dirty="0" smtClean="0"/>
              <a:t>Response time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819400" y="42418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457700" y="41910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241800" y="53594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C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7" name="直線單箭頭接點 16"/>
          <p:cNvCxnSpPr>
            <a:stCxn id="6" idx="2"/>
            <a:endCxn id="4" idx="6"/>
          </p:cNvCxnSpPr>
          <p:nvPr/>
        </p:nvCxnSpPr>
        <p:spPr bwMode="auto">
          <a:xfrm flipH="1">
            <a:off x="3327400" y="4483100"/>
            <a:ext cx="1130300" cy="5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4" idx="5"/>
          </p:cNvCxnSpPr>
          <p:nvPr/>
        </p:nvCxnSpPr>
        <p:spPr bwMode="auto">
          <a:xfrm flipH="1" flipV="1">
            <a:off x="3253005" y="4740446"/>
            <a:ext cx="988795" cy="911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556000" y="41021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t1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921000" y="5283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t2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5638800" y="25908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277100" y="25400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61200" y="37084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C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75400" y="24511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t4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740400" y="3632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t3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16" idx="6"/>
            <a:endCxn id="18" idx="2"/>
          </p:cNvCxnSpPr>
          <p:nvPr/>
        </p:nvCxnSpPr>
        <p:spPr bwMode="auto">
          <a:xfrm flipV="1">
            <a:off x="6146800" y="2832100"/>
            <a:ext cx="1130300" cy="5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6" idx="5"/>
            <a:endCxn id="22" idx="2"/>
          </p:cNvCxnSpPr>
          <p:nvPr/>
        </p:nvCxnSpPr>
        <p:spPr bwMode="auto">
          <a:xfrm>
            <a:off x="6072405" y="3089446"/>
            <a:ext cx="988795" cy="911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向右箭號 31"/>
          <p:cNvSpPr/>
          <p:nvPr/>
        </p:nvSpPr>
        <p:spPr bwMode="auto">
          <a:xfrm>
            <a:off x="5080000" y="4940300"/>
            <a:ext cx="419100" cy="368300"/>
          </a:xfrm>
          <a:prstGeom prst="rightArrow">
            <a:avLst/>
          </a:prstGeom>
          <a:solidFill>
            <a:srgbClr val="0067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5943600" y="47117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7581900" y="46609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366000" y="58293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C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680200" y="4572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t3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045200" y="57531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t4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30" idx="6"/>
            <a:endCxn id="33" idx="2"/>
          </p:cNvCxnSpPr>
          <p:nvPr/>
        </p:nvCxnSpPr>
        <p:spPr bwMode="auto">
          <a:xfrm flipV="1">
            <a:off x="6451600" y="4953000"/>
            <a:ext cx="1130300" cy="5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 bwMode="auto">
          <a:xfrm>
            <a:off x="6377205" y="5197646"/>
            <a:ext cx="988795" cy="911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Apply this </a:t>
            </a:r>
            <a:r>
              <a:rPr lang="en-US" altLang="zh-TW" dirty="0" err="1" smtClean="0"/>
              <a:t>algo</a:t>
            </a:r>
            <a:r>
              <a:rPr lang="en-US" altLang="zh-TW" dirty="0" smtClean="0"/>
              <a:t> on North American West Power Traders division of Enron Corporation</a:t>
            </a:r>
          </a:p>
          <a:p>
            <a:pPr lvl="1"/>
            <a:r>
              <a:rPr lang="en-US" altLang="zh-TW" dirty="0" smtClean="0"/>
              <a:t>Parameter of echelon</a:t>
            </a:r>
          </a:p>
          <a:p>
            <a:pPr lvl="2"/>
            <a:r>
              <a:rPr lang="en-US" altLang="zh-TW" dirty="0" smtClean="0"/>
              <a:t>Different data different distribution</a:t>
            </a:r>
          </a:p>
          <a:p>
            <a:pPr lvl="1"/>
            <a:r>
              <a:rPr lang="en-US" altLang="zh-TW" dirty="0" smtClean="0"/>
              <a:t>Response time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819400" y="42418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457700" y="41910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241800" y="53594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C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7" name="直線單箭頭接點 16"/>
          <p:cNvCxnSpPr>
            <a:stCxn id="6" idx="2"/>
            <a:endCxn id="4" idx="6"/>
          </p:cNvCxnSpPr>
          <p:nvPr/>
        </p:nvCxnSpPr>
        <p:spPr bwMode="auto">
          <a:xfrm flipH="1">
            <a:off x="3327400" y="4483100"/>
            <a:ext cx="1130300" cy="5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4" idx="5"/>
          </p:cNvCxnSpPr>
          <p:nvPr/>
        </p:nvCxnSpPr>
        <p:spPr bwMode="auto">
          <a:xfrm flipH="1" flipV="1">
            <a:off x="3253005" y="4740446"/>
            <a:ext cx="988795" cy="911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556000" y="41021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t1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921000" y="5283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t2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5638800" y="25908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277100" y="25400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61200" y="37084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C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75400" y="24511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t4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740400" y="3632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t3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16" idx="6"/>
            <a:endCxn id="18" idx="2"/>
          </p:cNvCxnSpPr>
          <p:nvPr/>
        </p:nvCxnSpPr>
        <p:spPr bwMode="auto">
          <a:xfrm flipV="1">
            <a:off x="6146800" y="2832100"/>
            <a:ext cx="1130300" cy="5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6" idx="5"/>
            <a:endCxn id="22" idx="2"/>
          </p:cNvCxnSpPr>
          <p:nvPr/>
        </p:nvCxnSpPr>
        <p:spPr bwMode="auto">
          <a:xfrm>
            <a:off x="6072405" y="3089446"/>
            <a:ext cx="988795" cy="911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向右箭號 31"/>
          <p:cNvSpPr/>
          <p:nvPr/>
        </p:nvSpPr>
        <p:spPr bwMode="auto">
          <a:xfrm>
            <a:off x="5080000" y="4940300"/>
            <a:ext cx="419100" cy="368300"/>
          </a:xfrm>
          <a:prstGeom prst="rightArrow">
            <a:avLst/>
          </a:prstGeom>
          <a:solidFill>
            <a:srgbClr val="0067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5943600" y="47117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7581900" y="46609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366000" y="5829300"/>
            <a:ext cx="508000" cy="58420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C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680200" y="4572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t3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045200" y="57531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10000"/>
                  </a:schemeClr>
                </a:solidFill>
              </a:rPr>
              <a:t>t4</a:t>
            </a:r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30" idx="6"/>
            <a:endCxn id="33" idx="2"/>
          </p:cNvCxnSpPr>
          <p:nvPr/>
        </p:nvCxnSpPr>
        <p:spPr bwMode="auto">
          <a:xfrm flipV="1">
            <a:off x="6451600" y="4953000"/>
            <a:ext cx="1130300" cy="5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 bwMode="auto">
          <a:xfrm>
            <a:off x="6377205" y="5197646"/>
            <a:ext cx="988795" cy="911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679700" y="4356100"/>
            <a:ext cx="5435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1">
                    <a:lumMod val="10000"/>
                  </a:schemeClr>
                </a:solidFill>
              </a:rPr>
              <a:t>This paper assuming quickly reply is more important</a:t>
            </a:r>
            <a:endParaRPr lang="zh-TW" altLang="en-US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 proposal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Implement</a:t>
            </a:r>
            <a:r>
              <a:rPr lang="en-US" altLang="zh-TW" dirty="0" smtClean="0"/>
              <a:t> this paper and updating the response score object function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Pick out the most </a:t>
            </a:r>
            <a:r>
              <a:rPr lang="en-US" altLang="zh-TW" dirty="0" smtClean="0">
                <a:solidFill>
                  <a:srgbClr val="FF0000"/>
                </a:solidFill>
              </a:rPr>
              <a:t>important individual(s</a:t>
            </a:r>
            <a:r>
              <a:rPr lang="en-US" altLang="zh-TW" dirty="0" smtClean="0"/>
              <a:t>) in an organization.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Transform</a:t>
            </a:r>
            <a:r>
              <a:rPr lang="en-US" altLang="zh-TW" dirty="0" smtClean="0"/>
              <a:t> static community to dynamic one.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Networking transition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Process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6100" y="1638300"/>
            <a:ext cx="7162800" cy="4038600"/>
          </a:xfrm>
        </p:spPr>
        <p:txBody>
          <a:bodyPr/>
          <a:lstStyle/>
          <a:p>
            <a:pPr>
              <a:buNone/>
            </a:pPr>
            <a:endParaRPr lang="en-US" altLang="zh-TW" dirty="0"/>
          </a:p>
          <a:p>
            <a:r>
              <a:rPr lang="en-US" altLang="zh-TW" dirty="0" smtClean="0"/>
              <a:t>Response time</a:t>
            </a:r>
          </a:p>
          <a:p>
            <a:pPr lvl="1"/>
            <a:r>
              <a:rPr lang="en-US" altLang="zh-TW" dirty="0" smtClean="0"/>
              <a:t>Replace the average response time to </a:t>
            </a:r>
            <a:r>
              <a:rPr lang="en-US" altLang="zh-TW" dirty="0" smtClean="0">
                <a:solidFill>
                  <a:srgbClr val="FF0000"/>
                </a:solidFill>
              </a:rPr>
              <a:t>statistical method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Consider </a:t>
            </a:r>
            <a:r>
              <a:rPr lang="en-US" altLang="zh-TW" dirty="0" smtClean="0">
                <a:solidFill>
                  <a:srgbClr val="FF0000"/>
                </a:solidFill>
              </a:rPr>
              <a:t>different</a:t>
            </a:r>
            <a:r>
              <a:rPr lang="en-US" altLang="zh-TW" dirty="0" smtClean="0"/>
              <a:t> people maintaining different </a:t>
            </a:r>
            <a:r>
              <a:rPr lang="en-US" altLang="zh-TW" dirty="0" smtClean="0">
                <a:solidFill>
                  <a:srgbClr val="FF0000"/>
                </a:solidFill>
              </a:rPr>
              <a:t>work schedules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Update</a:t>
            </a:r>
            <a:r>
              <a:rPr lang="en-US" altLang="zh-TW" dirty="0" smtClean="0"/>
              <a:t> response score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 Static To Dynamic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 the dynamic social network as a sequence of graphs {</a:t>
            </a:r>
            <a:r>
              <a:rPr lang="en-US" altLang="zh-TW" i="1" dirty="0" smtClean="0"/>
              <a:t>G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,G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, ...,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n</a:t>
            </a:r>
            <a:r>
              <a:rPr lang="en-US" altLang="zh-TW" i="1" dirty="0" smtClean="0"/>
              <a:t>}, where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 = (V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, 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) represents a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graph with only the set of individuals and interactions at a particular </a:t>
            </a:r>
            <a:r>
              <a:rPr lang="en-US" altLang="zh-TW" dirty="0" smtClean="0">
                <a:solidFill>
                  <a:srgbClr val="FF0000"/>
                </a:solidFill>
              </a:rPr>
              <a:t>snapshot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i="1" dirty="0" smtClean="0"/>
              <a:t>.</a:t>
            </a:r>
          </a:p>
          <a:p>
            <a:endParaRPr lang="en-US" altLang="zh-TW" i="1" dirty="0" smtClean="0"/>
          </a:p>
          <a:p>
            <a:r>
              <a:rPr lang="en-US" altLang="zh-TW" dirty="0" smtClean="0"/>
              <a:t>Apply </a:t>
            </a:r>
            <a:r>
              <a:rPr lang="en-US" altLang="zh-TW" dirty="0" smtClean="0">
                <a:solidFill>
                  <a:srgbClr val="FF0000"/>
                </a:solidFill>
              </a:rPr>
              <a:t>static</a:t>
            </a:r>
            <a:r>
              <a:rPr lang="en-US" altLang="zh-TW" dirty="0" smtClean="0"/>
              <a:t> community mining algorithm at any snapshot.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Community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</a:p>
          <a:p>
            <a:pPr lvl="1"/>
            <a:r>
              <a:rPr lang="en-US" altLang="zh-TW" dirty="0" smtClean="0"/>
              <a:t>A community </a:t>
            </a:r>
            <a:r>
              <a:rPr lang="en-US" altLang="zh-TW" i="1" dirty="0" err="1" smtClean="0"/>
              <a:t>C</a:t>
            </a:r>
            <a:r>
              <a:rPr lang="en-US" altLang="zh-TW" i="1" baseline="-25000" dirty="0" err="1" smtClean="0"/>
              <a:t>i</a:t>
            </a:r>
            <a:r>
              <a:rPr lang="en-US" altLang="zh-TW" i="1" baseline="30000" dirty="0" err="1" smtClean="0"/>
              <a:t>p</a:t>
            </a:r>
            <a:r>
              <a:rPr lang="en-US" altLang="zh-TW" sz="400" i="1" baseline="30000" dirty="0" smtClean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forms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at </a:t>
            </a:r>
            <a:r>
              <a:rPr lang="en-US" altLang="zh-TW" i="1" dirty="0" err="1" smtClean="0"/>
              <a:t>i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snapshot if there is no community match for it in any of the previous snapshots.</a:t>
            </a:r>
          </a:p>
          <a:p>
            <a:r>
              <a:rPr lang="en-US" altLang="zh-TW" dirty="0" smtClean="0"/>
              <a:t>Dissolve</a:t>
            </a:r>
          </a:p>
          <a:p>
            <a:pPr lvl="1"/>
            <a:r>
              <a:rPr lang="en-US" altLang="zh-TW" dirty="0" smtClean="0"/>
              <a:t>A community </a:t>
            </a:r>
            <a:r>
              <a:rPr lang="en-US" altLang="zh-TW" i="1" dirty="0" err="1" smtClean="0"/>
              <a:t>C</a:t>
            </a:r>
            <a:r>
              <a:rPr lang="en-US" altLang="zh-TW" i="1" baseline="-25000" dirty="0" err="1" smtClean="0"/>
              <a:t>i</a:t>
            </a:r>
            <a:r>
              <a:rPr lang="en-US" altLang="zh-TW" i="1" baseline="30000" dirty="0" err="1" smtClean="0"/>
              <a:t>p</a:t>
            </a:r>
            <a:r>
              <a:rPr lang="en-US" altLang="zh-TW" i="1" baseline="30000" dirty="0" smtClean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dissolves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at </a:t>
            </a:r>
            <a:r>
              <a:rPr lang="en-US" altLang="zh-TW" i="1" dirty="0" err="1" smtClean="0"/>
              <a:t>i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snapshot if there is no community match for it in any of the next snapshots</a:t>
            </a:r>
          </a:p>
          <a:p>
            <a:r>
              <a:rPr lang="en-US" altLang="zh-TW" dirty="0" smtClean="0"/>
              <a:t>Survive</a:t>
            </a:r>
          </a:p>
          <a:p>
            <a:pPr lvl="1"/>
            <a:r>
              <a:rPr lang="en-US" altLang="zh-TW" dirty="0" smtClean="0"/>
              <a:t>A community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i</a:t>
            </a:r>
            <a:r>
              <a:rPr lang="en-US" altLang="zh-TW" baseline="30000" dirty="0" err="1" smtClean="0"/>
              <a:t>p</a:t>
            </a:r>
            <a:r>
              <a:rPr lang="zh-TW" altLang="en-US" dirty="0" smtClean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survives</a:t>
            </a:r>
            <a:r>
              <a:rPr lang="en-US" altLang="zh-TW" dirty="0" smtClean="0"/>
              <a:t> at </a:t>
            </a:r>
            <a:r>
              <a:rPr lang="en-US" altLang="zh-TW" i="1" dirty="0" err="1" smtClean="0"/>
              <a:t>i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snapshot if there exists a snapshot j &gt;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that contains a community match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i</a:t>
            </a:r>
            <a:r>
              <a:rPr lang="en-US" altLang="zh-TW" i="1" baseline="30000" dirty="0" err="1" smtClean="0"/>
              <a:t>p</a:t>
            </a:r>
            <a:endParaRPr lang="zh-TW" alt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Community Analysis 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Split</a:t>
            </a:r>
          </a:p>
          <a:p>
            <a:pPr lvl="1"/>
            <a:r>
              <a:rPr lang="en-US" altLang="zh-TW" dirty="0" smtClean="0"/>
              <a:t>The community </a:t>
            </a:r>
            <a:r>
              <a:rPr lang="en-US" altLang="zh-TW" dirty="0" smtClean="0">
                <a:solidFill>
                  <a:srgbClr val="FF0000"/>
                </a:solidFill>
              </a:rPr>
              <a:t>split</a:t>
            </a:r>
            <a:r>
              <a:rPr lang="en-US" altLang="zh-TW" dirty="0" smtClean="0"/>
              <a:t> into one or more than one communities .</a:t>
            </a:r>
          </a:p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Merge</a:t>
            </a:r>
            <a:r>
              <a:rPr lang="en-US" altLang="zh-TW" dirty="0" smtClean="0"/>
              <a:t> this two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Match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Change similarity object function to:</a:t>
            </a:r>
          </a:p>
          <a:p>
            <a:pPr lvl="1"/>
            <a:r>
              <a:rPr lang="en-US" altLang="zh-TW" dirty="0" smtClean="0"/>
              <a:t> </a:t>
            </a:r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</a:p>
          <a:p>
            <a:pPr lvl="1">
              <a:buNone/>
            </a:pPr>
            <a:r>
              <a:rPr lang="en-US" altLang="zh-TW" dirty="0" smtClean="0"/>
              <a:t>		where k is similarity threshold related to social score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If               != 0</a:t>
            </a:r>
            <a:r>
              <a:rPr lang="en-US" altLang="zh-TW" dirty="0" smtClean="0"/>
              <a:t>,then the maximum weight bipartite matching is </a:t>
            </a:r>
            <a:r>
              <a:rPr lang="en-US" altLang="zh-TW" dirty="0" smtClean="0">
                <a:solidFill>
                  <a:srgbClr val="FF0000"/>
                </a:solidFill>
              </a:rPr>
              <a:t>applied</a:t>
            </a:r>
            <a:r>
              <a:rPr lang="en-US" altLang="zh-TW" dirty="0" smtClean="0"/>
              <a:t> to connect communities at time </a:t>
            </a:r>
            <a:r>
              <a:rPr lang="en-US" altLang="zh-TW" i="1" dirty="0" smtClean="0"/>
              <a:t>t to communities at time t − 1.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2595564"/>
            <a:ext cx="4768850" cy="93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3338" y="4021138"/>
            <a:ext cx="847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08050"/>
            <a:ext cx="9143999" cy="429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965200" y="5448300"/>
            <a:ext cx="764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The average mutual topics is between any two 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survival</a:t>
            </a:r>
            <a:r>
              <a:rPr lang="en-US" altLang="zh-TW" sz="1800" i="1" dirty="0" smtClean="0">
                <a:solidFill>
                  <a:schemeClr val="tx1"/>
                </a:solidFill>
              </a:rPr>
              <a:t> communities during the observation time.</a:t>
            </a:r>
            <a:endParaRPr lang="zh-TW" altLang="en-US" sz="1800" dirty="0" smtClean="0"/>
          </a:p>
          <a:p>
            <a:endParaRPr lang="zh-TW" altLang="en-US" sz="1800" dirty="0"/>
          </a:p>
        </p:txBody>
      </p:sp>
      <p:cxnSp>
        <p:nvCxnSpPr>
          <p:cNvPr id="7" name="直線單箭頭接點 6"/>
          <p:cNvCxnSpPr>
            <a:stCxn id="5" idx="0"/>
          </p:cNvCxnSpPr>
          <p:nvPr/>
        </p:nvCxnSpPr>
        <p:spPr bwMode="auto">
          <a:xfrm flipV="1">
            <a:off x="4787900" y="3835400"/>
            <a:ext cx="38100" cy="161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mining is a set of techniques that uses different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 and their indicators to forecast or to model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linked 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Automated Social Hierarchy Detection through Email Network Analysis</a:t>
            </a:r>
          </a:p>
          <a:p>
            <a:r>
              <a:rPr lang="en-US" altLang="zh-TW" dirty="0" smtClean="0"/>
              <a:t>Mining Periodic Behavior in Dynamic Social Networks</a:t>
            </a:r>
          </a:p>
          <a:p>
            <a:r>
              <a:rPr lang="en-US" altLang="zh-TW" dirty="0" smtClean="0"/>
              <a:t>Community Evolution Mining in Dynamic Social Networks.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Goes further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Mining Periodic Behavior in </a:t>
            </a:r>
            <a:r>
              <a:rPr lang="en-US" altLang="zh-TW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Dynamic Social 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Networks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/>
              <a:t>Distributed Computing Environment</a:t>
            </a:r>
            <a:endParaRPr lang="en-US" altLang="zh-TW" b="1" dirty="0" smtClean="0">
              <a:ea typeface="+mn-ea"/>
              <a:cs typeface="+mn-cs"/>
            </a:endParaRPr>
          </a:p>
          <a:p>
            <a:pPr lvl="2"/>
            <a:r>
              <a:rPr lang="en-US" altLang="zh-TW" b="1" dirty="0" smtClean="0">
                <a:ea typeface="+mn-ea"/>
                <a:cs typeface="+mn-cs"/>
              </a:rPr>
              <a:t>Google Engine</a:t>
            </a:r>
          </a:p>
          <a:p>
            <a:pPr lvl="2"/>
            <a:r>
              <a:rPr lang="en-US" altLang="zh-TW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en-US" altLang="zh-TW" b="1" dirty="0" smtClean="0">
                <a:ea typeface="+mn-ea"/>
                <a:cs typeface="+mn-cs"/>
              </a:rPr>
              <a:t> Server</a:t>
            </a:r>
          </a:p>
          <a:p>
            <a:pPr lvl="1"/>
            <a:r>
              <a:rPr lang="en-US" altLang="zh-TW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Solution to primary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3187700"/>
            <a:ext cx="7772400" cy="1219200"/>
          </a:xfrm>
        </p:spPr>
        <p:txBody>
          <a:bodyPr/>
          <a:lstStyle/>
          <a:p>
            <a:pPr algn="ctr"/>
            <a:r>
              <a:rPr lang="en-US" altLang="zh-TW" sz="4000" dirty="0" smtClean="0"/>
              <a:t>Thanks for your attention </a:t>
            </a:r>
          </a:p>
          <a:p>
            <a:pPr algn="ctr"/>
            <a:endParaRPr lang="en-US" altLang="zh-TW" sz="4000" dirty="0"/>
          </a:p>
          <a:p>
            <a:pPr algn="ctr"/>
            <a:r>
              <a:rPr lang="en-US" altLang="zh-TW" sz="4000" dirty="0" smtClean="0"/>
              <a:t>ANY COMMENT ?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with Link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M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oney laundering</a:t>
            </a:r>
            <a:r>
              <a:rPr lang="en-US" altLang="zh-TW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</a:p>
          <a:p>
            <a:endParaRPr lang="en-US" altLang="zh-TW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fraud 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 </a:t>
            </a:r>
            <a:r>
              <a:rPr lang="en-US" altLang="zh-TW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crime detection</a:t>
            </a:r>
            <a:r>
              <a:rPr lang="en-US" altLang="zh-TW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</a:p>
          <a:p>
            <a:endParaRPr lang="en-US" altLang="zh-TW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surveillance of the NASDAQ</a:t>
            </a:r>
            <a:r>
              <a:rPr lang="en-US" altLang="zh-TW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17,13</a:t>
            </a:r>
            <a:endParaRPr lang="zh-TW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836613" y="2413000"/>
            <a:ext cx="7772400" cy="838200"/>
          </a:xfrm>
        </p:spPr>
        <p:txBody>
          <a:bodyPr/>
          <a:lstStyle/>
          <a:p>
            <a:pPr algn="ctr"/>
            <a:r>
              <a:rPr lang="en-US" altLang="zh-TW" sz="4000" dirty="0" smtClean="0">
                <a:latin typeface="+mj-ea"/>
                <a:ea typeface="+mj-ea"/>
              </a:rPr>
              <a:t>Email Social Networking</a:t>
            </a:r>
            <a:endParaRPr lang="zh-TW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 600k emails from 150 users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1943100" y="2692400"/>
          <a:ext cx="68199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 out the most </a:t>
            </a:r>
            <a:r>
              <a:rPr lang="en-US" altLang="zh-TW" dirty="0" smtClean="0">
                <a:solidFill>
                  <a:srgbClr val="FF0000"/>
                </a:solidFill>
              </a:rPr>
              <a:t>important individual(s</a:t>
            </a:r>
            <a:r>
              <a:rPr lang="en-US" altLang="zh-TW" dirty="0" smtClean="0"/>
              <a:t>) in an organization.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Group individuals with </a:t>
            </a:r>
            <a:r>
              <a:rPr lang="en-US" altLang="zh-TW" dirty="0" smtClean="0">
                <a:solidFill>
                  <a:srgbClr val="FF0000"/>
                </a:solidFill>
              </a:rPr>
              <a:t>similar</a:t>
            </a:r>
            <a:r>
              <a:rPr lang="en-US" altLang="zh-TW" dirty="0" smtClean="0"/>
              <a:t> social/email </a:t>
            </a:r>
            <a:r>
              <a:rPr lang="en-US" altLang="zh-TW" dirty="0" smtClean="0">
                <a:solidFill>
                  <a:srgbClr val="FF0000"/>
                </a:solidFill>
              </a:rPr>
              <a:t>qualities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Graphically draw an organization chart which approximately simulates the real </a:t>
            </a:r>
            <a:r>
              <a:rPr lang="en-US" altLang="zh-TW" dirty="0" smtClean="0">
                <a:solidFill>
                  <a:srgbClr val="FF0000"/>
                </a:solidFill>
              </a:rPr>
              <a:t>social hierarchy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Communication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useless </a:t>
            </a:r>
            <a:r>
              <a:rPr lang="en-US" altLang="zh-TW" dirty="0" smtClean="0"/>
              <a:t>information in our processing</a:t>
            </a:r>
          </a:p>
          <a:p>
            <a:pPr lvl="1"/>
            <a:r>
              <a:rPr lang="en-US" altLang="zh-TW" dirty="0" smtClean="0"/>
              <a:t>email </a:t>
            </a:r>
            <a:r>
              <a:rPr lang="en-US" altLang="zh-TW" dirty="0" smtClean="0">
                <a:solidFill>
                  <a:srgbClr val="FF0000"/>
                </a:solidFill>
              </a:rPr>
              <a:t>threshold</a:t>
            </a:r>
            <a:r>
              <a:rPr lang="en-US" altLang="zh-TW" dirty="0" smtClean="0"/>
              <a:t> N is first decided 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then employ a </a:t>
            </a:r>
            <a:r>
              <a:rPr lang="en-US" altLang="zh-TW" dirty="0" smtClean="0">
                <a:solidFill>
                  <a:srgbClr val="FF0000"/>
                </a:solidFill>
              </a:rPr>
              <a:t>clique finding</a:t>
            </a:r>
            <a:r>
              <a:rPr lang="en-US" altLang="zh-TW" dirty="0" smtClean="0"/>
              <a:t> algorithm, Algorithm 457,proposed by </a:t>
            </a:r>
            <a:r>
              <a:rPr lang="en-US" altLang="zh-TW" dirty="0" err="1" smtClean="0"/>
              <a:t>Bron</a:t>
            </a:r>
            <a:r>
              <a:rPr lang="en-US" altLang="zh-TW" dirty="0" smtClean="0"/>
              <a:t> and Kerbosch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Bron–Kerbosch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 : current clique</a:t>
            </a:r>
          </a:p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pending vertices set</a:t>
            </a:r>
          </a:p>
          <a:p>
            <a:r>
              <a:rPr lang="en-US" altLang="zh-TW" dirty="0" smtClean="0"/>
              <a:t>X : already visited vertices set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674" y="2235200"/>
            <a:ext cx="674944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762000" y="26035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 smtClean="0"/>
              <a:t>rr</a:t>
            </a:r>
            <a:r>
              <a:rPr lang="en-US" altLang="zh-TW" sz="1800" dirty="0" err="1" smtClean="0">
                <a:solidFill>
                  <a:srgbClr val="00B050"/>
                </a:solidFill>
              </a:rPr>
              <a:t>Random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279400" y="3111501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Max weighted degree 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377190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B050"/>
                </a:solidFill>
              </a:rPr>
              <a:t>Max weighted clique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cxnSp>
        <p:nvCxnSpPr>
          <p:cNvPr id="11" name="直線單箭頭接點 10"/>
          <p:cNvCxnSpPr>
            <a:stCxn id="5" idx="3"/>
          </p:cNvCxnSpPr>
          <p:nvPr/>
        </p:nvCxnSpPr>
        <p:spPr bwMode="auto">
          <a:xfrm>
            <a:off x="2247900" y="2788166"/>
            <a:ext cx="685800" cy="501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</p:cNvCxnSpPr>
          <p:nvPr/>
        </p:nvCxnSpPr>
        <p:spPr bwMode="auto">
          <a:xfrm>
            <a:off x="2489200" y="3296167"/>
            <a:ext cx="317500" cy="312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3"/>
          </p:cNvCxnSpPr>
          <p:nvPr/>
        </p:nvCxnSpPr>
        <p:spPr bwMode="auto">
          <a:xfrm flipV="1">
            <a:off x="2603500" y="3390900"/>
            <a:ext cx="228600" cy="565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2768600" y="3200400"/>
            <a:ext cx="4127500" cy="254000"/>
          </a:xfrm>
          <a:prstGeom prst="rect">
            <a:avLst/>
          </a:prstGeom>
          <a:noFill/>
          <a:ln w="9525" cap="flat" cmpd="sng" algn="ctr">
            <a:solidFill>
              <a:srgbClr val="0067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1697</Words>
  <Application>Microsoft Office PowerPoint</Application>
  <PresentationFormat>如螢幕大小 (4:3)</PresentationFormat>
  <Paragraphs>315</Paragraphs>
  <Slides>32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Default Design</vt:lpstr>
      <vt:lpstr>WEBKDD 9th, SNAKDD 1st</vt:lpstr>
      <vt:lpstr>About this paper…</vt:lpstr>
      <vt:lpstr>Link Mining</vt:lpstr>
      <vt:lpstr>Related with Link Mining</vt:lpstr>
      <vt:lpstr>投影片 5</vt:lpstr>
      <vt:lpstr>Data Set</vt:lpstr>
      <vt:lpstr>Goal</vt:lpstr>
      <vt:lpstr>Communication Networks</vt:lpstr>
      <vt:lpstr>Bron–Kerbosch algorithm</vt:lpstr>
      <vt:lpstr>cliques</vt:lpstr>
      <vt:lpstr>投影片 11</vt:lpstr>
      <vt:lpstr>Distribution</vt:lpstr>
      <vt:lpstr>Score Distribution</vt:lpstr>
      <vt:lpstr>Score Distribution</vt:lpstr>
      <vt:lpstr>Score Distribution</vt:lpstr>
      <vt:lpstr>11 attributes in each node</vt:lpstr>
      <vt:lpstr>Result</vt:lpstr>
      <vt:lpstr>Visualization</vt:lpstr>
      <vt:lpstr>Discussion/Conclusion</vt:lpstr>
      <vt:lpstr>Evaluation</vt:lpstr>
      <vt:lpstr>Evaluation</vt:lpstr>
      <vt:lpstr>Evaluation</vt:lpstr>
      <vt:lpstr>Final project proposal</vt:lpstr>
      <vt:lpstr>Improvement </vt:lpstr>
      <vt:lpstr>Transform Static To Dynamic </vt:lpstr>
      <vt:lpstr>Dynamic Community Analysis</vt:lpstr>
      <vt:lpstr>Dynamic Community Analysis II</vt:lpstr>
      <vt:lpstr>Match Algorithm</vt:lpstr>
      <vt:lpstr>投影片 29</vt:lpstr>
      <vt:lpstr>Reference</vt:lpstr>
      <vt:lpstr>Goes further</vt:lpstr>
      <vt:lpstr>投影片 32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red</cp:lastModifiedBy>
  <cp:revision>134</cp:revision>
  <dcterms:created xsi:type="dcterms:W3CDTF">2005-02-28T14:06:28Z</dcterms:created>
  <dcterms:modified xsi:type="dcterms:W3CDTF">2014-05-26T06:56:37Z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