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1" autoAdjust="0"/>
    <p:restoredTop sz="94660"/>
  </p:normalViewPr>
  <p:slideViewPr>
    <p:cSldViewPr snapToGrid="0">
      <p:cViewPr varScale="1">
        <p:scale>
          <a:sx n="75" d="100"/>
          <a:sy n="75" d="100"/>
        </p:scale>
        <p:origin x="62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3C8F71-31E8-4A10-BF65-1415BB7932D5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857A72-A475-4C44-B9FD-940D3458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267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50536-90A6-3B82-14EC-791737C159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1B7233-00A4-3954-A543-D14DE88CB4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5638C-49B3-50E6-141C-E74E6136A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B8DA7-BC8C-4F33-A7C6-D07328B0DEEF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AFA49-ECC8-4792-CE1D-D57F174D8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0DB43-14EB-D90D-3001-A7FA9A7C3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BDF9-801E-4AD0-B0E7-3E033FD45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163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66E4B-4863-CE24-D366-40CFC519D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5FECF6-9022-7A78-727B-3CAB7F1907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DA7B3-C56A-BFFB-0760-F74D442EB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B8DA7-BC8C-4F33-A7C6-D07328B0DEEF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AAF76-B334-9BF9-4098-6D49C46F0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35DC9-0D41-6DAF-39FD-CD59F3244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BDF9-801E-4AD0-B0E7-3E033FD45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544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509932-5504-4FE4-3430-237472399B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A3439-AC7B-1192-1174-55A9B00B1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AD053-EAAB-58BF-AA1C-85211568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B8DA7-BC8C-4F33-A7C6-D07328B0DEEF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D65F9-810F-B4C1-4890-A1662D1CD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6CD71-D05B-EE31-9B59-1286EE940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BDF9-801E-4AD0-B0E7-3E033FD45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550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0B507-CDCA-252A-1A52-26167391A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38DFB-020B-A9E2-FE71-0B10DE8EB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5B611-5573-EF71-779A-B8ECFFEFE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B8DA7-BC8C-4F33-A7C6-D07328B0DEEF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36927-D71C-DF80-F855-8826A5869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B72C8-70DC-4BAA-70C2-6D92A1D77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BDF9-801E-4AD0-B0E7-3E033FD45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694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A72E8-F269-54B4-655D-C26ABA23F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2C9CC3-E2A4-44CA-5ABC-0B33E4400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D0DE0-F05C-CD4B-CAC5-490B88E09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B8DA7-BC8C-4F33-A7C6-D07328B0DEEF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7A5BA-0346-6F9C-1772-F4F434A99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73B3F-C706-B462-0679-EE0EE94B7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BDF9-801E-4AD0-B0E7-3E033FD45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329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259E8-0901-685E-852C-8D5848A55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1EE9F-CD3E-2753-21E7-A309FB1475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B5873B-0E77-6E1F-9D76-7C42575D4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9BAAB0-374D-209E-5C31-1F84F2B83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B8DA7-BC8C-4F33-A7C6-D07328B0DEEF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DE031-7AF6-3C2A-8898-A50EC3CF0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44F0D8-C7BF-3E5B-597E-BF51E053E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BDF9-801E-4AD0-B0E7-3E033FD45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029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45299-FDE2-6AB4-BD6A-CB214D19B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FE5BE-634B-E5E3-B87B-B1A80C41D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450C82-CEFF-8EB2-8A75-9EE8D6E71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B89362-0A1E-D60F-FE63-303343614E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2A4ABF-6F76-6533-4080-E925914CFF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B3CD8A-1A73-6444-F0A9-3D01F84D6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B8DA7-BC8C-4F33-A7C6-D07328B0DEEF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E4BE6-1AFB-E9B1-4C82-C16D5EF19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F8D0CA-1C28-DA2B-B37A-5BEA0B9F1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BDF9-801E-4AD0-B0E7-3E033FD45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44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D6A92-7E2E-9F56-789B-2B73D8508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E1751D-77BF-CA7E-EC63-F3D629964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B8DA7-BC8C-4F33-A7C6-D07328B0DEEF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0A8BF2-F5A5-2CEC-AE21-8F205F959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E98759-5A5E-DF32-289F-51F86FAC4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BDF9-801E-4AD0-B0E7-3E033FD45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581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63B73A-A5B0-2598-DEC1-F478B8152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B8DA7-BC8C-4F33-A7C6-D07328B0DEEF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629B16-423F-B82D-56E8-62190547B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5C8E32-BAC3-D2F6-2035-A98683795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BDF9-801E-4AD0-B0E7-3E033FD45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502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DFDBF-2019-F0B8-235A-305A181A8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9C10F-A0DB-C4C7-B901-365EC0376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AD7551-E99D-E5FC-0B12-8C42BF7F8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6F627-1436-8B6D-CD5A-5EF6ABBB0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B8DA7-BC8C-4F33-A7C6-D07328B0DEEF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022A20-7616-E047-7124-C5E4D3F5B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8CE0AC-2D36-6573-87B6-83F9B49D3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BDF9-801E-4AD0-B0E7-3E033FD45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933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920DD-2851-3702-77B6-CDF81645E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A14FB5-7BE0-57F7-B5A7-4D2DE47E86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3DFE99-B144-2A65-4ADF-DD72DDE6C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A1C7E-0B87-6AE6-39E1-39D7F014C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B8DA7-BC8C-4F33-A7C6-D07328B0DEEF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1598E4-A1D3-5B33-6C35-295C1A663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4FC32-19EB-8C37-FCE5-EE9CF4EE9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BDF9-801E-4AD0-B0E7-3E033FD45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363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2BA0E2-C177-1632-FD66-FA4A3A8CD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9C471-F734-95A7-2CCD-3AEAF26F0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13E14-7DD4-F3B8-1C3B-A0A4C779D2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B8DA7-BC8C-4F33-A7C6-D07328B0DEEF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6D753-3F58-BB32-C3BB-2A69186FDE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47C0A-B075-9394-D338-1296F3F559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2BDF9-801E-4AD0-B0E7-3E033FD45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586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2409F-6091-F7FB-05C8-3B09A7A971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6881"/>
            <a:ext cx="9144000" cy="1310639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649BCF-9AEE-A775-C9C8-7E9D1DF461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80640"/>
            <a:ext cx="9144000" cy="2677160"/>
          </a:xfrm>
        </p:spPr>
        <p:txBody>
          <a:bodyPr>
            <a:normAutofit/>
          </a:bodyPr>
          <a:lstStyle/>
          <a:p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By</a:t>
            </a:r>
          </a:p>
          <a:p>
            <a:endParaRPr lang="en-US" sz="1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 Ahmed Chowdhury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ID: 200103020066</a:t>
            </a:r>
          </a:p>
        </p:txBody>
      </p:sp>
    </p:spTree>
    <p:extLst>
      <p:ext uri="{BB962C8B-B14F-4D97-AF65-F5344CB8AC3E}">
        <p14:creationId xmlns:p14="http://schemas.microsoft.com/office/powerpoint/2010/main" val="75324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C5955D-BBD4-31B6-E3DA-C5594B6903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52C0E9C-70E7-CD64-C50C-C05CDF076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960" y="2372360"/>
            <a:ext cx="8412480" cy="32956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079C9C-98D6-AE82-8C7A-0DB21D6CDE98}"/>
              </a:ext>
            </a:extLst>
          </p:cNvPr>
          <p:cNvSpPr txBox="1"/>
          <p:nvPr/>
        </p:nvSpPr>
        <p:spPr>
          <a:xfrm>
            <a:off x="162560" y="264160"/>
            <a:ext cx="1175512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Teacher form: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we can add the new teacher details which will be stored in back end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user.This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details further can update in the update page.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Teacher form</a:t>
            </a:r>
          </a:p>
        </p:txBody>
      </p:sp>
    </p:spTree>
    <p:extLst>
      <p:ext uri="{BB962C8B-B14F-4D97-AF65-F5344CB8AC3E}">
        <p14:creationId xmlns:p14="http://schemas.microsoft.com/office/powerpoint/2010/main" val="3938097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4762D0-0397-AD00-9652-48280F2485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C77C0E-3305-8696-4E49-DB2D95BCD01D}"/>
              </a:ext>
            </a:extLst>
          </p:cNvPr>
          <p:cNvSpPr txBox="1"/>
          <p:nvPr/>
        </p:nvSpPr>
        <p:spPr>
          <a:xfrm>
            <a:off x="518160" y="406400"/>
            <a:ext cx="11308080" cy="6258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9A3FDB-1B0E-86DF-8ED7-A6735BE4E3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270" y="2336800"/>
            <a:ext cx="9395460" cy="34201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55A2D7-81D8-15FC-DEC9-511B8A2BBFB1}"/>
              </a:ext>
            </a:extLst>
          </p:cNvPr>
          <p:cNvSpPr txBox="1"/>
          <p:nvPr/>
        </p:nvSpPr>
        <p:spPr>
          <a:xfrm>
            <a:off x="274320" y="406400"/>
            <a:ext cx="1155192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Marks and Subject page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page we can enter the subjects and marks scored in that particular subject along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rollno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Marks and Subject page</a:t>
            </a:r>
          </a:p>
        </p:txBody>
      </p:sp>
    </p:spTree>
    <p:extLst>
      <p:ext uri="{BB962C8B-B14F-4D97-AF65-F5344CB8AC3E}">
        <p14:creationId xmlns:p14="http://schemas.microsoft.com/office/powerpoint/2010/main" val="2087018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841AE2-65F5-DB37-8719-857D8A6EB5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F9EC09-80DD-5544-AD7C-7226741AAA81}"/>
              </a:ext>
            </a:extLst>
          </p:cNvPr>
          <p:cNvSpPr txBox="1"/>
          <p:nvPr/>
        </p:nvSpPr>
        <p:spPr>
          <a:xfrm>
            <a:off x="518160" y="406400"/>
            <a:ext cx="1130808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 payment page: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page we can the pay the fee dues of the particular student which uses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rollno,course,department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semester to pay the fee.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Fee payment page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5B1082-18E3-1590-4CAB-113264D151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140" y="2397760"/>
            <a:ext cx="8427720" cy="335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48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1E32F7-17BE-4B7A-D44D-A0EA0B5B65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B92B93-F244-9FE3-D5EA-9D0852C137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75" y="894080"/>
            <a:ext cx="10915650" cy="57496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85E487-32A9-0F09-6B42-BF36EB7132E5}"/>
              </a:ext>
            </a:extLst>
          </p:cNvPr>
          <p:cNvSpPr txBox="1"/>
          <p:nvPr/>
        </p:nvSpPr>
        <p:spPr>
          <a:xfrm>
            <a:off x="101600" y="193040"/>
            <a:ext cx="1189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Design</a:t>
            </a:r>
          </a:p>
        </p:txBody>
      </p:sp>
    </p:spTree>
    <p:extLst>
      <p:ext uri="{BB962C8B-B14F-4D97-AF65-F5344CB8AC3E}">
        <p14:creationId xmlns:p14="http://schemas.microsoft.com/office/powerpoint/2010/main" val="4104304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259772-6B6D-EF26-A24B-8BC415BF2B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31AC68-DFA3-D3D5-D224-A0DAE64F3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2480"/>
            <a:ext cx="12192000" cy="59067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5633A9-476B-87C5-5842-D02F0991F82F}"/>
              </a:ext>
            </a:extLst>
          </p:cNvPr>
          <p:cNvSpPr txBox="1"/>
          <p:nvPr/>
        </p:nvSpPr>
        <p:spPr>
          <a:xfrm>
            <a:off x="0" y="158750"/>
            <a:ext cx="12100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1739368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B6B024-9C38-E7C6-C3D5-4364AFA27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CF1B38-0FDF-FF46-7300-8603AB3E44C1}"/>
              </a:ext>
            </a:extLst>
          </p:cNvPr>
          <p:cNvSpPr txBox="1"/>
          <p:nvPr/>
        </p:nvSpPr>
        <p:spPr>
          <a:xfrm>
            <a:off x="294640" y="355600"/>
            <a:ext cx="1166368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ctr"/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conclusion, the University Management System (UMS) desktop-based Application provides an efficient, secure, and customizable solution for managing various administrative, academic, and operational tasks within a university. With features like student enrollment, Result check, fee tracking,  the system enhances workflow efficiency, reduces manual errors, and ensures better data control. Its offline accessibility, performance advantages, and cost-effectiveness make it an ideal choice for universities looking to improve internal processes and overall functionality.</a:t>
            </a:r>
          </a:p>
          <a:p>
            <a:pPr algn="ctr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600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F63B8C-12E4-262A-506D-80066394AC5A}"/>
              </a:ext>
            </a:extLst>
          </p:cNvPr>
          <p:cNvSpPr txBox="1"/>
          <p:nvPr/>
        </p:nvSpPr>
        <p:spPr>
          <a:xfrm>
            <a:off x="635000" y="568960"/>
            <a:ext cx="1092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desktop application designed to manage various administrative, academic, and operational functions within a university.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68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A32B81-B72C-5165-00C8-5E471F785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021712-1CCB-203F-A84B-3BAB4D43EC14}"/>
              </a:ext>
            </a:extLst>
          </p:cNvPr>
          <p:cNvSpPr txBox="1"/>
          <p:nvPr/>
        </p:nvSpPr>
        <p:spPr>
          <a:xfrm>
            <a:off x="619760" y="670559"/>
            <a:ext cx="1099312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 algn="ctr"/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Data Security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Local data storage gives the university full control over security and privacy.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Faster Performance: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resources allow quicker processing and reduced latency.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use for authority, enhancing satisfaction.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grow with the university as its needs expand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46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7D6427-752F-F8C2-0C1C-88DF01527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350A55-E241-0CE1-5E15-E21CCAE9997B}"/>
              </a:ext>
            </a:extLst>
          </p:cNvPr>
          <p:cNvSpPr txBox="1"/>
          <p:nvPr/>
        </p:nvSpPr>
        <p:spPr>
          <a:xfrm>
            <a:off x="762000" y="589280"/>
            <a:ext cx="1077976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 of the UMS</a:t>
            </a:r>
          </a:p>
          <a:p>
            <a:pPr algn="ctr"/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Student, Add Teacher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Details (Faculty, Student)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&amp; Details of Leave  (Faculty, Student)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Examination (Check Result, Enter Marks)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Details (Faculty, Student)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 Details (Fee Structure, Fee Form)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Utility (Notepad, Calculator)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000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0082A6-A8DA-9807-CBED-880AC51590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EA8A1A-C9ED-48A8-9A6F-ADB8A015219B}"/>
              </a:ext>
            </a:extLst>
          </p:cNvPr>
          <p:cNvSpPr txBox="1"/>
          <p:nvPr/>
        </p:nvSpPr>
        <p:spPr>
          <a:xfrm>
            <a:off x="843280" y="629920"/>
            <a:ext cx="1069848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 of UMS</a:t>
            </a:r>
          </a:p>
          <a:p>
            <a:pPr algn="ctr"/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user 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an Operation like Add Student, Add Teacher.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perform the operation and update database.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and perform more operation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514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A3D1E7-9AC2-D631-C32C-63700B12C7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9F6897-B20C-7007-6285-042ED24B6E24}"/>
              </a:ext>
            </a:extLst>
          </p:cNvPr>
          <p:cNvSpPr txBox="1"/>
          <p:nvPr/>
        </p:nvSpPr>
        <p:spPr>
          <a:xfrm>
            <a:off x="1005840" y="640080"/>
            <a:ext cx="10403840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and Tools</a:t>
            </a:r>
          </a:p>
          <a:p>
            <a:pPr algn="ctr"/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Used: Core Java (Swing &amp; AWT)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Used: MySQL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 used: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Netbeans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717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ADEC8F-5CC2-DEFC-3705-9C28F38DC0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AA6848-C95A-1E6E-0F88-D2E708631D74}"/>
              </a:ext>
            </a:extLst>
          </p:cNvPr>
          <p:cNvSpPr txBox="1"/>
          <p:nvPr/>
        </p:nvSpPr>
        <p:spPr>
          <a:xfrm>
            <a:off x="314960" y="355600"/>
            <a:ext cx="113893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Form: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page represents the first thing about our website. It leads on to the login point for its personnel; it takes up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username,password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login.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Form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3E651C-7238-7BBC-DC1B-3F71FB5E1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510" y="2049780"/>
            <a:ext cx="5554980" cy="275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654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1DFA70-0F9F-BDA2-BD66-0A5FC564BB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F2EE07-04D4-6199-977D-B756A1F58B54}"/>
              </a:ext>
            </a:extLst>
          </p:cNvPr>
          <p:cNvSpPr txBox="1"/>
          <p:nvPr/>
        </p:nvSpPr>
        <p:spPr>
          <a:xfrm>
            <a:off x="325120" y="314960"/>
            <a:ext cx="1155192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 user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This page shows us what user can see and access. He can add,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remove,update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upload the data. He can exit from system.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 user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925C21-CFC7-8B7E-4B47-19403C7EA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786" y="2123439"/>
            <a:ext cx="7046427" cy="380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587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40527F-7A74-8795-9C17-06BF0F2680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32FE6A-FE2C-B307-5128-F4D55D509BF5}"/>
              </a:ext>
            </a:extLst>
          </p:cNvPr>
          <p:cNvSpPr txBox="1"/>
          <p:nvPr/>
        </p:nvSpPr>
        <p:spPr>
          <a:xfrm>
            <a:off x="294640" y="254000"/>
            <a:ext cx="11694160" cy="6301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form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 this we can add the new student details which will be stored in back end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user.This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details further can update in the update page.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Student form</a:t>
            </a:r>
            <a:endParaRPr lang="en-US" dirty="0">
              <a:effectLst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34B20D-3938-271F-64CA-BD2684B7FB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560" y="2275840"/>
            <a:ext cx="8442960" cy="337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125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487</Words>
  <Application>Microsoft Office PowerPoint</Application>
  <PresentationFormat>Widescreen</PresentationFormat>
  <Paragraphs>237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University Management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RADI AHMED CHOWDHURY</dc:creator>
  <cp:lastModifiedBy>RADI AHMED CHOWDHURY</cp:lastModifiedBy>
  <cp:revision>1</cp:revision>
  <dcterms:created xsi:type="dcterms:W3CDTF">2025-01-16T10:22:50Z</dcterms:created>
  <dcterms:modified xsi:type="dcterms:W3CDTF">2025-01-16T12:26:50Z</dcterms:modified>
</cp:coreProperties>
</file>