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6" r:id="rId18"/>
    <p:sldId id="274" r:id="rId1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4D87DAF-BCAD-4A0B-ADBE-B71D0BBF8045}" type="datetimeFigureOut">
              <a:rPr lang="id-ID" smtClean="0"/>
              <a:pPr/>
              <a:t>07/01/2013</a:t>
            </a:fld>
            <a:endParaRPr lang="id-ID"/>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id-ID"/>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AC791E1-FEE0-41A4-A1C8-5DB75A22E677}"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4D87DAF-BCAD-4A0B-ADBE-B71D0BBF8045}" type="datetimeFigureOut">
              <a:rPr lang="id-ID" smtClean="0"/>
              <a:pPr/>
              <a:t>07/01/2013</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2AC791E1-FEE0-41A4-A1C8-5DB75A22E677}"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4D87DAF-BCAD-4A0B-ADBE-B71D0BBF8045}" type="datetimeFigureOut">
              <a:rPr lang="id-ID" smtClean="0"/>
              <a:pPr/>
              <a:t>07/01/2013</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2AC791E1-FEE0-41A4-A1C8-5DB75A22E677}"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4D87DAF-BCAD-4A0B-ADBE-B71D0BBF8045}" type="datetimeFigureOut">
              <a:rPr lang="id-ID" smtClean="0"/>
              <a:pPr/>
              <a:t>07/01/2013</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2AC791E1-FEE0-41A4-A1C8-5DB75A22E677}" type="slidenum">
              <a:rPr lang="id-ID" smtClean="0"/>
              <a:pPr/>
              <a:t>‹#›</a:t>
            </a:fld>
            <a:endParaRPr lang="id-ID"/>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4D87DAF-BCAD-4A0B-ADBE-B71D0BBF8045}" type="datetimeFigureOut">
              <a:rPr lang="id-ID" smtClean="0"/>
              <a:pPr/>
              <a:t>07/01/2013</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2AC791E1-FEE0-41A4-A1C8-5DB75A22E677}" type="slidenum">
              <a:rPr lang="id-ID" smtClean="0"/>
              <a:pPr/>
              <a:t>‹#›</a:t>
            </a:fld>
            <a:endParaRPr lang="id-ID"/>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4D87DAF-BCAD-4A0B-ADBE-B71D0BBF8045}" type="datetimeFigureOut">
              <a:rPr lang="id-ID" smtClean="0"/>
              <a:pPr/>
              <a:t>07/01/2013</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2AC791E1-FEE0-41A4-A1C8-5DB75A22E677}" type="slidenum">
              <a:rPr lang="id-ID" smtClean="0"/>
              <a:pPr/>
              <a:t>‹#›</a:t>
            </a:fld>
            <a:endParaRPr lang="id-ID"/>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4D87DAF-BCAD-4A0B-ADBE-B71D0BBF8045}" type="datetimeFigureOut">
              <a:rPr lang="id-ID" smtClean="0"/>
              <a:pPr/>
              <a:t>07/01/2013</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2AC791E1-FEE0-41A4-A1C8-5DB75A22E677}"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4D87DAF-BCAD-4A0B-ADBE-B71D0BBF8045}" type="datetimeFigureOut">
              <a:rPr lang="id-ID" smtClean="0"/>
              <a:pPr/>
              <a:t>07/01/2013</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2AC791E1-FEE0-41A4-A1C8-5DB75A22E677}" type="slidenum">
              <a:rPr lang="id-ID" smtClean="0"/>
              <a:pPr/>
              <a:t>‹#›</a:t>
            </a:fld>
            <a:endParaRPr lang="id-ID"/>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4D87DAF-BCAD-4A0B-ADBE-B71D0BBF8045}" type="datetimeFigureOut">
              <a:rPr lang="id-ID" smtClean="0"/>
              <a:pPr/>
              <a:t>07/01/2013</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2AC791E1-FEE0-41A4-A1C8-5DB75A22E677}"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4D87DAF-BCAD-4A0B-ADBE-B71D0BBF8045}" type="datetimeFigureOut">
              <a:rPr lang="id-ID" smtClean="0"/>
              <a:pPr/>
              <a:t>07/01/2013</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2AC791E1-FEE0-41A4-A1C8-5DB75A22E677}"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4D87DAF-BCAD-4A0B-ADBE-B71D0BBF8045}" type="datetimeFigureOut">
              <a:rPr lang="id-ID" smtClean="0"/>
              <a:pPr/>
              <a:t>07/01/2013</a:t>
            </a:fld>
            <a:endParaRPr lang="id-ID"/>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id-ID"/>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AC791E1-FEE0-41A4-A1C8-5DB75A22E677}" type="slidenum">
              <a:rPr lang="id-ID" smtClean="0"/>
              <a:pPr/>
              <a:t>‹#›</a:t>
            </a:fld>
            <a:endParaRPr lang="id-ID"/>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4D87DAF-BCAD-4A0B-ADBE-B71D0BBF8045}" type="datetimeFigureOut">
              <a:rPr lang="id-ID" smtClean="0"/>
              <a:pPr/>
              <a:t>07/01/2013</a:t>
            </a:fld>
            <a:endParaRPr lang="id-ID"/>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id-ID"/>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AC791E1-FEE0-41A4-A1C8-5DB75A22E677}"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Train Ticketing System</a:t>
            </a:r>
            <a:endParaRPr lang="id-ID" dirty="0"/>
          </a:p>
        </p:txBody>
      </p:sp>
      <p:sp>
        <p:nvSpPr>
          <p:cNvPr id="3" name="Subtitle 2"/>
          <p:cNvSpPr>
            <a:spLocks noGrp="1"/>
          </p:cNvSpPr>
          <p:nvPr>
            <p:ph type="subTitle" idx="1"/>
          </p:nvPr>
        </p:nvSpPr>
        <p:spPr/>
        <p:txBody>
          <a:bodyPr/>
          <a:lstStyle/>
          <a:p>
            <a:r>
              <a:rPr lang="id-ID" dirty="0" smtClean="0"/>
              <a:t>Tugas Besar</a:t>
            </a:r>
          </a:p>
          <a:p>
            <a:r>
              <a:rPr lang="id-ID" dirty="0" smtClean="0"/>
              <a:t>Pemrograman Berbasis Objek</a:t>
            </a:r>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bwMode="auto">
          <a:xfrm>
            <a:off x="2781300" y="2153444"/>
            <a:ext cx="3581400" cy="3181350"/>
          </a:xfrm>
          <a:prstGeom prst="rect">
            <a:avLst/>
          </a:prstGeom>
          <a:noFill/>
          <a:ln w="9525">
            <a:noFill/>
            <a:miter lim="800000"/>
            <a:headEnd/>
            <a:tailEnd/>
          </a:ln>
        </p:spPr>
      </p:pic>
      <p:sp>
        <p:nvSpPr>
          <p:cNvPr id="2" name="Title 1"/>
          <p:cNvSpPr>
            <a:spLocks noGrp="1"/>
          </p:cNvSpPr>
          <p:nvPr>
            <p:ph type="title"/>
          </p:nvPr>
        </p:nvSpPr>
        <p:spPr/>
        <p:txBody>
          <a:bodyPr/>
          <a:lstStyle/>
          <a:p>
            <a:r>
              <a:rPr lang="id-ID" dirty="0" smtClean="0"/>
              <a:t>Printscreen Program</a:t>
            </a:r>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500034" y="785794"/>
            <a:ext cx="8014447" cy="544982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428596" y="571480"/>
            <a:ext cx="8472526" cy="576131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428596" y="857232"/>
            <a:ext cx="8384440" cy="500066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357157" y="857231"/>
            <a:ext cx="8429686" cy="514353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t="49330"/>
          <a:stretch>
            <a:fillRect/>
          </a:stretch>
        </p:blipFill>
        <p:spPr bwMode="auto">
          <a:xfrm>
            <a:off x="84548" y="1928802"/>
            <a:ext cx="9059452" cy="329566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85720" y="428604"/>
            <a:ext cx="8286808" cy="5800766"/>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id-ID" dirty="0" smtClean="0"/>
              <a:t>Sistim Perkeretaan di Indonesia ini sangat membutuhkan sebuah sistem yang mutakhir dalam penanganan pemesanan kereta , oleh karena itu kami membuat sebuah solusi dengan membuat aplikasi Train Ticketing System for Travel Agents. Software ini merupakan Software berbasis desktop yang berfungsi untuk menangani sistim informasi untuk pemesanan tiket kereta di indonesia, selain itu kami mendesign User Interface sebaik mungkin agar mudah dipahami dan diimplementasikan oleh user,  namun kami sadari bahwa aplikasi ini belum terlalu sempurna dan masih terdapat kekurangan.</a:t>
            </a:r>
            <a:endParaRPr lang="id-ID" dirty="0"/>
          </a:p>
        </p:txBody>
      </p:sp>
      <p:sp>
        <p:nvSpPr>
          <p:cNvPr id="3" name="Title 2"/>
          <p:cNvSpPr>
            <a:spLocks noGrp="1"/>
          </p:cNvSpPr>
          <p:nvPr>
            <p:ph type="title"/>
          </p:nvPr>
        </p:nvSpPr>
        <p:spPr/>
        <p:txBody>
          <a:bodyPr/>
          <a:lstStyle/>
          <a:p>
            <a:pPr algn="ctr"/>
            <a:r>
              <a:rPr lang="id-ID" dirty="0" smtClean="0"/>
              <a:t>Kesimpulan</a:t>
            </a:r>
            <a:endParaRPr lang="id-ID"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smtClean="0"/>
              <a:t>Alloh SWT.</a:t>
            </a:r>
          </a:p>
          <a:p>
            <a:r>
              <a:rPr lang="id-ID" dirty="0" smtClean="0"/>
              <a:t>Asisten Praktikum.</a:t>
            </a:r>
          </a:p>
          <a:p>
            <a:r>
              <a:rPr lang="id-ID" dirty="0" smtClean="0"/>
              <a:t>Asisten Pembimbing.</a:t>
            </a:r>
            <a:endParaRPr lang="id-ID" dirty="0"/>
          </a:p>
        </p:txBody>
      </p:sp>
      <p:sp>
        <p:nvSpPr>
          <p:cNvPr id="2" name="Title 1"/>
          <p:cNvSpPr>
            <a:spLocks noGrp="1"/>
          </p:cNvSpPr>
          <p:nvPr>
            <p:ph type="title"/>
          </p:nvPr>
        </p:nvSpPr>
        <p:spPr/>
        <p:txBody>
          <a:bodyPr/>
          <a:lstStyle/>
          <a:p>
            <a:r>
              <a:rPr lang="id-ID" dirty="0" smtClean="0"/>
              <a:t>Thanks</a:t>
            </a:r>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smtClean="0"/>
              <a:t>Kebutuhan kereta saat ini sangat vital.</a:t>
            </a:r>
          </a:p>
          <a:p>
            <a:r>
              <a:rPr lang="id-ID" dirty="0" smtClean="0"/>
              <a:t>Banyaknya Pengguna Jasa kereta.</a:t>
            </a:r>
            <a:endParaRPr lang="id-ID" dirty="0"/>
          </a:p>
        </p:txBody>
      </p:sp>
      <p:sp>
        <p:nvSpPr>
          <p:cNvPr id="2" name="Title 1"/>
          <p:cNvSpPr>
            <a:spLocks noGrp="1"/>
          </p:cNvSpPr>
          <p:nvPr>
            <p:ph type="title"/>
          </p:nvPr>
        </p:nvSpPr>
        <p:spPr/>
        <p:txBody>
          <a:bodyPr/>
          <a:lstStyle/>
          <a:p>
            <a:r>
              <a:rPr lang="id-ID" dirty="0" smtClean="0"/>
              <a:t>Latar Belakang</a:t>
            </a: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a:t>Membuat sistem informasi pelayanan tiket kereta api berbasis aplikasi </a:t>
            </a:r>
            <a:r>
              <a:rPr lang="id-ID" dirty="0" smtClean="0"/>
              <a:t>standalone.</a:t>
            </a:r>
          </a:p>
          <a:p>
            <a:r>
              <a:rPr lang="id-ID" dirty="0"/>
              <a:t>Membuat sarana informasi bagi calon penumpang untuk melakukan reservasi dan mengetahui jadwal, tarif, dan tempat duduk dalam kereta yang akan dipesan yang masih </a:t>
            </a:r>
            <a:r>
              <a:rPr lang="id-ID" dirty="0" smtClean="0"/>
              <a:t>tersedia.</a:t>
            </a:r>
          </a:p>
          <a:p>
            <a:endParaRPr lang="id-ID" dirty="0"/>
          </a:p>
        </p:txBody>
      </p:sp>
      <p:sp>
        <p:nvSpPr>
          <p:cNvPr id="2" name="Title 1"/>
          <p:cNvSpPr>
            <a:spLocks noGrp="1"/>
          </p:cNvSpPr>
          <p:nvPr>
            <p:ph type="title"/>
          </p:nvPr>
        </p:nvSpPr>
        <p:spPr/>
        <p:txBody>
          <a:bodyPr/>
          <a:lstStyle/>
          <a:p>
            <a:r>
              <a:rPr lang="id-ID" dirty="0" smtClean="0"/>
              <a:t>Tujuan</a:t>
            </a: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id-ID" dirty="0"/>
              <a:t>Bagaimana merancang dan membuat sebuah sistem informasi berbasis desktop yang dapat menampilkan informasi tentang kereta api, mulai dari jadwal, tarif, sampai tempat duduk yang masih tersedia untuk dipesan</a:t>
            </a:r>
            <a:r>
              <a:rPr lang="id-ID" dirty="0" smtClean="0"/>
              <a:t>.</a:t>
            </a:r>
          </a:p>
          <a:p>
            <a:r>
              <a:rPr lang="id-ID" dirty="0"/>
              <a:t>Bagaimana merancang dan membuat sebuah sistem informasi berbasis desktop yang dapat membantu agen mendapatkan informasi yang lengkap, cepat dan akurat.</a:t>
            </a:r>
          </a:p>
        </p:txBody>
      </p:sp>
      <p:sp>
        <p:nvSpPr>
          <p:cNvPr id="2" name="Title 1"/>
          <p:cNvSpPr>
            <a:spLocks noGrp="1"/>
          </p:cNvSpPr>
          <p:nvPr>
            <p:ph type="title"/>
          </p:nvPr>
        </p:nvSpPr>
        <p:spPr/>
        <p:txBody>
          <a:bodyPr/>
          <a:lstStyle/>
          <a:p>
            <a:r>
              <a:rPr lang="id-ID" dirty="0" smtClean="0"/>
              <a:t>Rumusan</a:t>
            </a:r>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Pembayaran</a:t>
            </a:r>
            <a:r>
              <a:rPr lang="en-US" dirty="0"/>
              <a:t> </a:t>
            </a:r>
            <a:r>
              <a:rPr lang="en-US" dirty="0" err="1"/>
              <a:t>tiket</a:t>
            </a:r>
            <a:r>
              <a:rPr lang="en-US" dirty="0"/>
              <a:t> </a:t>
            </a:r>
            <a:r>
              <a:rPr lang="en-US" dirty="0" err="1"/>
              <a:t>dilakukan</a:t>
            </a:r>
            <a:r>
              <a:rPr lang="en-US" dirty="0"/>
              <a:t> </a:t>
            </a:r>
            <a:r>
              <a:rPr lang="en-US" dirty="0" err="1"/>
              <a:t>secara</a:t>
            </a:r>
            <a:r>
              <a:rPr lang="en-US" dirty="0"/>
              <a:t> manual</a:t>
            </a:r>
            <a:r>
              <a:rPr lang="en-US" dirty="0" smtClean="0"/>
              <a:t>.</a:t>
            </a:r>
            <a:endParaRPr lang="id-ID" dirty="0" smtClean="0"/>
          </a:p>
          <a:p>
            <a:r>
              <a:rPr lang="en-US" dirty="0" err="1"/>
              <a:t>Agen</a:t>
            </a:r>
            <a:r>
              <a:rPr lang="en-US" dirty="0"/>
              <a:t> </a:t>
            </a:r>
            <a:r>
              <a:rPr lang="en-US" dirty="0" err="1"/>
              <a:t>dapat</a:t>
            </a:r>
            <a:r>
              <a:rPr lang="en-US" dirty="0"/>
              <a:t> </a:t>
            </a:r>
            <a:r>
              <a:rPr lang="en-US" dirty="0" err="1"/>
              <a:t>melakukan</a:t>
            </a:r>
            <a:r>
              <a:rPr lang="en-US" dirty="0"/>
              <a:t> </a:t>
            </a:r>
            <a:r>
              <a:rPr lang="en-US" dirty="0" err="1"/>
              <a:t>konfirmasi</a:t>
            </a:r>
            <a:r>
              <a:rPr lang="en-US" dirty="0"/>
              <a:t> </a:t>
            </a:r>
            <a:r>
              <a:rPr lang="en-US" dirty="0" err="1"/>
              <a:t>pembayaran</a:t>
            </a:r>
            <a:r>
              <a:rPr lang="en-US" dirty="0"/>
              <a:t> </a:t>
            </a:r>
            <a:r>
              <a:rPr lang="en-US" dirty="0" err="1"/>
              <a:t>tanpa</a:t>
            </a:r>
            <a:r>
              <a:rPr lang="en-US" dirty="0"/>
              <a:t> </a:t>
            </a:r>
            <a:r>
              <a:rPr lang="en-US" dirty="0" err="1"/>
              <a:t>batasan</a:t>
            </a:r>
            <a:r>
              <a:rPr lang="en-US" dirty="0"/>
              <a:t> </a:t>
            </a:r>
            <a:r>
              <a:rPr lang="en-US" dirty="0" err="1"/>
              <a:t>saldo</a:t>
            </a:r>
            <a:r>
              <a:rPr lang="en-US" dirty="0"/>
              <a:t> yang </a:t>
            </a:r>
            <a:r>
              <a:rPr lang="en-US" dirty="0" err="1"/>
              <a:t>dimiliki</a:t>
            </a:r>
            <a:r>
              <a:rPr lang="en-US" dirty="0"/>
              <a:t> costumer</a:t>
            </a:r>
            <a:r>
              <a:rPr lang="en-US" dirty="0" smtClean="0"/>
              <a:t>.</a:t>
            </a:r>
            <a:endParaRPr lang="id-ID" dirty="0" smtClean="0"/>
          </a:p>
          <a:p>
            <a:pPr lvl="0"/>
            <a:r>
              <a:rPr lang="en-US" dirty="0" err="1"/>
              <a:t>Sistem</a:t>
            </a:r>
            <a:r>
              <a:rPr lang="en-US" dirty="0"/>
              <a:t> </a:t>
            </a:r>
            <a:r>
              <a:rPr lang="en-US" dirty="0" err="1"/>
              <a:t>ini</a:t>
            </a:r>
            <a:r>
              <a:rPr lang="en-US" dirty="0"/>
              <a:t> </a:t>
            </a:r>
            <a:r>
              <a:rPr lang="en-US" dirty="0" err="1"/>
              <a:t>dibuat</a:t>
            </a:r>
            <a:r>
              <a:rPr lang="en-US" dirty="0"/>
              <a:t> </a:t>
            </a:r>
            <a:r>
              <a:rPr lang="en-US" dirty="0" err="1"/>
              <a:t>hanya</a:t>
            </a:r>
            <a:r>
              <a:rPr lang="en-US" dirty="0"/>
              <a:t> </a:t>
            </a:r>
            <a:r>
              <a:rPr lang="en-US" dirty="0" err="1"/>
              <a:t>untuk</a:t>
            </a:r>
            <a:r>
              <a:rPr lang="en-US" dirty="0"/>
              <a:t> </a:t>
            </a:r>
            <a:r>
              <a:rPr lang="en-US" dirty="0" err="1"/>
              <a:t>melayani</a:t>
            </a:r>
            <a:r>
              <a:rPr lang="en-US" dirty="0"/>
              <a:t> </a:t>
            </a:r>
            <a:r>
              <a:rPr lang="en-US" dirty="0" err="1"/>
              <a:t>penjualan</a:t>
            </a:r>
            <a:r>
              <a:rPr lang="en-US" dirty="0"/>
              <a:t> </a:t>
            </a:r>
            <a:r>
              <a:rPr lang="en-US" dirty="0" err="1"/>
              <a:t>tiket</a:t>
            </a:r>
            <a:r>
              <a:rPr lang="en-US" dirty="0"/>
              <a:t>.</a:t>
            </a:r>
            <a:endParaRPr lang="id-ID" dirty="0"/>
          </a:p>
          <a:p>
            <a:r>
              <a:rPr lang="id-ID" dirty="0"/>
              <a:t>Aplikasi ini terdapat 5 kota dan setiap kota terdapat 2-3 cabang </a:t>
            </a:r>
            <a:r>
              <a:rPr lang="id-ID" dirty="0" smtClean="0"/>
              <a:t>stasiun.</a:t>
            </a:r>
            <a:endParaRPr lang="id-ID" dirty="0"/>
          </a:p>
        </p:txBody>
      </p:sp>
      <p:sp>
        <p:nvSpPr>
          <p:cNvPr id="2" name="Title 1"/>
          <p:cNvSpPr>
            <a:spLocks noGrp="1"/>
          </p:cNvSpPr>
          <p:nvPr>
            <p:ph type="title"/>
          </p:nvPr>
        </p:nvSpPr>
        <p:spPr/>
        <p:txBody>
          <a:bodyPr/>
          <a:lstStyle/>
          <a:p>
            <a:r>
              <a:rPr lang="id-ID" dirty="0" smtClean="0"/>
              <a:t>Batasan</a:t>
            </a: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lvl="0"/>
            <a:r>
              <a:rPr lang="en-US" dirty="0" err="1"/>
              <a:t>Memesan</a:t>
            </a:r>
            <a:r>
              <a:rPr lang="en-US" dirty="0"/>
              <a:t> </a:t>
            </a:r>
            <a:r>
              <a:rPr lang="en-US" dirty="0" err="1"/>
              <a:t>Tiket</a:t>
            </a:r>
            <a:endParaRPr lang="id-ID" dirty="0"/>
          </a:p>
          <a:p>
            <a:pPr lvl="0"/>
            <a:r>
              <a:rPr lang="en-US" dirty="0" err="1"/>
              <a:t>Menambah</a:t>
            </a:r>
            <a:r>
              <a:rPr lang="en-US" dirty="0"/>
              <a:t> Kota</a:t>
            </a:r>
            <a:endParaRPr lang="id-ID" dirty="0"/>
          </a:p>
          <a:p>
            <a:pPr lvl="0"/>
            <a:r>
              <a:rPr lang="en-US" dirty="0" err="1"/>
              <a:t>Melihat</a:t>
            </a:r>
            <a:r>
              <a:rPr lang="en-US" dirty="0"/>
              <a:t> Kota</a:t>
            </a:r>
            <a:endParaRPr lang="id-ID" dirty="0"/>
          </a:p>
          <a:p>
            <a:pPr lvl="0"/>
            <a:r>
              <a:rPr lang="en-US" dirty="0" err="1"/>
              <a:t>Melihat</a:t>
            </a:r>
            <a:r>
              <a:rPr lang="en-US" dirty="0"/>
              <a:t> </a:t>
            </a:r>
            <a:r>
              <a:rPr lang="en-US" dirty="0" err="1"/>
              <a:t>daftar</a:t>
            </a:r>
            <a:r>
              <a:rPr lang="en-US" dirty="0"/>
              <a:t> </a:t>
            </a:r>
            <a:r>
              <a:rPr lang="en-US" dirty="0" err="1"/>
              <a:t>Stasiun</a:t>
            </a:r>
            <a:endParaRPr lang="id-ID" dirty="0"/>
          </a:p>
          <a:p>
            <a:pPr lvl="0"/>
            <a:r>
              <a:rPr lang="en-US" dirty="0" err="1"/>
              <a:t>Menambah</a:t>
            </a:r>
            <a:r>
              <a:rPr lang="en-US" dirty="0"/>
              <a:t> </a:t>
            </a:r>
            <a:r>
              <a:rPr lang="en-US" dirty="0" err="1"/>
              <a:t>Daftar</a:t>
            </a:r>
            <a:r>
              <a:rPr lang="en-US" dirty="0"/>
              <a:t> </a:t>
            </a:r>
            <a:r>
              <a:rPr lang="en-US" dirty="0" err="1"/>
              <a:t>Stasiun</a:t>
            </a:r>
            <a:endParaRPr lang="id-ID" dirty="0"/>
          </a:p>
          <a:p>
            <a:pPr lvl="0"/>
            <a:r>
              <a:rPr lang="en-US" dirty="0" err="1"/>
              <a:t>Melihat</a:t>
            </a:r>
            <a:r>
              <a:rPr lang="en-US" dirty="0"/>
              <a:t> </a:t>
            </a:r>
            <a:r>
              <a:rPr lang="en-US" dirty="0" err="1"/>
              <a:t>Jadwal</a:t>
            </a:r>
            <a:endParaRPr lang="id-ID" dirty="0"/>
          </a:p>
          <a:p>
            <a:pPr lvl="0"/>
            <a:r>
              <a:rPr lang="en-US" dirty="0" err="1"/>
              <a:t>Melihat</a:t>
            </a:r>
            <a:r>
              <a:rPr lang="en-US" dirty="0"/>
              <a:t> </a:t>
            </a:r>
            <a:r>
              <a:rPr lang="en-US" dirty="0" err="1"/>
              <a:t>Informasi</a:t>
            </a:r>
            <a:r>
              <a:rPr lang="en-US" dirty="0"/>
              <a:t> </a:t>
            </a:r>
            <a:r>
              <a:rPr lang="en-US" dirty="0" err="1"/>
              <a:t>Kereta</a:t>
            </a:r>
            <a:endParaRPr lang="id-ID" dirty="0"/>
          </a:p>
          <a:p>
            <a:pPr lvl="0"/>
            <a:r>
              <a:rPr lang="en-US" dirty="0" err="1"/>
              <a:t>Melihat</a:t>
            </a:r>
            <a:r>
              <a:rPr lang="en-US" dirty="0"/>
              <a:t> </a:t>
            </a:r>
            <a:r>
              <a:rPr lang="en-US" dirty="0" err="1"/>
              <a:t>Informasi</a:t>
            </a:r>
            <a:r>
              <a:rPr lang="en-US" dirty="0"/>
              <a:t> Kota</a:t>
            </a:r>
            <a:endParaRPr lang="id-ID" dirty="0"/>
          </a:p>
          <a:p>
            <a:pPr lvl="0"/>
            <a:r>
              <a:rPr lang="en-US" dirty="0" err="1"/>
              <a:t>Menambah</a:t>
            </a:r>
            <a:r>
              <a:rPr lang="en-US" dirty="0"/>
              <a:t> Kota</a:t>
            </a:r>
            <a:endParaRPr lang="id-ID" dirty="0"/>
          </a:p>
          <a:p>
            <a:pPr lvl="0"/>
            <a:r>
              <a:rPr lang="en-US" dirty="0" err="1"/>
              <a:t>Melihat</a:t>
            </a:r>
            <a:r>
              <a:rPr lang="en-US" dirty="0"/>
              <a:t> </a:t>
            </a:r>
            <a:r>
              <a:rPr lang="en-US" dirty="0" err="1"/>
              <a:t>Tiket</a:t>
            </a:r>
            <a:endParaRPr lang="id-ID" dirty="0"/>
          </a:p>
          <a:p>
            <a:pPr lvl="0"/>
            <a:r>
              <a:rPr lang="en-US" dirty="0" err="1"/>
              <a:t>Menyimpan</a:t>
            </a:r>
            <a:r>
              <a:rPr lang="en-US" dirty="0"/>
              <a:t> </a:t>
            </a:r>
            <a:r>
              <a:rPr lang="en-US" dirty="0" err="1"/>
              <a:t>tiket</a:t>
            </a:r>
            <a:endParaRPr lang="id-ID" dirty="0"/>
          </a:p>
          <a:p>
            <a:pPr lvl="0"/>
            <a:r>
              <a:rPr lang="en-US" dirty="0" err="1"/>
              <a:t>Menghapus</a:t>
            </a:r>
            <a:r>
              <a:rPr lang="en-US" dirty="0"/>
              <a:t> </a:t>
            </a:r>
            <a:r>
              <a:rPr lang="en-US" dirty="0" err="1"/>
              <a:t>daftar</a:t>
            </a:r>
            <a:r>
              <a:rPr lang="en-US" dirty="0"/>
              <a:t> </a:t>
            </a:r>
            <a:r>
              <a:rPr lang="en-US" dirty="0" err="1"/>
              <a:t>pemesanan</a:t>
            </a:r>
            <a:endParaRPr lang="id-ID" dirty="0"/>
          </a:p>
          <a:p>
            <a:pPr lvl="0"/>
            <a:r>
              <a:rPr lang="en-US" dirty="0" err="1"/>
              <a:t>Melihat</a:t>
            </a:r>
            <a:r>
              <a:rPr lang="en-US" dirty="0"/>
              <a:t> </a:t>
            </a:r>
            <a:r>
              <a:rPr lang="en-US" dirty="0" err="1"/>
              <a:t>daftar</a:t>
            </a:r>
            <a:r>
              <a:rPr lang="en-US" dirty="0"/>
              <a:t> </a:t>
            </a:r>
            <a:r>
              <a:rPr lang="en-US" dirty="0" err="1"/>
              <a:t>pemesanan</a:t>
            </a:r>
            <a:endParaRPr lang="id-ID" dirty="0"/>
          </a:p>
          <a:p>
            <a:pPr lvl="0"/>
            <a:r>
              <a:rPr lang="en-US" dirty="0" err="1"/>
              <a:t>Mengubah</a:t>
            </a:r>
            <a:r>
              <a:rPr lang="en-US" dirty="0"/>
              <a:t> data </a:t>
            </a:r>
            <a:r>
              <a:rPr lang="en-US" dirty="0" err="1" smtClean="0"/>
              <a:t>penumpang</a:t>
            </a:r>
            <a:endParaRPr lang="id-ID" dirty="0"/>
          </a:p>
        </p:txBody>
      </p:sp>
      <p:sp>
        <p:nvSpPr>
          <p:cNvPr id="2" name="Title 1"/>
          <p:cNvSpPr>
            <a:spLocks noGrp="1"/>
          </p:cNvSpPr>
          <p:nvPr>
            <p:ph type="title"/>
          </p:nvPr>
        </p:nvSpPr>
        <p:spPr/>
        <p:txBody>
          <a:bodyPr/>
          <a:lstStyle/>
          <a:p>
            <a:r>
              <a:rPr lang="id-ID" dirty="0" smtClean="0"/>
              <a:t>Fungsionalitas</a:t>
            </a:r>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IDIL\Pictures\screenshot_00014.png"/>
          <p:cNvPicPr>
            <a:picLocks noGrp="1"/>
          </p:cNvPicPr>
          <p:nvPr>
            <p:ph idx="1"/>
          </p:nvPr>
        </p:nvPicPr>
        <p:blipFill>
          <a:blip r:embed="rId2"/>
          <a:stretch>
            <a:fillRect/>
          </a:stretch>
        </p:blipFill>
        <p:spPr bwMode="auto">
          <a:xfrm>
            <a:off x="1140323" y="1481138"/>
            <a:ext cx="6863354" cy="4525962"/>
          </a:xfrm>
          <a:prstGeom prst="rect">
            <a:avLst/>
          </a:prstGeom>
          <a:noFill/>
          <a:ln w="9525">
            <a:noFill/>
            <a:miter lim="800000"/>
            <a:headEnd/>
            <a:tailEnd/>
          </a:ln>
        </p:spPr>
      </p:pic>
      <p:sp>
        <p:nvSpPr>
          <p:cNvPr id="2" name="Title 1"/>
          <p:cNvSpPr>
            <a:spLocks noGrp="1"/>
          </p:cNvSpPr>
          <p:nvPr>
            <p:ph type="title"/>
          </p:nvPr>
        </p:nvSpPr>
        <p:spPr/>
        <p:txBody>
          <a:bodyPr/>
          <a:lstStyle/>
          <a:p>
            <a:r>
              <a:rPr lang="en-US" b="1" dirty="0" err="1"/>
              <a:t>Arsitektur</a:t>
            </a:r>
            <a:r>
              <a:rPr lang="en-US" b="1" dirty="0"/>
              <a:t> </a:t>
            </a:r>
            <a:r>
              <a:rPr lang="en-US" b="1" dirty="0" err="1"/>
              <a:t>Perangkat</a:t>
            </a:r>
            <a:r>
              <a:rPr lang="en-US" b="1" dirty="0"/>
              <a:t> </a:t>
            </a:r>
            <a:r>
              <a:rPr lang="en-US" b="1" dirty="0" err="1"/>
              <a:t>Lunak</a:t>
            </a:r>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IDIL\Pictures\screenshot_00015.png"/>
          <p:cNvPicPr>
            <a:picLocks noGrp="1"/>
          </p:cNvPicPr>
          <p:nvPr>
            <p:ph idx="1"/>
          </p:nvPr>
        </p:nvPicPr>
        <p:blipFill>
          <a:blip r:embed="rId2"/>
          <a:stretch>
            <a:fillRect/>
          </a:stretch>
        </p:blipFill>
        <p:spPr bwMode="auto">
          <a:xfrm>
            <a:off x="1804601" y="1634037"/>
            <a:ext cx="5534798" cy="4220164"/>
          </a:xfrm>
          <a:prstGeom prst="rect">
            <a:avLst/>
          </a:prstGeom>
          <a:noFill/>
          <a:ln w="9525">
            <a:noFill/>
            <a:miter lim="800000"/>
            <a:headEnd/>
            <a:tailEnd/>
          </a:ln>
        </p:spPr>
      </p:pic>
      <p:sp>
        <p:nvSpPr>
          <p:cNvPr id="2" name="Title 1"/>
          <p:cNvSpPr>
            <a:spLocks noGrp="1"/>
          </p:cNvSpPr>
          <p:nvPr>
            <p:ph type="title"/>
          </p:nvPr>
        </p:nvSpPr>
        <p:spPr/>
        <p:txBody>
          <a:bodyPr/>
          <a:lstStyle/>
          <a:p>
            <a:endParaRPr lang="id-I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IDIL\Pictures\screenshot_00016.png"/>
          <p:cNvPicPr>
            <a:picLocks noGrp="1"/>
          </p:cNvPicPr>
          <p:nvPr>
            <p:ph idx="1"/>
          </p:nvPr>
        </p:nvPicPr>
        <p:blipFill>
          <a:blip r:embed="rId2"/>
          <a:stretch>
            <a:fillRect/>
          </a:stretch>
        </p:blipFill>
        <p:spPr bwMode="auto">
          <a:xfrm>
            <a:off x="1364589" y="1481138"/>
            <a:ext cx="6414821" cy="4525962"/>
          </a:xfrm>
          <a:prstGeom prst="rect">
            <a:avLst/>
          </a:prstGeom>
          <a:noFill/>
          <a:ln w="9525">
            <a:noFill/>
            <a:miter lim="800000"/>
            <a:headEnd/>
            <a:tailEnd/>
          </a:ln>
        </p:spPr>
      </p:pic>
      <p:sp>
        <p:nvSpPr>
          <p:cNvPr id="2" name="Title 1"/>
          <p:cNvSpPr>
            <a:spLocks noGrp="1"/>
          </p:cNvSpPr>
          <p:nvPr>
            <p:ph type="title"/>
          </p:nvPr>
        </p:nvSpPr>
        <p:spPr/>
        <p:txBody>
          <a:bodyPr/>
          <a:lstStyle/>
          <a:p>
            <a:endParaRPr lang="id-ID"/>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TotalTime>
  <Words>291</Words>
  <Application>Microsoft Office PowerPoint</Application>
  <PresentationFormat>On-screen Show (4:3)</PresentationFormat>
  <Paragraphs>40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Train Ticketing System</vt:lpstr>
      <vt:lpstr>Latar Belakang</vt:lpstr>
      <vt:lpstr>Tujuan</vt:lpstr>
      <vt:lpstr>Rumusan</vt:lpstr>
      <vt:lpstr>Batasan</vt:lpstr>
      <vt:lpstr>Fungsionalitas</vt:lpstr>
      <vt:lpstr>Arsitektur Perangkat Lunak</vt:lpstr>
      <vt:lpstr>Slide 8</vt:lpstr>
      <vt:lpstr>Slide 9</vt:lpstr>
      <vt:lpstr>Printscreen Program</vt:lpstr>
      <vt:lpstr>Slide 11</vt:lpstr>
      <vt:lpstr>Slide 12</vt:lpstr>
      <vt:lpstr>Slide 13</vt:lpstr>
      <vt:lpstr>Slide 14</vt:lpstr>
      <vt:lpstr>Slide 15</vt:lpstr>
      <vt:lpstr>Slide 16</vt:lpstr>
      <vt:lpstr>Kesimpulan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 Ticketing System</dc:title>
  <dc:creator>rifqi_programmer</dc:creator>
  <cp:lastModifiedBy>rifqi_programmer</cp:lastModifiedBy>
  <cp:revision>3</cp:revision>
  <dcterms:created xsi:type="dcterms:W3CDTF">2013-01-07T12:09:54Z</dcterms:created>
  <dcterms:modified xsi:type="dcterms:W3CDTF">2013-01-07T12:58:10Z</dcterms:modified>
</cp:coreProperties>
</file>