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2" r:id="rId6"/>
    <p:sldId id="263" r:id="rId7"/>
    <p:sldId id="268" r:id="rId8"/>
    <p:sldId id="267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6DBA"/>
    <a:srgbClr val="2E6BB7"/>
    <a:srgbClr val="222121"/>
    <a:srgbClr val="DA0027"/>
    <a:srgbClr val="DC0027"/>
    <a:srgbClr val="E6E6E6"/>
    <a:srgbClr val="69BBAB"/>
    <a:srgbClr val="78C2B4"/>
    <a:srgbClr val="0BA29A"/>
    <a:srgbClr val="ABD9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DB9-E88B-4EDD-A4A8-87DABCEE5CA9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8EB5-DD4C-4932-AA88-2F5EA8BCF8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70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DB9-E88B-4EDD-A4A8-87DABCEE5CA9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8EB5-DD4C-4932-AA88-2F5EA8BCF8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87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DB9-E88B-4EDD-A4A8-87DABCEE5CA9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8EB5-DD4C-4932-AA88-2F5EA8BCF8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09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DB9-E88B-4EDD-A4A8-87DABCEE5CA9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8EB5-DD4C-4932-AA88-2F5EA8BCF8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56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DB9-E88B-4EDD-A4A8-87DABCEE5CA9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8EB5-DD4C-4932-AA88-2F5EA8BCF8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85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DB9-E88B-4EDD-A4A8-87DABCEE5CA9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8EB5-DD4C-4932-AA88-2F5EA8BCF8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96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DB9-E88B-4EDD-A4A8-87DABCEE5CA9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8EB5-DD4C-4932-AA88-2F5EA8BCF8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82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DB9-E88B-4EDD-A4A8-87DABCEE5CA9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8EB5-DD4C-4932-AA88-2F5EA8BCF8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57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DB9-E88B-4EDD-A4A8-87DABCEE5CA9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8EB5-DD4C-4932-AA88-2F5EA8BCF8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57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DB9-E88B-4EDD-A4A8-87DABCEE5CA9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8EB5-DD4C-4932-AA88-2F5EA8BCF8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95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DB9-E88B-4EDD-A4A8-87DABCEE5CA9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8EB5-DD4C-4932-AA88-2F5EA8BCF8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598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75DB9-E88B-4EDD-A4A8-87DABCEE5CA9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78EB5-DD4C-4932-AA88-2F5EA8BCF8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12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bg2">
                  <a:lumMod val="10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" y="1971271"/>
            <a:ext cx="3910012" cy="343607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945380" y="3154680"/>
            <a:ext cx="641604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500" b="1" spc="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中正</a:t>
            </a:r>
            <a:r>
              <a:rPr lang="en-US" altLang="zh-TW" sz="11500" b="1" spc="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360</a:t>
            </a:r>
            <a:endParaRPr lang="zh-TW" altLang="en-US" sz="11500" b="1" spc="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892040" y="2308860"/>
            <a:ext cx="6263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spc="35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| </a:t>
            </a:r>
            <a:r>
              <a:rPr lang="zh-TW" altLang="en-US" sz="4400" spc="35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校園安全  </a:t>
            </a:r>
            <a:r>
              <a:rPr lang="zh-TW" altLang="en-US" sz="4400" spc="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關鍵</a:t>
            </a:r>
            <a:r>
              <a:rPr lang="zh-TW" altLang="en-US" sz="4400" spc="35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通報 </a:t>
            </a:r>
            <a:r>
              <a:rPr lang="en-US" altLang="zh-TW" sz="4400" spc="35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|</a:t>
            </a:r>
            <a:endParaRPr lang="zh-TW" altLang="en-US" sz="4400" spc="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543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bg2">
                  <a:lumMod val="10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1838" y="221342"/>
            <a:ext cx="6590210" cy="7105468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712" y="3386877"/>
            <a:ext cx="3263559" cy="3013922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949" y="526739"/>
            <a:ext cx="3103133" cy="3017782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8758" y="3422338"/>
            <a:ext cx="3090940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1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bg2">
                  <a:lumMod val="10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587828" y="315686"/>
            <a:ext cx="5040811" cy="1729577"/>
            <a:chOff x="740229" y="359229"/>
            <a:chExt cx="4406538" cy="1729577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229" y="359229"/>
              <a:ext cx="1230085" cy="1230085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2129247" y="642256"/>
              <a:ext cx="301752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400" b="1" spc="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1.</a:t>
              </a:r>
              <a:r>
                <a:rPr lang="zh-TW" altLang="en-US" sz="4400" b="1" spc="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校安推</a:t>
              </a:r>
              <a:r>
                <a:rPr lang="zh-TW" altLang="en-US" sz="4400" b="1" spc="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播</a:t>
              </a:r>
            </a:p>
          </p:txBody>
        </p:sp>
      </p:grpSp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3"/>
          <a:srcRect l="727"/>
          <a:stretch/>
        </p:blipFill>
        <p:spPr>
          <a:xfrm>
            <a:off x="935181" y="1961455"/>
            <a:ext cx="5289619" cy="804741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477" y="706582"/>
            <a:ext cx="5434014" cy="79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bg2">
                  <a:lumMod val="10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704206" y="711529"/>
            <a:ext cx="3420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spc="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4400" b="1" spc="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危難通報</a:t>
            </a:r>
            <a:endParaRPr lang="zh-TW" altLang="en-US" sz="4400" b="1" spc="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8000"/>
                    </a14:imgEffect>
                    <a14:imgEffect>
                      <a14:brightnessContrast contrast="6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32128" y="2410693"/>
            <a:ext cx="3290019" cy="309649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715" y="0"/>
            <a:ext cx="3857625" cy="6858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527" y="0"/>
            <a:ext cx="3857625" cy="6858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495" y="0"/>
            <a:ext cx="3857625" cy="6858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714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8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183934"/>
            <a:ext cx="9144000" cy="1655762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bg2">
                  <a:lumMod val="10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176684" y="780705"/>
            <a:ext cx="3883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spc="35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5400" b="1" spc="35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周邊協助</a:t>
            </a:r>
            <a:endParaRPr lang="zh-TW" altLang="en-US" sz="5400" b="1" spc="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1207879" y="2375888"/>
            <a:ext cx="4447017" cy="1094615"/>
            <a:chOff x="762291" y="2116082"/>
            <a:chExt cx="4447017" cy="109461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291" y="2116082"/>
              <a:ext cx="1094615" cy="1094615"/>
            </a:xfrm>
            <a:prstGeom prst="rect">
              <a:avLst/>
            </a:prstGeom>
          </p:spPr>
        </p:pic>
        <p:sp>
          <p:nvSpPr>
            <p:cNvPr id="18" name="文字方塊 17"/>
            <p:cNvSpPr txBox="1"/>
            <p:nvPr/>
          </p:nvSpPr>
          <p:spPr>
            <a:xfrm>
              <a:off x="1665315" y="2430983"/>
              <a:ext cx="354399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400" b="1" spc="35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求救小幫手</a:t>
              </a:r>
              <a:endParaRPr lang="zh-TW" altLang="en-US" sz="4400" b="1" spc="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7008582" y="2544355"/>
            <a:ext cx="3786552" cy="937779"/>
            <a:chOff x="6375758" y="2560320"/>
            <a:chExt cx="3786552" cy="937779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5758" y="2560320"/>
              <a:ext cx="952550" cy="889467"/>
            </a:xfrm>
            <a:prstGeom prst="rect">
              <a:avLst/>
            </a:prstGeom>
          </p:spPr>
        </p:pic>
        <p:sp>
          <p:nvSpPr>
            <p:cNvPr id="20" name="文字方塊 19"/>
            <p:cNvSpPr txBox="1"/>
            <p:nvPr/>
          </p:nvSpPr>
          <p:spPr>
            <a:xfrm>
              <a:off x="7394170" y="2728658"/>
              <a:ext cx="27681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400" b="1" spc="35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校安地圖</a:t>
              </a:r>
              <a:endParaRPr lang="zh-TW" altLang="en-US" sz="4400" b="1" spc="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1427215" y="4225938"/>
            <a:ext cx="41397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spc="35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常見問題處</a:t>
            </a:r>
            <a:r>
              <a:rPr lang="zh-TW" altLang="en-US" sz="4400" b="1" spc="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</a:p>
        </p:txBody>
      </p:sp>
      <p:grpSp>
        <p:nvGrpSpPr>
          <p:cNvPr id="23" name="群組 22"/>
          <p:cNvGrpSpPr/>
          <p:nvPr/>
        </p:nvGrpSpPr>
        <p:grpSpPr>
          <a:xfrm>
            <a:off x="6850150" y="4065851"/>
            <a:ext cx="1361902" cy="1373793"/>
            <a:chOff x="6971608" y="3255817"/>
            <a:chExt cx="1361902" cy="1373793"/>
          </a:xfrm>
        </p:grpSpPr>
        <p:sp>
          <p:nvSpPr>
            <p:cNvPr id="22" name="文字方塊 21"/>
            <p:cNvSpPr txBox="1"/>
            <p:nvPr/>
          </p:nvSpPr>
          <p:spPr>
            <a:xfrm>
              <a:off x="6971608" y="4044835"/>
              <a:ext cx="13619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spc="35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AED</a:t>
              </a:r>
              <a:endParaRPr lang="zh-TW" altLang="en-US" sz="3200" b="1" spc="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6599" y="3255817"/>
              <a:ext cx="838200" cy="838200"/>
            </a:xfrm>
            <a:prstGeom prst="rect">
              <a:avLst/>
            </a:prstGeom>
          </p:spPr>
        </p:pic>
      </p:grpSp>
      <p:grpSp>
        <p:nvGrpSpPr>
          <p:cNvPr id="43" name="群組 42"/>
          <p:cNvGrpSpPr/>
          <p:nvPr/>
        </p:nvGrpSpPr>
        <p:grpSpPr>
          <a:xfrm>
            <a:off x="8414564" y="3986564"/>
            <a:ext cx="1383833" cy="1850120"/>
            <a:chOff x="8099604" y="3384348"/>
            <a:chExt cx="1383833" cy="1850120"/>
          </a:xfrm>
        </p:grpSpPr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99604" y="3384348"/>
              <a:ext cx="938865" cy="920576"/>
            </a:xfrm>
            <a:prstGeom prst="rect">
              <a:avLst/>
            </a:prstGeom>
          </p:spPr>
        </p:pic>
        <p:sp>
          <p:nvSpPr>
            <p:cNvPr id="29" name="文字方塊 28"/>
            <p:cNvSpPr txBox="1"/>
            <p:nvPr/>
          </p:nvSpPr>
          <p:spPr>
            <a:xfrm>
              <a:off x="8121535" y="4280361"/>
              <a:ext cx="136190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spc="35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緊急電話</a:t>
              </a:r>
              <a:endParaRPr lang="zh-TW" altLang="en-US" sz="2800" b="1" spc="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9683405" y="3906524"/>
            <a:ext cx="1604356" cy="1478492"/>
            <a:chOff x="9368445" y="3304308"/>
            <a:chExt cx="1604356" cy="1478492"/>
          </a:xfrm>
        </p:grpSpPr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07156" y="3304308"/>
              <a:ext cx="1091570" cy="985779"/>
            </a:xfrm>
            <a:prstGeom prst="rect">
              <a:avLst/>
            </a:prstGeom>
          </p:spPr>
        </p:pic>
        <p:sp>
          <p:nvSpPr>
            <p:cNvPr id="41" name="文字方塊 40"/>
            <p:cNvSpPr txBox="1"/>
            <p:nvPr/>
          </p:nvSpPr>
          <p:spPr>
            <a:xfrm>
              <a:off x="9368445" y="4259580"/>
              <a:ext cx="16043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spc="35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保健室</a:t>
              </a:r>
              <a:endParaRPr lang="zh-TW" altLang="en-US" sz="2800" b="1" spc="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784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bg2">
                  <a:lumMod val="10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>
            <a:off x="456039" y="516608"/>
            <a:ext cx="5162441" cy="1094615"/>
            <a:chOff x="762291" y="2116082"/>
            <a:chExt cx="5162441" cy="1094615"/>
          </a:xfrm>
        </p:grpSpPr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291" y="2116082"/>
              <a:ext cx="1094615" cy="1094615"/>
            </a:xfrm>
            <a:prstGeom prst="rect">
              <a:avLst/>
            </a:prstGeom>
          </p:spPr>
        </p:pic>
        <p:sp>
          <p:nvSpPr>
            <p:cNvPr id="20" name="文字方塊 19"/>
            <p:cNvSpPr txBox="1"/>
            <p:nvPr/>
          </p:nvSpPr>
          <p:spPr>
            <a:xfrm>
              <a:off x="1665315" y="2430983"/>
              <a:ext cx="42594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400" b="1" spc="35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3.1</a:t>
              </a:r>
              <a:r>
                <a:rPr lang="zh-TW" altLang="en-US" sz="4400" b="1" spc="35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求救小幫手</a:t>
              </a:r>
              <a:endParaRPr lang="zh-TW" altLang="en-US" sz="4400" b="1" spc="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027" y="386080"/>
            <a:ext cx="5728653" cy="74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3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bg2">
                  <a:lumMod val="10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536665" y="644435"/>
            <a:ext cx="4482377" cy="1584408"/>
            <a:chOff x="6461608" y="2560320"/>
            <a:chExt cx="3443155" cy="1584408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1608" y="2560320"/>
              <a:ext cx="774036" cy="88946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7136623" y="2698178"/>
              <a:ext cx="276814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400" b="1" spc="35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3.2</a:t>
              </a:r>
              <a:r>
                <a:rPr lang="zh-TW" altLang="en-US" sz="4400" b="1" spc="35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校安地圖</a:t>
              </a:r>
              <a:endParaRPr lang="zh-TW" altLang="en-US" sz="4400" b="1" spc="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5599747" y="254000"/>
            <a:ext cx="5352733" cy="7655561"/>
            <a:chOff x="5792787" y="609601"/>
            <a:chExt cx="4377373" cy="6883400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259"/>
            <a:stretch/>
          </p:blipFill>
          <p:spPr>
            <a:xfrm>
              <a:off x="5792787" y="1178560"/>
              <a:ext cx="4377373" cy="6314441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7997"/>
            <a:stretch/>
          </p:blipFill>
          <p:spPr>
            <a:xfrm>
              <a:off x="5792787" y="609601"/>
              <a:ext cx="4377373" cy="5791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086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bg2">
                  <a:lumMod val="10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2466340" y="2032617"/>
            <a:ext cx="7630160" cy="3136511"/>
            <a:chOff x="2644140" y="1245217"/>
            <a:chExt cx="7630160" cy="3136511"/>
          </a:xfrm>
        </p:grpSpPr>
        <p:grpSp>
          <p:nvGrpSpPr>
            <p:cNvPr id="9" name="群組 8"/>
            <p:cNvGrpSpPr/>
            <p:nvPr/>
          </p:nvGrpSpPr>
          <p:grpSpPr>
            <a:xfrm>
              <a:off x="2644140" y="1245217"/>
              <a:ext cx="7630160" cy="1142384"/>
              <a:chOff x="2644140" y="1245217"/>
              <a:chExt cx="7630160" cy="1142384"/>
            </a:xfrm>
          </p:grpSpPr>
          <p:sp>
            <p:nvSpPr>
              <p:cNvPr id="7" name="文字方塊 6"/>
              <p:cNvSpPr txBox="1"/>
              <p:nvPr/>
            </p:nvSpPr>
            <p:spPr>
              <a:xfrm>
                <a:off x="2644140" y="1584960"/>
                <a:ext cx="76301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4400" spc="35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| </a:t>
                </a:r>
                <a:r>
                  <a:rPr lang="zh-TW" altLang="en-US" sz="4400" spc="35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校園安全         </a:t>
                </a:r>
                <a:r>
                  <a:rPr lang="zh-TW" altLang="en-US" sz="4400" spc="35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關鍵</a:t>
                </a:r>
                <a:r>
                  <a:rPr lang="zh-TW" altLang="en-US" sz="4400" spc="35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通報 </a:t>
                </a:r>
                <a:r>
                  <a:rPr lang="en-US" altLang="zh-TW" sz="4400" spc="35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|</a:t>
                </a:r>
                <a:endParaRPr lang="zh-TW" altLang="en-US" sz="4400" spc="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pic>
            <p:nvPicPr>
              <p:cNvPr id="8" name="圖片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2300" y="1245217"/>
                <a:ext cx="1299955" cy="1142384"/>
              </a:xfrm>
              <a:prstGeom prst="rect">
                <a:avLst/>
              </a:prstGeom>
            </p:spPr>
          </p:pic>
        </p:grpSp>
        <p:sp>
          <p:nvSpPr>
            <p:cNvPr id="10" name="文字方塊 9"/>
            <p:cNvSpPr txBox="1"/>
            <p:nvPr/>
          </p:nvSpPr>
          <p:spPr>
            <a:xfrm>
              <a:off x="3129280" y="2519680"/>
              <a:ext cx="641604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1500" b="1" spc="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中正</a:t>
              </a:r>
              <a:r>
                <a:rPr lang="en-US" altLang="zh-TW" sz="11500" b="1" spc="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360</a:t>
              </a:r>
              <a:endParaRPr lang="zh-TW" altLang="en-US" sz="11500" b="1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437968" y="5242196"/>
            <a:ext cx="1129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listening</a:t>
            </a:r>
            <a:endParaRPr lang="zh-TW" altLang="en-US" sz="2800" b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845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55</Words>
  <Application>Microsoft Office PowerPoint</Application>
  <PresentationFormat>寬螢幕</PresentationFormat>
  <Paragraphs>16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馨 培</dc:creator>
  <cp:lastModifiedBy>馨 培</cp:lastModifiedBy>
  <cp:revision>23</cp:revision>
  <dcterms:created xsi:type="dcterms:W3CDTF">2018-12-19T12:53:47Z</dcterms:created>
  <dcterms:modified xsi:type="dcterms:W3CDTF">2019-04-02T08:44:55Z</dcterms:modified>
</cp:coreProperties>
</file>