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3" r:id="rId6"/>
    <p:sldId id="284" r:id="rId7"/>
    <p:sldId id="282" r:id="rId8"/>
    <p:sldId id="285" r:id="rId9"/>
    <p:sldId id="287" r:id="rId10"/>
    <p:sldId id="288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53" d="100"/>
          <a:sy n="53" d="100"/>
        </p:scale>
        <p:origin x="796" y="3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F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F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3-4563-B6FC-B5FE9EFC1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5DD3-4563-B6FC-B5FE9EFC1A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FI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3-4563-B6FC-B5FE9EFC1A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FI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FI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Times New Roman" panose="02020603050405020304" pitchFamily="18" charset="0"/>
              </a:rPr>
              <a:t>Konttiprojekti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Mikko Haario</a:t>
            </a:r>
          </a:p>
          <a:p>
            <a:pPr rtl="0"/>
            <a:r>
              <a:rPr lang="fi-FI" dirty="0">
                <a:effectLst/>
                <a:latin typeface="-apple-system"/>
              </a:rPr>
              <a:t>Anssi Yli-Leppälä</a:t>
            </a:r>
          </a:p>
          <a:p>
            <a:pPr rtl="0"/>
            <a:r>
              <a:rPr lang="fi-FI" dirty="0">
                <a:latin typeface="-apple-system"/>
              </a:rPr>
              <a:t>Santeri Nenonen</a:t>
            </a:r>
          </a:p>
          <a:p>
            <a:pPr rtl="0"/>
            <a:r>
              <a:rPr lang="fi-FI" dirty="0">
                <a:effectLst/>
                <a:latin typeface="-apple-system"/>
              </a:rPr>
              <a:t>Group 1</a:t>
            </a:r>
          </a:p>
          <a:p>
            <a:pPr rtl="0"/>
            <a:endParaRPr lang="fi-FI" dirty="0"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HAASTEET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haaste1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haaste2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haaste3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haaste4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haaste5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blablablablalbalalb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KIITOS!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 err="1"/>
              <a:t>Esittely</a:t>
            </a:r>
            <a:r>
              <a:rPr lang="en-US" dirty="0"/>
              <a:t> /demo</a:t>
            </a:r>
          </a:p>
          <a:p>
            <a:r>
              <a:rPr lang="en-US" dirty="0"/>
              <a:t>​</a:t>
            </a:r>
            <a:r>
              <a:rPr lang="en-US" dirty="0" err="1"/>
              <a:t>Opit</a:t>
            </a:r>
            <a:endParaRPr lang="en-US" dirty="0"/>
          </a:p>
          <a:p>
            <a:r>
              <a:rPr lang="en-US" dirty="0" err="1"/>
              <a:t>Onnistumiset</a:t>
            </a:r>
            <a:endParaRPr lang="en-US" dirty="0"/>
          </a:p>
          <a:p>
            <a:r>
              <a:rPr lang="en-US" dirty="0"/>
              <a:t>​</a:t>
            </a:r>
            <a:r>
              <a:rPr lang="en-US" dirty="0" err="1"/>
              <a:t>Haasteet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448" y="731520"/>
            <a:ext cx="5346192" cy="61874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Tähän</a:t>
            </a:r>
            <a:r>
              <a:rPr lang="en-US" dirty="0"/>
              <a:t> </a:t>
            </a:r>
            <a:r>
              <a:rPr lang="en-US" dirty="0" err="1"/>
              <a:t>kuva</a:t>
            </a:r>
            <a:r>
              <a:rPr lang="en-US" dirty="0"/>
              <a:t> </a:t>
            </a:r>
            <a:r>
              <a:rPr lang="en-US" dirty="0" err="1"/>
              <a:t>arkkitehtuurista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Esittely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/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Tähän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kuvia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337726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324436"/>
            <a:ext cx="10671048" cy="768096"/>
          </a:xfrm>
        </p:spPr>
        <p:txBody>
          <a:bodyPr/>
          <a:lstStyle/>
          <a:p>
            <a:r>
              <a:rPr lang="en-US" altLang="zh-CN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kuvia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182348"/>
              </p:ext>
            </p:extLst>
          </p:nvPr>
        </p:nvGraphicFramePr>
        <p:xfrm>
          <a:off x="755650" y="2825750"/>
          <a:ext cx="10680700" cy="28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B2B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Supply chain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ROI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E-commerce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7.0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kuvia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OPIT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NAME​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A2A1763-2739-5234-2CE7-239DFF4BDF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7EF954-FE4E-0477-9153-F9EDB28BC9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831C743-CD3E-86FD-FAF5-1C2C12DF0D9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AF3F3B-C5D6-BFD5-A9DA-4CEC0DBD719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ONNISTUMISET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F269F917-64D7-CDF3-D985-799AE9C3B7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2814DD63-8543-970F-927B-E6AA56C99E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18835196-357D-8C96-24B5-B52A2DDEB0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41C11B69-21C7-3FD7-1E14-583CF5B170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D362CDA4-D5CF-59E2-690B-FD99A9F4A5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D14B20BF-5DF9-3EC6-60DD-C63E039F74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6FA69800-878A-E997-C835-4A34703F23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231555FC-0BA5-3E6F-7FCB-66878580BB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AF8354-598D-864E-C957-EE5C01A7DC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DB38988-6F60-BD38-1A66-ADECFE9D3E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A4AD5FB-13F1-5A7E-1BC6-6DC7BA6319A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AAC265-963E-E311-98F9-FC819E5C88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62B8DB4-8F75-D01C-09C5-9AEE50B0798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4E14962-E13F-6C71-A56C-174750FE30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EEF9F1C-2A3A-42DF-FCB6-3AF0366DF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539A09B-4538-62A7-D270-7F207F3747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{B01FF2BF-1EC6-4BE2-80E7-D432B4B5CC63}tf78438558_win32</Template>
  <TotalTime>0</TotalTime>
  <Words>119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Arial Black</vt:lpstr>
      <vt:lpstr>Sabon Next LT</vt:lpstr>
      <vt:lpstr>Times New Roman</vt:lpstr>
      <vt:lpstr>Office Theme</vt:lpstr>
      <vt:lpstr>Konttiprojekti </vt:lpstr>
      <vt:lpstr>AGENDA</vt:lpstr>
      <vt:lpstr>ARCHITECTURE</vt:lpstr>
      <vt:lpstr>Esittely / demo</vt:lpstr>
      <vt:lpstr>Tähän kuvia</vt:lpstr>
      <vt:lpstr>kuvia</vt:lpstr>
      <vt:lpstr>kuvia</vt:lpstr>
      <vt:lpstr>OPIT</vt:lpstr>
      <vt:lpstr>ONNISTUMISET</vt:lpstr>
      <vt:lpstr>HAASTEET</vt:lpstr>
      <vt:lpstr>SUMMARY </vt:lpstr>
      <vt:lpstr>KIITOS!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Konttiprojekti</dc:title>
  <dc:subject/>
  <dc:creator>Mikko Haario</dc:creator>
  <cp:lastModifiedBy>Mikko Haario</cp:lastModifiedBy>
  <cp:revision>2</cp:revision>
  <dcterms:created xsi:type="dcterms:W3CDTF">2022-11-18T11:40:35Z</dcterms:created>
  <dcterms:modified xsi:type="dcterms:W3CDTF">2022-11-18T12:02:38Z</dcterms:modified>
</cp:coreProperties>
</file>