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20"/>
  </p:normalViewPr>
  <p:slideViewPr>
    <p:cSldViewPr snapToGrid="0">
      <p:cViewPr varScale="1">
        <p:scale>
          <a:sx n="149" d="100"/>
          <a:sy n="149" d="100"/>
        </p:scale>
        <p:origin x="3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581C-62AD-E1C9-A9B1-365368D7A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0C441-5B1F-7A98-6C13-B17F19333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2392-619B-8125-8780-8D037E1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4EC4-0359-D428-877B-E5988BB3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D4FC-396E-1D74-EF69-1C331DB5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C18D-D874-80C0-B85B-A218C21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E9A9-9E76-CC05-9EEF-AE30D8A7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0828-FC3F-E183-B85D-B5045978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B813-27C6-E150-D4C2-9A4F87F2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9839-D02A-00AE-0A28-AFD41CA8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3F2AF-E272-1821-B39C-AB416852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F0F7-BB5F-67AD-70ED-FB2BF529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2776-1AA9-D7CB-11F3-020CB36D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6368-7030-ECFA-64BB-C42A8982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E60-7439-A541-B6C2-77B24CD4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D37A-D8B9-F3AC-C1F3-494CCDFB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228F-BD3E-0FA4-253F-17EC9623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6861-9990-749F-9915-32E81963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C4CC-56AD-7C80-9E74-4391BCDA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540C-8DE9-F52A-C75B-45F533E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9AD8-3253-69DF-0F2F-96820FBE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35206-EB4A-A5D9-15C8-769525F9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C254-F444-F454-4DE5-2B3E18DC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4FDF-A42F-FFE1-504A-3E89D4A7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0F9D-CE07-9920-D557-45D2780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0629-FA5C-C2EF-A7B3-6A25A4F4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72F-9E1C-8166-04B5-C0B2042C8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1D0CB-0A31-A7FD-28F3-A7765B40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CB20-8759-0425-2462-92707A77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2CA8-8E3B-6C39-6125-AB887FD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B1C2-9FEB-AF5B-721D-33CA99F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913C-4FFA-0E9E-E52D-F36D235D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A8F87-373E-90DB-CAED-D29D6483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829A7-3865-087A-AAEC-E18CF79C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10FB3-3A21-8DD9-B087-5AB0A355B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EA2D6-99CF-FB3E-938D-73DFF81D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BF8FA-AAC5-9453-A795-00F85D37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22120-9F96-6224-203D-E1D36AE9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88C4-C462-5B0F-3118-0A05DB19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408-E17D-2F1A-C234-3E2D39D1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F01AE-215A-2E93-FC6B-9E29139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37863-DBF0-9203-E2D4-4D957DC5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6BDB0-4027-98D8-2705-0C16E1F5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58C87-56AB-1682-225B-05AD272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C988C-E36F-B121-EACF-5BDD73D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A8D7-991D-7579-FB53-58D6B185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E7A9-9BF5-E206-ED15-549CD1BF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626E-ED32-7DE5-54B5-89798834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7A3BC-3D51-0ADF-8615-368D6BBE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423C-AFB2-1126-612D-24233325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AD390-2496-F618-6FFA-0F15CB26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FC62-F6E5-FEC6-3040-604341F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6479-9A35-B9AD-0E88-69DD3495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967A-76DD-2A6F-D35D-10BDD2DF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69C4-DF7C-0459-625E-85BE7478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12BEB-738F-4738-8CAC-57954813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BE22-FA3C-B27F-275C-BF30788C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D9E5-EC0A-006B-3C58-F1DEFB7E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99421-F545-1BAA-8BFA-362657A5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4C78-9025-E92A-6244-89EAC593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E252-973D-92DF-29D4-363CEF32B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6BC18-C506-5F42-8406-53B457D7871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5A90-845A-B3D7-8D90-4D0BF4C9B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E48A-7730-B87A-70BB-405D8E676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00401-D7C4-D545-90B0-5E423F1D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5771127-3C27-56D1-EBF2-C920F63AE3E4}"/>
              </a:ext>
            </a:extLst>
          </p:cNvPr>
          <p:cNvGrpSpPr/>
          <p:nvPr/>
        </p:nvGrpSpPr>
        <p:grpSpPr>
          <a:xfrm>
            <a:off x="1026618" y="-86497"/>
            <a:ext cx="9770818" cy="7403108"/>
            <a:chOff x="1026618" y="-86497"/>
            <a:chExt cx="9770818" cy="74031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0ACCAB-FCD4-C038-DE73-9EDDC19BDD9E}"/>
                </a:ext>
              </a:extLst>
            </p:cNvPr>
            <p:cNvGrpSpPr/>
            <p:nvPr/>
          </p:nvGrpSpPr>
          <p:grpSpPr>
            <a:xfrm>
              <a:off x="1026618" y="-86497"/>
              <a:ext cx="9770818" cy="7403108"/>
              <a:chOff x="1026618" y="-86497"/>
              <a:chExt cx="9770818" cy="7403108"/>
            </a:xfrm>
          </p:grpSpPr>
          <p:pic>
            <p:nvPicPr>
              <p:cNvPr id="5" name="Picture 4" descr="A screenshot of a computer program&#10;&#10;Description automatically generated">
                <a:extLst>
                  <a:ext uri="{FF2B5EF4-FFF2-40B4-BE49-F238E27FC236}">
                    <a16:creationId xmlns:a16="http://schemas.microsoft.com/office/drawing/2014/main" id="{E44E241B-3133-2CF4-4A93-3CCC09975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6618" y="-86497"/>
                <a:ext cx="9770818" cy="740310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5B74F-198B-EF5D-7C8F-6E3EB7D0EC34}"/>
                  </a:ext>
                </a:extLst>
              </p:cNvPr>
              <p:cNvSpPr txBox="1"/>
              <p:nvPr/>
            </p:nvSpPr>
            <p:spPr>
              <a:xfrm>
                <a:off x="2888078" y="1735684"/>
                <a:ext cx="2073058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>
                        <a:lumMod val="75000"/>
                      </a:schemeClr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rsm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-</a:t>
                </a:r>
                <a:r>
                  <a:rPr lang="en-US" sz="1200" dirty="0" err="1">
                    <a:solidFill>
                      <a:schemeClr val="bg1">
                        <a:lumMod val="75000"/>
                      </a:schemeClr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msba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-intel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11A220-8A1A-E1E9-59A2-EE106FE146B1}"/>
                  </a:ext>
                </a:extLst>
              </p:cNvPr>
              <p:cNvSpPr txBox="1"/>
              <p:nvPr/>
            </p:nvSpPr>
            <p:spPr>
              <a:xfrm>
                <a:off x="7697257" y="846517"/>
                <a:ext cx="2073058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(Intel)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EA3106-AFAF-D2B0-BD39-AA9D6C34B337}"/>
                </a:ext>
              </a:extLst>
            </p:cNvPr>
            <p:cNvSpPr txBox="1"/>
            <p:nvPr/>
          </p:nvSpPr>
          <p:spPr>
            <a:xfrm>
              <a:off x="3005607" y="861905"/>
              <a:ext cx="147702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rsm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-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msba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-intel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0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E4E21A-E7EE-4043-F72A-4BB35003EC3B}"/>
              </a:ext>
            </a:extLst>
          </p:cNvPr>
          <p:cNvGrpSpPr/>
          <p:nvPr/>
        </p:nvGrpSpPr>
        <p:grpSpPr>
          <a:xfrm>
            <a:off x="1481202" y="224511"/>
            <a:ext cx="9084501" cy="6555659"/>
            <a:chOff x="1481202" y="224511"/>
            <a:chExt cx="9084501" cy="65556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78AF5D-754C-B0F7-DB1F-DEFAD2FDE6FC}"/>
                </a:ext>
              </a:extLst>
            </p:cNvPr>
            <p:cNvGrpSpPr/>
            <p:nvPr/>
          </p:nvGrpSpPr>
          <p:grpSpPr>
            <a:xfrm>
              <a:off x="1481202" y="224511"/>
              <a:ext cx="9084501" cy="6555659"/>
              <a:chOff x="1481202" y="224511"/>
              <a:chExt cx="9084501" cy="6555659"/>
            </a:xfrm>
          </p:grpSpPr>
          <p:pic>
            <p:nvPicPr>
              <p:cNvPr id="3" name="Picture 2" descr="A screenshot of a computer program&#10;&#10;Description automatically generated">
                <a:extLst>
                  <a:ext uri="{FF2B5EF4-FFF2-40B4-BE49-F238E27FC236}">
                    <a16:creationId xmlns:a16="http://schemas.microsoft.com/office/drawing/2014/main" id="{B3E95233-0331-0548-BDB4-709DC09D6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202" y="224511"/>
                <a:ext cx="9084501" cy="6555659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F0ACCAB-FCD4-C038-DE73-9EDDC19BDD9E}"/>
                  </a:ext>
                </a:extLst>
              </p:cNvPr>
              <p:cNvGrpSpPr/>
              <p:nvPr/>
            </p:nvGrpSpPr>
            <p:grpSpPr>
              <a:xfrm>
                <a:off x="2837974" y="1015618"/>
                <a:ext cx="7063864" cy="1209470"/>
                <a:chOff x="2837974" y="1015618"/>
                <a:chExt cx="7063864" cy="120947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F5B74F-198B-EF5D-7C8F-6E3EB7D0EC34}"/>
                    </a:ext>
                  </a:extLst>
                </p:cNvPr>
                <p:cNvSpPr txBox="1"/>
                <p:nvPr/>
              </p:nvSpPr>
              <p:spPr>
                <a:xfrm>
                  <a:off x="2837974" y="1917311"/>
                  <a:ext cx="2073058" cy="30777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75000"/>
                        </a:schemeClr>
                      </a:solidFill>
                      <a:latin typeface="MesloLGS NF" panose="020B0609030804020204" pitchFamily="49" charset="0"/>
                      <a:ea typeface="MesloLGS NF" panose="020B0609030804020204" pitchFamily="49" charset="0"/>
                      <a:cs typeface="MesloLGS NF" panose="020B0609030804020204" pitchFamily="49" charset="0"/>
                    </a:rPr>
                    <a:t>rsm</a:t>
                  </a:r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MesloLGS NF" panose="020B0609030804020204" pitchFamily="49" charset="0"/>
                      <a:ea typeface="MesloLGS NF" panose="020B0609030804020204" pitchFamily="49" charset="0"/>
                      <a:cs typeface="MesloLGS NF" panose="020B0609030804020204" pitchFamily="49" charset="0"/>
                    </a:rPr>
                    <a:t>-</a:t>
                  </a:r>
                  <a:r>
                    <a:rPr lang="en-US" sz="1400" dirty="0" err="1">
                      <a:solidFill>
                        <a:schemeClr val="bg1">
                          <a:lumMod val="75000"/>
                        </a:schemeClr>
                      </a:solidFill>
                      <a:latin typeface="MesloLGS NF" panose="020B0609030804020204" pitchFamily="49" charset="0"/>
                      <a:ea typeface="MesloLGS NF" panose="020B0609030804020204" pitchFamily="49" charset="0"/>
                      <a:cs typeface="MesloLGS NF" panose="020B0609030804020204" pitchFamily="49" charset="0"/>
                    </a:rPr>
                    <a:t>msba</a:t>
                  </a:r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MesloLGS NF" panose="020B0609030804020204" pitchFamily="49" charset="0"/>
                      <a:ea typeface="MesloLGS NF" panose="020B0609030804020204" pitchFamily="49" charset="0"/>
                      <a:cs typeface="MesloLGS NF" panose="020B0609030804020204" pitchFamily="49" charset="0"/>
                    </a:rPr>
                    <a:t>-intel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11A220-8A1A-E1E9-59A2-EE106FE146B1}"/>
                    </a:ext>
                  </a:extLst>
                </p:cNvPr>
                <p:cNvSpPr txBox="1"/>
                <p:nvPr/>
              </p:nvSpPr>
              <p:spPr>
                <a:xfrm>
                  <a:off x="7828780" y="1015618"/>
                  <a:ext cx="2073058" cy="30777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MesloLGS NF" panose="020B0609030804020204" pitchFamily="49" charset="0"/>
                      <a:ea typeface="MesloLGS NF" panose="020B0609030804020204" pitchFamily="49" charset="0"/>
                      <a:cs typeface="MesloLGS NF" panose="020B0609030804020204" pitchFamily="49" charset="0"/>
                    </a:rPr>
                    <a:t>(Intel)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CECAA5-9D53-5A8A-20F6-9FADE5C423AB}"/>
                </a:ext>
              </a:extLst>
            </p:cNvPr>
            <p:cNvSpPr txBox="1"/>
            <p:nvPr/>
          </p:nvSpPr>
          <p:spPr>
            <a:xfrm>
              <a:off x="2954040" y="1021673"/>
              <a:ext cx="147868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rsm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-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msba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rPr>
                <a:t>-intel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7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MesloLGS NF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Nijs, Vincent</dc:creator>
  <cp:lastModifiedBy>Nijs, Vincent</cp:lastModifiedBy>
  <cp:revision>3</cp:revision>
  <dcterms:created xsi:type="dcterms:W3CDTF">2024-07-27T02:28:02Z</dcterms:created>
  <dcterms:modified xsi:type="dcterms:W3CDTF">2024-07-28T04:34:20Z</dcterms:modified>
</cp:coreProperties>
</file>