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69" r:id="rId5"/>
    <p:sldId id="258" r:id="rId6"/>
    <p:sldId id="259" r:id="rId7"/>
    <p:sldId id="271" r:id="rId8"/>
    <p:sldId id="260" r:id="rId9"/>
    <p:sldId id="262" r:id="rId10"/>
    <p:sldId id="263" r:id="rId11"/>
    <p:sldId id="264" r:id="rId12"/>
    <p:sldId id="265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4660"/>
  </p:normalViewPr>
  <p:slideViewPr>
    <p:cSldViewPr snapToGrid="0">
      <p:cViewPr>
        <p:scale>
          <a:sx n="100" d="100"/>
          <a:sy n="100" d="100"/>
        </p:scale>
        <p:origin x="13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.png"/><Relationship Id="rId7" Type="http://schemas.openxmlformats.org/officeDocument/2006/relationships/image" Target="../media/image42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4F810F-342B-4059-AF58-BCDD02190F0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A53C155-1B6A-4645-9E8C-928F42BA5A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 err="1"/>
            <a:t>Sciunit</a:t>
          </a:r>
          <a:r>
            <a:rPr lang="en-US" sz="2500" dirty="0"/>
            <a:t> interface  </a:t>
          </a:r>
          <a:br>
            <a:rPr lang="en-US" sz="2500" dirty="0"/>
          </a:br>
          <a:r>
            <a:rPr lang="en-US" sz="2000" dirty="0"/>
            <a:t>sciunit2 in python</a:t>
          </a:r>
          <a:endParaRPr lang="en-US" sz="2500" dirty="0"/>
        </a:p>
      </dgm:t>
    </dgm:pt>
    <dgm:pt modelId="{B637334E-4E01-4581-9E56-7C33D0E3B5EE}" type="parTrans" cxnId="{86C227EB-8BFD-4843-8D00-EFA6A09201D6}">
      <dgm:prSet/>
      <dgm:spPr/>
      <dgm:t>
        <a:bodyPr/>
        <a:lstStyle/>
        <a:p>
          <a:endParaRPr lang="en-US"/>
        </a:p>
      </dgm:t>
    </dgm:pt>
    <dgm:pt modelId="{6AFA4117-0245-43D5-8CE6-DF6C996DD5DF}" type="sibTrans" cxnId="{86C227EB-8BFD-4843-8D00-EFA6A09201D6}">
      <dgm:prSet/>
      <dgm:spPr/>
      <dgm:t>
        <a:bodyPr/>
        <a:lstStyle/>
        <a:p>
          <a:endParaRPr lang="en-US"/>
        </a:p>
      </dgm:t>
    </dgm:pt>
    <dgm:pt modelId="{91E9E9B6-94D4-4473-ADC2-871DB5C2372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Program execution and tracing </a:t>
          </a:r>
          <a:br>
            <a:rPr lang="en-US" sz="2500" dirty="0"/>
          </a:br>
          <a:r>
            <a:rPr lang="en-US" sz="2000" dirty="0"/>
            <a:t>provenance-to-use in C</a:t>
          </a:r>
          <a:endParaRPr lang="en-US" sz="2500" dirty="0"/>
        </a:p>
      </dgm:t>
    </dgm:pt>
    <dgm:pt modelId="{39F7C098-B999-443F-BF31-5CBF1271DB9E}" type="parTrans" cxnId="{5EE6617F-E27B-4FEA-978B-1033015CB41B}">
      <dgm:prSet/>
      <dgm:spPr/>
      <dgm:t>
        <a:bodyPr/>
        <a:lstStyle/>
        <a:p>
          <a:endParaRPr lang="en-US"/>
        </a:p>
      </dgm:t>
    </dgm:pt>
    <dgm:pt modelId="{47196589-4030-4A07-806C-F42024B48333}" type="sibTrans" cxnId="{5EE6617F-E27B-4FEA-978B-1033015CB41B}">
      <dgm:prSet/>
      <dgm:spPr/>
      <dgm:t>
        <a:bodyPr/>
        <a:lstStyle/>
        <a:p>
          <a:endParaRPr lang="en-US"/>
        </a:p>
      </dgm:t>
    </dgm:pt>
    <dgm:pt modelId="{84ED7CD1-0EF7-4216-9AD6-4E43830347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500" dirty="0"/>
            <a:t>Deduplication engine </a:t>
          </a:r>
          <a:br>
            <a:rPr lang="en-US" sz="2500" dirty="0"/>
          </a:br>
          <a:r>
            <a:rPr lang="en-US" sz="2000" dirty="0" err="1"/>
            <a:t>vvpkg</a:t>
          </a:r>
          <a:r>
            <a:rPr lang="en-US" sz="2000" dirty="0"/>
            <a:t>/</a:t>
          </a:r>
          <a:r>
            <a:rPr lang="en-US" sz="2000" dirty="0" err="1"/>
            <a:t>sciunit-dedup</a:t>
          </a:r>
          <a:r>
            <a:rPr lang="en-US" sz="2000" dirty="0"/>
            <a:t> in C++</a:t>
          </a:r>
          <a:endParaRPr lang="en-US" sz="2500" dirty="0"/>
        </a:p>
      </dgm:t>
    </dgm:pt>
    <dgm:pt modelId="{62F9BD5E-B7A9-411A-97C0-8C165E7C9D98}" type="parTrans" cxnId="{29A62C15-FB8A-4EFF-A3FB-D0F286BD661D}">
      <dgm:prSet/>
      <dgm:spPr/>
      <dgm:t>
        <a:bodyPr/>
        <a:lstStyle/>
        <a:p>
          <a:endParaRPr lang="en-US"/>
        </a:p>
      </dgm:t>
    </dgm:pt>
    <dgm:pt modelId="{8F93934B-7CCF-4FD4-AEB8-4A1EE8A6F2E2}" type="sibTrans" cxnId="{29A62C15-FB8A-4EFF-A3FB-D0F286BD661D}">
      <dgm:prSet/>
      <dgm:spPr/>
      <dgm:t>
        <a:bodyPr/>
        <a:lstStyle/>
        <a:p>
          <a:endParaRPr lang="en-US"/>
        </a:p>
      </dgm:t>
    </dgm:pt>
    <dgm:pt modelId="{3FED462B-31ED-4A5C-8DEC-DEF66A14371D}" type="pres">
      <dgm:prSet presAssocID="{AC4F810F-342B-4059-AF58-BCDD02190F06}" presName="root" presStyleCnt="0">
        <dgm:presLayoutVars>
          <dgm:dir/>
          <dgm:resizeHandles val="exact"/>
        </dgm:presLayoutVars>
      </dgm:prSet>
      <dgm:spPr/>
    </dgm:pt>
    <dgm:pt modelId="{88079018-3C51-4A37-9571-01C48ED7FD05}" type="pres">
      <dgm:prSet presAssocID="{2A53C155-1B6A-4645-9E8C-928F42BA5A1C}" presName="compNode" presStyleCnt="0"/>
      <dgm:spPr/>
    </dgm:pt>
    <dgm:pt modelId="{A602BF58-B5C7-428D-834E-2BC2AF007511}" type="pres">
      <dgm:prSet presAssocID="{2A53C155-1B6A-4645-9E8C-928F42BA5A1C}" presName="bgRect" presStyleLbl="bgShp" presStyleIdx="0" presStyleCnt="3"/>
      <dgm:spPr/>
    </dgm:pt>
    <dgm:pt modelId="{63DFE36F-79FC-4F06-B0DD-ED5823BF512B}" type="pres">
      <dgm:prSet presAssocID="{2A53C155-1B6A-4645-9E8C-928F42BA5A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982766C-6744-45E3-91D0-0D57EF479E55}" type="pres">
      <dgm:prSet presAssocID="{2A53C155-1B6A-4645-9E8C-928F42BA5A1C}" presName="spaceRect" presStyleCnt="0"/>
      <dgm:spPr/>
    </dgm:pt>
    <dgm:pt modelId="{E78E87BE-8796-4B85-B259-FFA52292911C}" type="pres">
      <dgm:prSet presAssocID="{2A53C155-1B6A-4645-9E8C-928F42BA5A1C}" presName="parTx" presStyleLbl="revTx" presStyleIdx="0" presStyleCnt="3">
        <dgm:presLayoutVars>
          <dgm:chMax val="0"/>
          <dgm:chPref val="0"/>
        </dgm:presLayoutVars>
      </dgm:prSet>
      <dgm:spPr/>
    </dgm:pt>
    <dgm:pt modelId="{DF9D110E-B8D2-4082-B4B1-200447747F6C}" type="pres">
      <dgm:prSet presAssocID="{6AFA4117-0245-43D5-8CE6-DF6C996DD5DF}" presName="sibTrans" presStyleCnt="0"/>
      <dgm:spPr/>
    </dgm:pt>
    <dgm:pt modelId="{293C5ABA-6BA7-455D-98E2-B6E0CFEBAE1A}" type="pres">
      <dgm:prSet presAssocID="{91E9E9B6-94D4-4473-ADC2-871DB5C23725}" presName="compNode" presStyleCnt="0"/>
      <dgm:spPr/>
    </dgm:pt>
    <dgm:pt modelId="{6D759F59-D782-4AB6-A5F2-280C2C01CBEF}" type="pres">
      <dgm:prSet presAssocID="{91E9E9B6-94D4-4473-ADC2-871DB5C23725}" presName="bgRect" presStyleLbl="bgShp" presStyleIdx="1" presStyleCnt="3"/>
      <dgm:spPr/>
    </dgm:pt>
    <dgm:pt modelId="{9741000F-4D9A-4EE5-820A-E5C744D1022E}" type="pres">
      <dgm:prSet presAssocID="{91E9E9B6-94D4-4473-ADC2-871DB5C237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527DFA9-E5E3-4A17-8AF3-FB237ACB4759}" type="pres">
      <dgm:prSet presAssocID="{91E9E9B6-94D4-4473-ADC2-871DB5C23725}" presName="spaceRect" presStyleCnt="0"/>
      <dgm:spPr/>
    </dgm:pt>
    <dgm:pt modelId="{8AA686A8-D644-4514-8E2F-A51BBA9BDCDF}" type="pres">
      <dgm:prSet presAssocID="{91E9E9B6-94D4-4473-ADC2-871DB5C23725}" presName="parTx" presStyleLbl="revTx" presStyleIdx="1" presStyleCnt="3">
        <dgm:presLayoutVars>
          <dgm:chMax val="0"/>
          <dgm:chPref val="0"/>
        </dgm:presLayoutVars>
      </dgm:prSet>
      <dgm:spPr/>
    </dgm:pt>
    <dgm:pt modelId="{8EBCAD67-E0EE-4FF0-836B-B9B7A053469E}" type="pres">
      <dgm:prSet presAssocID="{47196589-4030-4A07-806C-F42024B48333}" presName="sibTrans" presStyleCnt="0"/>
      <dgm:spPr/>
    </dgm:pt>
    <dgm:pt modelId="{B7F1C728-5921-4395-86BB-42E0D184657E}" type="pres">
      <dgm:prSet presAssocID="{84ED7CD1-0EF7-4216-9AD6-4E43830347EB}" presName="compNode" presStyleCnt="0"/>
      <dgm:spPr/>
    </dgm:pt>
    <dgm:pt modelId="{1A5C2AE9-BF52-4145-991C-2B2912B799B9}" type="pres">
      <dgm:prSet presAssocID="{84ED7CD1-0EF7-4216-9AD6-4E43830347EB}" presName="bgRect" presStyleLbl="bgShp" presStyleIdx="2" presStyleCnt="3"/>
      <dgm:spPr/>
    </dgm:pt>
    <dgm:pt modelId="{EDBB1E3F-C345-49BF-A35D-96D98A6B6FD4}" type="pres">
      <dgm:prSet presAssocID="{84ED7CD1-0EF7-4216-9AD6-4E43830347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FFACCA-E480-4901-8F09-AF6217D98AF2}" type="pres">
      <dgm:prSet presAssocID="{84ED7CD1-0EF7-4216-9AD6-4E43830347EB}" presName="spaceRect" presStyleCnt="0"/>
      <dgm:spPr/>
    </dgm:pt>
    <dgm:pt modelId="{BA728AD3-99EB-438A-87BE-CD5FD27E547A}" type="pres">
      <dgm:prSet presAssocID="{84ED7CD1-0EF7-4216-9AD6-4E43830347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D9A0506-6F15-EC4E-ACD9-DB70EC9864E8}" type="presOf" srcId="{84ED7CD1-0EF7-4216-9AD6-4E43830347EB}" destId="{BA728AD3-99EB-438A-87BE-CD5FD27E547A}" srcOrd="0" destOrd="0" presId="urn:microsoft.com/office/officeart/2018/2/layout/IconVerticalSolidList"/>
    <dgm:cxn modelId="{29A62C15-FB8A-4EFF-A3FB-D0F286BD661D}" srcId="{AC4F810F-342B-4059-AF58-BCDD02190F06}" destId="{84ED7CD1-0EF7-4216-9AD6-4E43830347EB}" srcOrd="2" destOrd="0" parTransId="{62F9BD5E-B7A9-411A-97C0-8C165E7C9D98}" sibTransId="{8F93934B-7CCF-4FD4-AEB8-4A1EE8A6F2E2}"/>
    <dgm:cxn modelId="{F4393B76-365A-5941-AB26-0B9432D78FD3}" type="presOf" srcId="{2A53C155-1B6A-4645-9E8C-928F42BA5A1C}" destId="{E78E87BE-8796-4B85-B259-FFA52292911C}" srcOrd="0" destOrd="0" presId="urn:microsoft.com/office/officeart/2018/2/layout/IconVerticalSolidList"/>
    <dgm:cxn modelId="{5EE6617F-E27B-4FEA-978B-1033015CB41B}" srcId="{AC4F810F-342B-4059-AF58-BCDD02190F06}" destId="{91E9E9B6-94D4-4473-ADC2-871DB5C23725}" srcOrd="1" destOrd="0" parTransId="{39F7C098-B999-443F-BF31-5CBF1271DB9E}" sibTransId="{47196589-4030-4A07-806C-F42024B48333}"/>
    <dgm:cxn modelId="{E730588B-3495-664B-A584-8F2C17A8CC9A}" type="presOf" srcId="{AC4F810F-342B-4059-AF58-BCDD02190F06}" destId="{3FED462B-31ED-4A5C-8DEC-DEF66A14371D}" srcOrd="0" destOrd="0" presId="urn:microsoft.com/office/officeart/2018/2/layout/IconVerticalSolidList"/>
    <dgm:cxn modelId="{507969C1-DF27-F74A-8B24-FE2ACEB27CA4}" type="presOf" srcId="{91E9E9B6-94D4-4473-ADC2-871DB5C23725}" destId="{8AA686A8-D644-4514-8E2F-A51BBA9BDCDF}" srcOrd="0" destOrd="0" presId="urn:microsoft.com/office/officeart/2018/2/layout/IconVerticalSolidList"/>
    <dgm:cxn modelId="{86C227EB-8BFD-4843-8D00-EFA6A09201D6}" srcId="{AC4F810F-342B-4059-AF58-BCDD02190F06}" destId="{2A53C155-1B6A-4645-9E8C-928F42BA5A1C}" srcOrd="0" destOrd="0" parTransId="{B637334E-4E01-4581-9E56-7C33D0E3B5EE}" sibTransId="{6AFA4117-0245-43D5-8CE6-DF6C996DD5DF}"/>
    <dgm:cxn modelId="{F42AD48C-2E53-0D44-8A69-EAC00AB70FDE}" type="presParOf" srcId="{3FED462B-31ED-4A5C-8DEC-DEF66A14371D}" destId="{88079018-3C51-4A37-9571-01C48ED7FD05}" srcOrd="0" destOrd="0" presId="urn:microsoft.com/office/officeart/2018/2/layout/IconVerticalSolidList"/>
    <dgm:cxn modelId="{37BC7F87-2B73-8443-8869-0E21A6D24F78}" type="presParOf" srcId="{88079018-3C51-4A37-9571-01C48ED7FD05}" destId="{A602BF58-B5C7-428D-834E-2BC2AF007511}" srcOrd="0" destOrd="0" presId="urn:microsoft.com/office/officeart/2018/2/layout/IconVerticalSolidList"/>
    <dgm:cxn modelId="{B49B33BB-8B30-4248-863A-2BDA70079B1C}" type="presParOf" srcId="{88079018-3C51-4A37-9571-01C48ED7FD05}" destId="{63DFE36F-79FC-4F06-B0DD-ED5823BF512B}" srcOrd="1" destOrd="0" presId="urn:microsoft.com/office/officeart/2018/2/layout/IconVerticalSolidList"/>
    <dgm:cxn modelId="{6181AF81-55C6-094E-90EC-A4D5A73C7EF2}" type="presParOf" srcId="{88079018-3C51-4A37-9571-01C48ED7FD05}" destId="{E982766C-6744-45E3-91D0-0D57EF479E55}" srcOrd="2" destOrd="0" presId="urn:microsoft.com/office/officeart/2018/2/layout/IconVerticalSolidList"/>
    <dgm:cxn modelId="{812758FD-2C87-0149-8A45-863084A9C081}" type="presParOf" srcId="{88079018-3C51-4A37-9571-01C48ED7FD05}" destId="{E78E87BE-8796-4B85-B259-FFA52292911C}" srcOrd="3" destOrd="0" presId="urn:microsoft.com/office/officeart/2018/2/layout/IconVerticalSolidList"/>
    <dgm:cxn modelId="{07609FDD-2FA9-B74A-9EA8-756D5CD6C49C}" type="presParOf" srcId="{3FED462B-31ED-4A5C-8DEC-DEF66A14371D}" destId="{DF9D110E-B8D2-4082-B4B1-200447747F6C}" srcOrd="1" destOrd="0" presId="urn:microsoft.com/office/officeart/2018/2/layout/IconVerticalSolidList"/>
    <dgm:cxn modelId="{F020F52F-8D5F-D248-A6F0-92E742932E4B}" type="presParOf" srcId="{3FED462B-31ED-4A5C-8DEC-DEF66A14371D}" destId="{293C5ABA-6BA7-455D-98E2-B6E0CFEBAE1A}" srcOrd="2" destOrd="0" presId="urn:microsoft.com/office/officeart/2018/2/layout/IconVerticalSolidList"/>
    <dgm:cxn modelId="{64A38B35-2A94-1047-9ED3-0F29CD850F7F}" type="presParOf" srcId="{293C5ABA-6BA7-455D-98E2-B6E0CFEBAE1A}" destId="{6D759F59-D782-4AB6-A5F2-280C2C01CBEF}" srcOrd="0" destOrd="0" presId="urn:microsoft.com/office/officeart/2018/2/layout/IconVerticalSolidList"/>
    <dgm:cxn modelId="{A922B69E-165A-304D-8987-B8C30A070D79}" type="presParOf" srcId="{293C5ABA-6BA7-455D-98E2-B6E0CFEBAE1A}" destId="{9741000F-4D9A-4EE5-820A-E5C744D1022E}" srcOrd="1" destOrd="0" presId="urn:microsoft.com/office/officeart/2018/2/layout/IconVerticalSolidList"/>
    <dgm:cxn modelId="{6447E1D0-5AA3-7643-B2E4-6C285022B039}" type="presParOf" srcId="{293C5ABA-6BA7-455D-98E2-B6E0CFEBAE1A}" destId="{5527DFA9-E5E3-4A17-8AF3-FB237ACB4759}" srcOrd="2" destOrd="0" presId="urn:microsoft.com/office/officeart/2018/2/layout/IconVerticalSolidList"/>
    <dgm:cxn modelId="{A141E98A-C315-5C4D-B881-672E528D8C8D}" type="presParOf" srcId="{293C5ABA-6BA7-455D-98E2-B6E0CFEBAE1A}" destId="{8AA686A8-D644-4514-8E2F-A51BBA9BDCDF}" srcOrd="3" destOrd="0" presId="urn:microsoft.com/office/officeart/2018/2/layout/IconVerticalSolidList"/>
    <dgm:cxn modelId="{7FF898A9-E535-5443-9326-AF6728D9C42D}" type="presParOf" srcId="{3FED462B-31ED-4A5C-8DEC-DEF66A14371D}" destId="{8EBCAD67-E0EE-4FF0-836B-B9B7A053469E}" srcOrd="3" destOrd="0" presId="urn:microsoft.com/office/officeart/2018/2/layout/IconVerticalSolidList"/>
    <dgm:cxn modelId="{1DD0A9C8-AA18-6E41-A4F6-B925F6562AFC}" type="presParOf" srcId="{3FED462B-31ED-4A5C-8DEC-DEF66A14371D}" destId="{B7F1C728-5921-4395-86BB-42E0D184657E}" srcOrd="4" destOrd="0" presId="urn:microsoft.com/office/officeart/2018/2/layout/IconVerticalSolidList"/>
    <dgm:cxn modelId="{585A30D6-D065-5246-8916-042060D99000}" type="presParOf" srcId="{B7F1C728-5921-4395-86BB-42E0D184657E}" destId="{1A5C2AE9-BF52-4145-991C-2B2912B799B9}" srcOrd="0" destOrd="0" presId="urn:microsoft.com/office/officeart/2018/2/layout/IconVerticalSolidList"/>
    <dgm:cxn modelId="{3E65556F-BAF1-8F48-AFD8-29C388A48072}" type="presParOf" srcId="{B7F1C728-5921-4395-86BB-42E0D184657E}" destId="{EDBB1E3F-C345-49BF-A35D-96D98A6B6FD4}" srcOrd="1" destOrd="0" presId="urn:microsoft.com/office/officeart/2018/2/layout/IconVerticalSolidList"/>
    <dgm:cxn modelId="{7F4247B0-F14B-A14D-8680-720845ED6BA0}" type="presParOf" srcId="{B7F1C728-5921-4395-86BB-42E0D184657E}" destId="{17FFACCA-E480-4901-8F09-AF6217D98AF2}" srcOrd="2" destOrd="0" presId="urn:microsoft.com/office/officeart/2018/2/layout/IconVerticalSolidList"/>
    <dgm:cxn modelId="{3FAAF305-EF5D-244C-A619-E5C1F823AA33}" type="presParOf" srcId="{B7F1C728-5921-4395-86BB-42E0D184657E}" destId="{BA728AD3-99EB-438A-87BE-CD5FD27E5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440AAC-4A54-4CA6-BAD0-C0CD679A20C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0459111-5B4C-4BD3-866D-9CA504A7C9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Documentation</a:t>
          </a:r>
        </a:p>
      </dgm:t>
    </dgm:pt>
    <dgm:pt modelId="{05F0AF4C-6B6F-4F8B-B0F8-A5588A340C39}" type="parTrans" cxnId="{3796B393-67D8-4A52-B6D9-040E43C56C7E}">
      <dgm:prSet/>
      <dgm:spPr/>
      <dgm:t>
        <a:bodyPr/>
        <a:lstStyle/>
        <a:p>
          <a:endParaRPr lang="en-US"/>
        </a:p>
      </dgm:t>
    </dgm:pt>
    <dgm:pt modelId="{F842FCD5-EA67-4A82-B662-6FA9B72366E9}" type="sibTrans" cxnId="{3796B393-67D8-4A52-B6D9-040E43C56C7E}">
      <dgm:prSet/>
      <dgm:spPr/>
      <dgm:t>
        <a:bodyPr/>
        <a:lstStyle/>
        <a:p>
          <a:endParaRPr lang="en-US"/>
        </a:p>
      </dgm:t>
    </dgm:pt>
    <dgm:pt modelId="{8131CD4B-9C62-41AF-9395-76D10238E9D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Environment</a:t>
          </a:r>
        </a:p>
      </dgm:t>
    </dgm:pt>
    <dgm:pt modelId="{F3DEF704-B143-4AD3-B573-E2E3AA223337}" type="parTrans" cxnId="{3BCE35BF-605A-4DD3-A011-3C859E0E6009}">
      <dgm:prSet/>
      <dgm:spPr/>
      <dgm:t>
        <a:bodyPr/>
        <a:lstStyle/>
        <a:p>
          <a:endParaRPr lang="en-US"/>
        </a:p>
      </dgm:t>
    </dgm:pt>
    <dgm:pt modelId="{FA62E401-F080-4531-9C8C-2DEB787A4F02}" type="sibTrans" cxnId="{3BCE35BF-605A-4DD3-A011-3C859E0E6009}">
      <dgm:prSet/>
      <dgm:spPr/>
      <dgm:t>
        <a:bodyPr/>
        <a:lstStyle/>
        <a:p>
          <a:endParaRPr lang="en-US"/>
        </a:p>
      </dgm:t>
    </dgm:pt>
    <dgm:pt modelId="{E94AEE8D-DE6B-4A98-AB90-402197CBB1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Test code</a:t>
          </a:r>
        </a:p>
      </dgm:t>
    </dgm:pt>
    <dgm:pt modelId="{F036FB74-02E8-4B44-B7CB-06C5CBCAA609}" type="parTrans" cxnId="{6EC92FAD-7F72-4F8D-B54D-7CE63AB5B888}">
      <dgm:prSet/>
      <dgm:spPr/>
      <dgm:t>
        <a:bodyPr/>
        <a:lstStyle/>
        <a:p>
          <a:endParaRPr lang="en-US"/>
        </a:p>
      </dgm:t>
    </dgm:pt>
    <dgm:pt modelId="{5EB64CD5-0C96-428A-A402-6303BF508343}" type="sibTrans" cxnId="{6EC92FAD-7F72-4F8D-B54D-7CE63AB5B888}">
      <dgm:prSet/>
      <dgm:spPr/>
      <dgm:t>
        <a:bodyPr/>
        <a:lstStyle/>
        <a:p>
          <a:endParaRPr lang="en-US"/>
        </a:p>
      </dgm:t>
    </dgm:pt>
    <dgm:pt modelId="{7449A073-031D-4ACA-BB31-60054F31ED1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Source code</a:t>
          </a:r>
        </a:p>
      </dgm:t>
    </dgm:pt>
    <dgm:pt modelId="{D59A1615-38E4-463B-90DB-4EBF047CB57F}" type="parTrans" cxnId="{7FFC93E6-A26D-43D4-A742-8D2DB41FCFDB}">
      <dgm:prSet/>
      <dgm:spPr/>
      <dgm:t>
        <a:bodyPr/>
        <a:lstStyle/>
        <a:p>
          <a:endParaRPr lang="en-US"/>
        </a:p>
      </dgm:t>
    </dgm:pt>
    <dgm:pt modelId="{D16FCDB0-3579-494A-B7CD-8BB16C9E80FC}" type="sibTrans" cxnId="{7FFC93E6-A26D-43D4-A742-8D2DB41FCFDB}">
      <dgm:prSet/>
      <dgm:spPr/>
      <dgm:t>
        <a:bodyPr/>
        <a:lstStyle/>
        <a:p>
          <a:endParaRPr lang="en-US"/>
        </a:p>
      </dgm:t>
    </dgm:pt>
    <dgm:pt modelId="{7ED421C6-D4B2-46C3-85DC-6F26950C0CC5}" type="pres">
      <dgm:prSet presAssocID="{4F440AAC-4A54-4CA6-BAD0-C0CD679A20CE}" presName="root" presStyleCnt="0">
        <dgm:presLayoutVars>
          <dgm:dir/>
          <dgm:resizeHandles val="exact"/>
        </dgm:presLayoutVars>
      </dgm:prSet>
      <dgm:spPr/>
    </dgm:pt>
    <dgm:pt modelId="{1DF3EEA0-E6CC-48BD-A56C-87B12D6F5A45}" type="pres">
      <dgm:prSet presAssocID="{E0459111-5B4C-4BD3-866D-9CA504A7C995}" presName="compNode" presStyleCnt="0"/>
      <dgm:spPr/>
    </dgm:pt>
    <dgm:pt modelId="{E7EBE599-59FF-4123-A81B-81778E1AC51D}" type="pres">
      <dgm:prSet presAssocID="{E0459111-5B4C-4BD3-866D-9CA504A7C99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D0E66DC-5D33-4A6C-B396-09CA0B1ACFDE}" type="pres">
      <dgm:prSet presAssocID="{E0459111-5B4C-4BD3-866D-9CA504A7C99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4F454F7-527A-4F11-A93C-DEF537D931B8}" type="pres">
      <dgm:prSet presAssocID="{E0459111-5B4C-4BD3-866D-9CA504A7C995}" presName="spaceRect" presStyleCnt="0"/>
      <dgm:spPr/>
    </dgm:pt>
    <dgm:pt modelId="{8CB3144A-0F04-438B-B60F-399219A6FB97}" type="pres">
      <dgm:prSet presAssocID="{E0459111-5B4C-4BD3-866D-9CA504A7C995}" presName="textRect" presStyleLbl="revTx" presStyleIdx="0" presStyleCnt="4">
        <dgm:presLayoutVars>
          <dgm:chMax val="1"/>
          <dgm:chPref val="1"/>
        </dgm:presLayoutVars>
      </dgm:prSet>
      <dgm:spPr/>
    </dgm:pt>
    <dgm:pt modelId="{786A286D-6684-4DC3-85A7-A6CE7162C6C0}" type="pres">
      <dgm:prSet presAssocID="{F842FCD5-EA67-4A82-B662-6FA9B72366E9}" presName="sibTrans" presStyleCnt="0"/>
      <dgm:spPr/>
    </dgm:pt>
    <dgm:pt modelId="{32AF3A04-01EE-42A2-87C3-6BBE1488937A}" type="pres">
      <dgm:prSet presAssocID="{8131CD4B-9C62-41AF-9395-76D10238E9D2}" presName="compNode" presStyleCnt="0"/>
      <dgm:spPr/>
    </dgm:pt>
    <dgm:pt modelId="{B2D7E3AD-1538-4FFE-BEE9-4CC8195955CB}" type="pres">
      <dgm:prSet presAssocID="{8131CD4B-9C62-41AF-9395-76D10238E9D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B0A903-D46F-493F-922B-A736345E98D8}" type="pres">
      <dgm:prSet presAssocID="{8131CD4B-9C62-41AF-9395-76D10238E9D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26423673-F8AE-4516-ACDA-710DB3F3067E}" type="pres">
      <dgm:prSet presAssocID="{8131CD4B-9C62-41AF-9395-76D10238E9D2}" presName="spaceRect" presStyleCnt="0"/>
      <dgm:spPr/>
    </dgm:pt>
    <dgm:pt modelId="{434E8647-1602-4C8F-8BB8-4C3FD8CBC0AE}" type="pres">
      <dgm:prSet presAssocID="{8131CD4B-9C62-41AF-9395-76D10238E9D2}" presName="textRect" presStyleLbl="revTx" presStyleIdx="1" presStyleCnt="4">
        <dgm:presLayoutVars>
          <dgm:chMax val="1"/>
          <dgm:chPref val="1"/>
        </dgm:presLayoutVars>
      </dgm:prSet>
      <dgm:spPr/>
    </dgm:pt>
    <dgm:pt modelId="{85FD463C-319E-4056-BB99-C4700DE28728}" type="pres">
      <dgm:prSet presAssocID="{FA62E401-F080-4531-9C8C-2DEB787A4F02}" presName="sibTrans" presStyleCnt="0"/>
      <dgm:spPr/>
    </dgm:pt>
    <dgm:pt modelId="{E4CFD548-F5A5-4436-B17A-CB8F0EFB3BB0}" type="pres">
      <dgm:prSet presAssocID="{E94AEE8D-DE6B-4A98-AB90-402197CBB166}" presName="compNode" presStyleCnt="0"/>
      <dgm:spPr/>
    </dgm:pt>
    <dgm:pt modelId="{F398AC4A-AC40-427F-B786-29B449101691}" type="pres">
      <dgm:prSet presAssocID="{E94AEE8D-DE6B-4A98-AB90-402197CBB166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9D4C1EC-5BCF-4869-870B-96CDDAB9AB61}" type="pres">
      <dgm:prSet presAssocID="{E94AEE8D-DE6B-4A98-AB90-402197CBB1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8F837291-5000-49A1-93A7-597D9402D712}" type="pres">
      <dgm:prSet presAssocID="{E94AEE8D-DE6B-4A98-AB90-402197CBB166}" presName="spaceRect" presStyleCnt="0"/>
      <dgm:spPr/>
    </dgm:pt>
    <dgm:pt modelId="{349F5A24-52BF-491F-BF32-2A87407FC38C}" type="pres">
      <dgm:prSet presAssocID="{E94AEE8D-DE6B-4A98-AB90-402197CBB166}" presName="textRect" presStyleLbl="revTx" presStyleIdx="2" presStyleCnt="4">
        <dgm:presLayoutVars>
          <dgm:chMax val="1"/>
          <dgm:chPref val="1"/>
        </dgm:presLayoutVars>
      </dgm:prSet>
      <dgm:spPr/>
    </dgm:pt>
    <dgm:pt modelId="{33D9669B-8EAA-457C-8CD5-DCA723C90B75}" type="pres">
      <dgm:prSet presAssocID="{5EB64CD5-0C96-428A-A402-6303BF508343}" presName="sibTrans" presStyleCnt="0"/>
      <dgm:spPr/>
    </dgm:pt>
    <dgm:pt modelId="{58438F2D-3C8A-4886-A830-AF073CA2D766}" type="pres">
      <dgm:prSet presAssocID="{7449A073-031D-4ACA-BB31-60054F31ED1E}" presName="compNode" presStyleCnt="0"/>
      <dgm:spPr/>
    </dgm:pt>
    <dgm:pt modelId="{38E4B541-1209-4C0F-933A-1B2801F9571C}" type="pres">
      <dgm:prSet presAssocID="{7449A073-031D-4ACA-BB31-60054F31ED1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DECE763-DF59-45E6-A108-237E80D1A438}" type="pres">
      <dgm:prSet presAssocID="{7449A073-031D-4ACA-BB31-60054F31ED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2B45017-BF48-4E1C-BE6D-2441FBEEF9D4}" type="pres">
      <dgm:prSet presAssocID="{7449A073-031D-4ACA-BB31-60054F31ED1E}" presName="spaceRect" presStyleCnt="0"/>
      <dgm:spPr/>
    </dgm:pt>
    <dgm:pt modelId="{DBE87450-C009-4EBA-9F2B-42CF5CD29C6D}" type="pres">
      <dgm:prSet presAssocID="{7449A073-031D-4ACA-BB31-60054F31ED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3133A62-F11E-4F39-8962-782CC065608F}" type="presOf" srcId="{4F440AAC-4A54-4CA6-BAD0-C0CD679A20CE}" destId="{7ED421C6-D4B2-46C3-85DC-6F26950C0CC5}" srcOrd="0" destOrd="0" presId="urn:microsoft.com/office/officeart/2018/5/layout/IconLeafLabelList"/>
    <dgm:cxn modelId="{F7659D66-680C-4124-BF8D-A3AFFB867433}" type="presOf" srcId="{8131CD4B-9C62-41AF-9395-76D10238E9D2}" destId="{434E8647-1602-4C8F-8BB8-4C3FD8CBC0AE}" srcOrd="0" destOrd="0" presId="urn:microsoft.com/office/officeart/2018/5/layout/IconLeafLabelList"/>
    <dgm:cxn modelId="{EED55979-59C9-4DAC-9094-01AD3650A98A}" type="presOf" srcId="{E94AEE8D-DE6B-4A98-AB90-402197CBB166}" destId="{349F5A24-52BF-491F-BF32-2A87407FC38C}" srcOrd="0" destOrd="0" presId="urn:microsoft.com/office/officeart/2018/5/layout/IconLeafLabelList"/>
    <dgm:cxn modelId="{3796B393-67D8-4A52-B6D9-040E43C56C7E}" srcId="{4F440AAC-4A54-4CA6-BAD0-C0CD679A20CE}" destId="{E0459111-5B4C-4BD3-866D-9CA504A7C995}" srcOrd="0" destOrd="0" parTransId="{05F0AF4C-6B6F-4F8B-B0F8-A5588A340C39}" sibTransId="{F842FCD5-EA67-4A82-B662-6FA9B72366E9}"/>
    <dgm:cxn modelId="{4ACFA8A1-E683-4501-AF20-D783AB97DD42}" type="presOf" srcId="{E0459111-5B4C-4BD3-866D-9CA504A7C995}" destId="{8CB3144A-0F04-438B-B60F-399219A6FB97}" srcOrd="0" destOrd="0" presId="urn:microsoft.com/office/officeart/2018/5/layout/IconLeafLabelList"/>
    <dgm:cxn modelId="{6EC92FAD-7F72-4F8D-B54D-7CE63AB5B888}" srcId="{4F440AAC-4A54-4CA6-BAD0-C0CD679A20CE}" destId="{E94AEE8D-DE6B-4A98-AB90-402197CBB166}" srcOrd="2" destOrd="0" parTransId="{F036FB74-02E8-4B44-B7CB-06C5CBCAA609}" sibTransId="{5EB64CD5-0C96-428A-A402-6303BF508343}"/>
    <dgm:cxn modelId="{3BCE35BF-605A-4DD3-A011-3C859E0E6009}" srcId="{4F440AAC-4A54-4CA6-BAD0-C0CD679A20CE}" destId="{8131CD4B-9C62-41AF-9395-76D10238E9D2}" srcOrd="1" destOrd="0" parTransId="{F3DEF704-B143-4AD3-B573-E2E3AA223337}" sibTransId="{FA62E401-F080-4531-9C8C-2DEB787A4F02}"/>
    <dgm:cxn modelId="{E87E83CC-232E-4A14-94D2-1DACD4FB444C}" type="presOf" srcId="{7449A073-031D-4ACA-BB31-60054F31ED1E}" destId="{DBE87450-C009-4EBA-9F2B-42CF5CD29C6D}" srcOrd="0" destOrd="0" presId="urn:microsoft.com/office/officeart/2018/5/layout/IconLeafLabelList"/>
    <dgm:cxn modelId="{7FFC93E6-A26D-43D4-A742-8D2DB41FCFDB}" srcId="{4F440AAC-4A54-4CA6-BAD0-C0CD679A20CE}" destId="{7449A073-031D-4ACA-BB31-60054F31ED1E}" srcOrd="3" destOrd="0" parTransId="{D59A1615-38E4-463B-90DB-4EBF047CB57F}" sibTransId="{D16FCDB0-3579-494A-B7CD-8BB16C9E80FC}"/>
    <dgm:cxn modelId="{C0980830-6D42-4F2A-8D84-DBDD73B87479}" type="presParOf" srcId="{7ED421C6-D4B2-46C3-85DC-6F26950C0CC5}" destId="{1DF3EEA0-E6CC-48BD-A56C-87B12D6F5A45}" srcOrd="0" destOrd="0" presId="urn:microsoft.com/office/officeart/2018/5/layout/IconLeafLabelList"/>
    <dgm:cxn modelId="{9A42DFE7-BCED-4FCC-B0A9-DC1BF2D58BF0}" type="presParOf" srcId="{1DF3EEA0-E6CC-48BD-A56C-87B12D6F5A45}" destId="{E7EBE599-59FF-4123-A81B-81778E1AC51D}" srcOrd="0" destOrd="0" presId="urn:microsoft.com/office/officeart/2018/5/layout/IconLeafLabelList"/>
    <dgm:cxn modelId="{0B9105F1-DDD3-4F8D-869E-B6E4470CF568}" type="presParOf" srcId="{1DF3EEA0-E6CC-48BD-A56C-87B12D6F5A45}" destId="{6D0E66DC-5D33-4A6C-B396-09CA0B1ACFDE}" srcOrd="1" destOrd="0" presId="urn:microsoft.com/office/officeart/2018/5/layout/IconLeafLabelList"/>
    <dgm:cxn modelId="{9986CCB9-A76D-4EA6-93F2-8DB258D2C4AE}" type="presParOf" srcId="{1DF3EEA0-E6CC-48BD-A56C-87B12D6F5A45}" destId="{54F454F7-527A-4F11-A93C-DEF537D931B8}" srcOrd="2" destOrd="0" presId="urn:microsoft.com/office/officeart/2018/5/layout/IconLeafLabelList"/>
    <dgm:cxn modelId="{635DD697-62BB-49B5-8707-E28D91D06D9C}" type="presParOf" srcId="{1DF3EEA0-E6CC-48BD-A56C-87B12D6F5A45}" destId="{8CB3144A-0F04-438B-B60F-399219A6FB97}" srcOrd="3" destOrd="0" presId="urn:microsoft.com/office/officeart/2018/5/layout/IconLeafLabelList"/>
    <dgm:cxn modelId="{2B52FD66-9A9C-4607-8728-EEB33FBA8D27}" type="presParOf" srcId="{7ED421C6-D4B2-46C3-85DC-6F26950C0CC5}" destId="{786A286D-6684-4DC3-85A7-A6CE7162C6C0}" srcOrd="1" destOrd="0" presId="urn:microsoft.com/office/officeart/2018/5/layout/IconLeafLabelList"/>
    <dgm:cxn modelId="{1010CDE0-8541-4D5A-8506-C68C63F17FAF}" type="presParOf" srcId="{7ED421C6-D4B2-46C3-85DC-6F26950C0CC5}" destId="{32AF3A04-01EE-42A2-87C3-6BBE1488937A}" srcOrd="2" destOrd="0" presId="urn:microsoft.com/office/officeart/2018/5/layout/IconLeafLabelList"/>
    <dgm:cxn modelId="{1065AAA5-7762-4946-92BA-68BEBE719A0D}" type="presParOf" srcId="{32AF3A04-01EE-42A2-87C3-6BBE1488937A}" destId="{B2D7E3AD-1538-4FFE-BEE9-4CC8195955CB}" srcOrd="0" destOrd="0" presId="urn:microsoft.com/office/officeart/2018/5/layout/IconLeafLabelList"/>
    <dgm:cxn modelId="{A22C4142-F74C-4DCC-9A13-0D6593C82A4A}" type="presParOf" srcId="{32AF3A04-01EE-42A2-87C3-6BBE1488937A}" destId="{08B0A903-D46F-493F-922B-A736345E98D8}" srcOrd="1" destOrd="0" presId="urn:microsoft.com/office/officeart/2018/5/layout/IconLeafLabelList"/>
    <dgm:cxn modelId="{376AF512-C1BD-4BD9-B2BF-4C66E9F48633}" type="presParOf" srcId="{32AF3A04-01EE-42A2-87C3-6BBE1488937A}" destId="{26423673-F8AE-4516-ACDA-710DB3F3067E}" srcOrd="2" destOrd="0" presId="urn:microsoft.com/office/officeart/2018/5/layout/IconLeafLabelList"/>
    <dgm:cxn modelId="{833A26F7-00F0-48DC-881A-1C506A08054E}" type="presParOf" srcId="{32AF3A04-01EE-42A2-87C3-6BBE1488937A}" destId="{434E8647-1602-4C8F-8BB8-4C3FD8CBC0AE}" srcOrd="3" destOrd="0" presId="urn:microsoft.com/office/officeart/2018/5/layout/IconLeafLabelList"/>
    <dgm:cxn modelId="{84A8E87A-3BBE-4F90-B9BB-B19CA7ACFD1E}" type="presParOf" srcId="{7ED421C6-D4B2-46C3-85DC-6F26950C0CC5}" destId="{85FD463C-319E-4056-BB99-C4700DE28728}" srcOrd="3" destOrd="0" presId="urn:microsoft.com/office/officeart/2018/5/layout/IconLeafLabelList"/>
    <dgm:cxn modelId="{AC7F453A-C1B9-45C3-B9BC-C10A7D4ED5B0}" type="presParOf" srcId="{7ED421C6-D4B2-46C3-85DC-6F26950C0CC5}" destId="{E4CFD548-F5A5-4436-B17A-CB8F0EFB3BB0}" srcOrd="4" destOrd="0" presId="urn:microsoft.com/office/officeart/2018/5/layout/IconLeafLabelList"/>
    <dgm:cxn modelId="{BB33C3C0-5B7C-4227-94FE-CCA0CE8FC297}" type="presParOf" srcId="{E4CFD548-F5A5-4436-B17A-CB8F0EFB3BB0}" destId="{F398AC4A-AC40-427F-B786-29B449101691}" srcOrd="0" destOrd="0" presId="urn:microsoft.com/office/officeart/2018/5/layout/IconLeafLabelList"/>
    <dgm:cxn modelId="{70D69D1F-26AE-4421-91A4-F14BB8DF81F3}" type="presParOf" srcId="{E4CFD548-F5A5-4436-B17A-CB8F0EFB3BB0}" destId="{A9D4C1EC-5BCF-4869-870B-96CDDAB9AB61}" srcOrd="1" destOrd="0" presId="urn:microsoft.com/office/officeart/2018/5/layout/IconLeafLabelList"/>
    <dgm:cxn modelId="{C4E4536E-7BCC-4983-97F9-F9AA5484473E}" type="presParOf" srcId="{E4CFD548-F5A5-4436-B17A-CB8F0EFB3BB0}" destId="{8F837291-5000-49A1-93A7-597D9402D712}" srcOrd="2" destOrd="0" presId="urn:microsoft.com/office/officeart/2018/5/layout/IconLeafLabelList"/>
    <dgm:cxn modelId="{C9B4862C-55DE-4E3B-9CEE-97B2007A82FB}" type="presParOf" srcId="{E4CFD548-F5A5-4436-B17A-CB8F0EFB3BB0}" destId="{349F5A24-52BF-491F-BF32-2A87407FC38C}" srcOrd="3" destOrd="0" presId="urn:microsoft.com/office/officeart/2018/5/layout/IconLeafLabelList"/>
    <dgm:cxn modelId="{E8007489-8252-471C-B84B-BC3300C87B0D}" type="presParOf" srcId="{7ED421C6-D4B2-46C3-85DC-6F26950C0CC5}" destId="{33D9669B-8EAA-457C-8CD5-DCA723C90B75}" srcOrd="5" destOrd="0" presId="urn:microsoft.com/office/officeart/2018/5/layout/IconLeafLabelList"/>
    <dgm:cxn modelId="{9A0C0795-037C-4D9A-8D8E-35D8DFA8B5D4}" type="presParOf" srcId="{7ED421C6-D4B2-46C3-85DC-6F26950C0CC5}" destId="{58438F2D-3C8A-4886-A830-AF073CA2D766}" srcOrd="6" destOrd="0" presId="urn:microsoft.com/office/officeart/2018/5/layout/IconLeafLabelList"/>
    <dgm:cxn modelId="{C64C2335-C978-4A10-B1FE-6A6ED83BE441}" type="presParOf" srcId="{58438F2D-3C8A-4886-A830-AF073CA2D766}" destId="{38E4B541-1209-4C0F-933A-1B2801F9571C}" srcOrd="0" destOrd="0" presId="urn:microsoft.com/office/officeart/2018/5/layout/IconLeafLabelList"/>
    <dgm:cxn modelId="{B5016D53-6883-4334-8175-59E2819DD2C6}" type="presParOf" srcId="{58438F2D-3C8A-4886-A830-AF073CA2D766}" destId="{ADECE763-DF59-45E6-A108-237E80D1A438}" srcOrd="1" destOrd="0" presId="urn:microsoft.com/office/officeart/2018/5/layout/IconLeafLabelList"/>
    <dgm:cxn modelId="{A7C4BF1B-0D82-4F85-A12A-58444A584E85}" type="presParOf" srcId="{58438F2D-3C8A-4886-A830-AF073CA2D766}" destId="{72B45017-BF48-4E1C-BE6D-2441FBEEF9D4}" srcOrd="2" destOrd="0" presId="urn:microsoft.com/office/officeart/2018/5/layout/IconLeafLabelList"/>
    <dgm:cxn modelId="{754E6958-F79A-46BC-9488-62729688EEAC}" type="presParOf" srcId="{58438F2D-3C8A-4886-A830-AF073CA2D766}" destId="{DBE87450-C009-4EBA-9F2B-42CF5CD29C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94A1ED-AF24-4634-B04C-29F96C59F3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FC7D25-7B0C-4ACB-9FE2-22E071C95A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 instructions</a:t>
          </a:r>
        </a:p>
      </dgm:t>
    </dgm:pt>
    <dgm:pt modelId="{9B0227E0-EFC9-4307-9933-834636764C25}" type="parTrans" cxnId="{8C0F29CE-C610-457A-9ECA-6CC3D1BCC6AE}">
      <dgm:prSet/>
      <dgm:spPr/>
      <dgm:t>
        <a:bodyPr/>
        <a:lstStyle/>
        <a:p>
          <a:endParaRPr lang="en-US"/>
        </a:p>
      </dgm:t>
    </dgm:pt>
    <dgm:pt modelId="{0A73A537-4480-4A35-AFE5-6E8AA4E9D1A5}" type="sibTrans" cxnId="{8C0F29CE-C610-457A-9ECA-6CC3D1BCC6AE}">
      <dgm:prSet/>
      <dgm:spPr/>
      <dgm:t>
        <a:bodyPr/>
        <a:lstStyle/>
        <a:p>
          <a:endParaRPr lang="en-US"/>
        </a:p>
      </dgm:t>
    </dgm:pt>
    <dgm:pt modelId="{5485691C-0478-4394-8FBA-FEFD19A15F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Docs</a:t>
          </a:r>
        </a:p>
      </dgm:t>
    </dgm:pt>
    <dgm:pt modelId="{06F379ED-B040-4362-A3B5-92C9A0FC667A}" type="parTrans" cxnId="{EAFF9F4F-74C3-4AEB-B125-47D9F178ED0C}">
      <dgm:prSet/>
      <dgm:spPr/>
      <dgm:t>
        <a:bodyPr/>
        <a:lstStyle/>
        <a:p>
          <a:endParaRPr lang="en-US"/>
        </a:p>
      </dgm:t>
    </dgm:pt>
    <dgm:pt modelId="{F8520463-7501-47E8-B487-D4E34F4718D8}" type="sibTrans" cxnId="{EAFF9F4F-74C3-4AEB-B125-47D9F178ED0C}">
      <dgm:prSet/>
      <dgm:spPr/>
      <dgm:t>
        <a:bodyPr/>
        <a:lstStyle/>
        <a:p>
          <a:endParaRPr lang="en-US"/>
        </a:p>
      </dgm:t>
    </dgm:pt>
    <dgm:pt modelId="{7AD67CE0-DA65-48F5-8E92-3BDC74E8D6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Tutorial(s)</a:t>
          </a:r>
        </a:p>
      </dgm:t>
    </dgm:pt>
    <dgm:pt modelId="{A7CDC610-61E0-4682-90F2-5994E076FF17}" type="parTrans" cxnId="{D8AC2BE7-93E0-4673-B6CA-E4237128E636}">
      <dgm:prSet/>
      <dgm:spPr/>
      <dgm:t>
        <a:bodyPr/>
        <a:lstStyle/>
        <a:p>
          <a:endParaRPr lang="en-US"/>
        </a:p>
      </dgm:t>
    </dgm:pt>
    <dgm:pt modelId="{8FE380E9-A6D2-4E08-8540-AEDA649AC5E1}" type="sibTrans" cxnId="{D8AC2BE7-93E0-4673-B6CA-E4237128E636}">
      <dgm:prSet/>
      <dgm:spPr/>
      <dgm:t>
        <a:bodyPr/>
        <a:lstStyle/>
        <a:p>
          <a:endParaRPr lang="en-US"/>
        </a:p>
      </dgm:t>
    </dgm:pt>
    <dgm:pt modelId="{C27F5F0E-8AC5-496F-B3D7-4E877D4E0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Developer Guidelines</a:t>
          </a:r>
        </a:p>
      </dgm:t>
    </dgm:pt>
    <dgm:pt modelId="{F83716DF-1892-4D21-99F4-B75748F704A1}" type="parTrans" cxnId="{186D7D87-5238-417A-A2A7-FE544E1845EB}">
      <dgm:prSet/>
      <dgm:spPr/>
      <dgm:t>
        <a:bodyPr/>
        <a:lstStyle/>
        <a:p>
          <a:endParaRPr lang="en-US"/>
        </a:p>
      </dgm:t>
    </dgm:pt>
    <dgm:pt modelId="{9E52DAC4-F843-4D06-A421-624F4F83ABC8}" type="sibTrans" cxnId="{186D7D87-5238-417A-A2A7-FE544E1845EB}">
      <dgm:prSet/>
      <dgm:spPr/>
      <dgm:t>
        <a:bodyPr/>
        <a:lstStyle/>
        <a:p>
          <a:endParaRPr lang="en-US"/>
        </a:p>
      </dgm:t>
    </dgm:pt>
    <dgm:pt modelId="{A1A6D068-8DB8-46C0-B76F-847EB7B3D392}" type="pres">
      <dgm:prSet presAssocID="{0894A1ED-AF24-4634-B04C-29F96C59F33A}" presName="root" presStyleCnt="0">
        <dgm:presLayoutVars>
          <dgm:dir/>
          <dgm:resizeHandles val="exact"/>
        </dgm:presLayoutVars>
      </dgm:prSet>
      <dgm:spPr/>
    </dgm:pt>
    <dgm:pt modelId="{221A8783-7BDD-4EFF-9753-C851318709ED}" type="pres">
      <dgm:prSet presAssocID="{43FC7D25-7B0C-4ACB-9FE2-22E071C95A7D}" presName="compNode" presStyleCnt="0"/>
      <dgm:spPr/>
    </dgm:pt>
    <dgm:pt modelId="{6AB06050-449A-4E7E-99F9-3368608B0A01}" type="pres">
      <dgm:prSet presAssocID="{43FC7D25-7B0C-4ACB-9FE2-22E071C95A7D}" presName="bgRect" presStyleLbl="bgShp" presStyleIdx="0" presStyleCnt="4"/>
      <dgm:spPr/>
    </dgm:pt>
    <dgm:pt modelId="{90388EEE-411E-49B9-8E8D-70B4B0476396}" type="pres">
      <dgm:prSet presAssocID="{43FC7D25-7B0C-4ACB-9FE2-22E071C95A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B03A566-386C-4C2F-87C0-55DEFA9A76F9}" type="pres">
      <dgm:prSet presAssocID="{43FC7D25-7B0C-4ACB-9FE2-22E071C95A7D}" presName="spaceRect" presStyleCnt="0"/>
      <dgm:spPr/>
    </dgm:pt>
    <dgm:pt modelId="{2A78F3FE-5E61-4AF5-8570-EC6118E38502}" type="pres">
      <dgm:prSet presAssocID="{43FC7D25-7B0C-4ACB-9FE2-22E071C95A7D}" presName="parTx" presStyleLbl="revTx" presStyleIdx="0" presStyleCnt="4">
        <dgm:presLayoutVars>
          <dgm:chMax val="0"/>
          <dgm:chPref val="0"/>
        </dgm:presLayoutVars>
      </dgm:prSet>
      <dgm:spPr/>
    </dgm:pt>
    <dgm:pt modelId="{395B784E-004F-4CA8-BBD3-D489182B5857}" type="pres">
      <dgm:prSet presAssocID="{0A73A537-4480-4A35-AFE5-6E8AA4E9D1A5}" presName="sibTrans" presStyleCnt="0"/>
      <dgm:spPr/>
    </dgm:pt>
    <dgm:pt modelId="{42B9DFBC-E281-4918-BAE8-9E5CA113851D}" type="pres">
      <dgm:prSet presAssocID="{5485691C-0478-4394-8FBA-FEFD19A15F7D}" presName="compNode" presStyleCnt="0"/>
      <dgm:spPr/>
    </dgm:pt>
    <dgm:pt modelId="{22985A83-E22C-4F8A-A5A6-899842723243}" type="pres">
      <dgm:prSet presAssocID="{5485691C-0478-4394-8FBA-FEFD19A15F7D}" presName="bgRect" presStyleLbl="bgShp" presStyleIdx="1" presStyleCnt="4"/>
      <dgm:spPr/>
    </dgm:pt>
    <dgm:pt modelId="{5B948E15-3E66-47B5-8ED6-52F6EC9D1F05}" type="pres">
      <dgm:prSet presAssocID="{5485691C-0478-4394-8FBA-FEFD19A15F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9DD9A9B-F560-4646-AB28-9711E8CF6433}" type="pres">
      <dgm:prSet presAssocID="{5485691C-0478-4394-8FBA-FEFD19A15F7D}" presName="spaceRect" presStyleCnt="0"/>
      <dgm:spPr/>
    </dgm:pt>
    <dgm:pt modelId="{30F90392-A41E-4AB3-B8F0-2C42816E9D17}" type="pres">
      <dgm:prSet presAssocID="{5485691C-0478-4394-8FBA-FEFD19A15F7D}" presName="parTx" presStyleLbl="revTx" presStyleIdx="1" presStyleCnt="4">
        <dgm:presLayoutVars>
          <dgm:chMax val="0"/>
          <dgm:chPref val="0"/>
        </dgm:presLayoutVars>
      </dgm:prSet>
      <dgm:spPr/>
    </dgm:pt>
    <dgm:pt modelId="{D9759BEE-B954-4115-86AB-B99FA1480360}" type="pres">
      <dgm:prSet presAssocID="{F8520463-7501-47E8-B487-D4E34F4718D8}" presName="sibTrans" presStyleCnt="0"/>
      <dgm:spPr/>
    </dgm:pt>
    <dgm:pt modelId="{2529476A-8E58-45C6-A55B-095A3128E7D2}" type="pres">
      <dgm:prSet presAssocID="{7AD67CE0-DA65-48F5-8E92-3BDC74E8D6C9}" presName="compNode" presStyleCnt="0"/>
      <dgm:spPr/>
    </dgm:pt>
    <dgm:pt modelId="{C08B2035-3A2F-4B1A-8D9C-BADE020BD7FF}" type="pres">
      <dgm:prSet presAssocID="{7AD67CE0-DA65-48F5-8E92-3BDC74E8D6C9}" presName="bgRect" presStyleLbl="bgShp" presStyleIdx="2" presStyleCnt="4"/>
      <dgm:spPr/>
    </dgm:pt>
    <dgm:pt modelId="{717665E4-864A-47D6-8B2E-8856DBDB7E30}" type="pres">
      <dgm:prSet presAssocID="{7AD67CE0-DA65-48F5-8E92-3BDC74E8D6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08B9110-B81B-4FE6-91FE-C1EB7188C860}" type="pres">
      <dgm:prSet presAssocID="{7AD67CE0-DA65-48F5-8E92-3BDC74E8D6C9}" presName="spaceRect" presStyleCnt="0"/>
      <dgm:spPr/>
    </dgm:pt>
    <dgm:pt modelId="{67C0C065-3EF5-4BC8-968F-01F9C750D778}" type="pres">
      <dgm:prSet presAssocID="{7AD67CE0-DA65-48F5-8E92-3BDC74E8D6C9}" presName="parTx" presStyleLbl="revTx" presStyleIdx="2" presStyleCnt="4">
        <dgm:presLayoutVars>
          <dgm:chMax val="0"/>
          <dgm:chPref val="0"/>
        </dgm:presLayoutVars>
      </dgm:prSet>
      <dgm:spPr/>
    </dgm:pt>
    <dgm:pt modelId="{F69D51E9-57B4-4FF9-8B7A-E4AC268E19B7}" type="pres">
      <dgm:prSet presAssocID="{8FE380E9-A6D2-4E08-8540-AEDA649AC5E1}" presName="sibTrans" presStyleCnt="0"/>
      <dgm:spPr/>
    </dgm:pt>
    <dgm:pt modelId="{C6CCF8A9-F106-4711-A105-D4007AC11195}" type="pres">
      <dgm:prSet presAssocID="{C27F5F0E-8AC5-496F-B3D7-4E877D4E0F4A}" presName="compNode" presStyleCnt="0"/>
      <dgm:spPr/>
    </dgm:pt>
    <dgm:pt modelId="{2F63AF39-D592-467B-B291-7D8455982DFE}" type="pres">
      <dgm:prSet presAssocID="{C27F5F0E-8AC5-496F-B3D7-4E877D4E0F4A}" presName="bgRect" presStyleLbl="bgShp" presStyleIdx="3" presStyleCnt="4"/>
      <dgm:spPr/>
    </dgm:pt>
    <dgm:pt modelId="{869B46CC-20B8-486B-8EEA-B464B3067332}" type="pres">
      <dgm:prSet presAssocID="{C27F5F0E-8AC5-496F-B3D7-4E877D4E0F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4C2D8CD-BC72-49DA-8E54-975D684F9CA1}" type="pres">
      <dgm:prSet presAssocID="{C27F5F0E-8AC5-496F-B3D7-4E877D4E0F4A}" presName="spaceRect" presStyleCnt="0"/>
      <dgm:spPr/>
    </dgm:pt>
    <dgm:pt modelId="{1EA47F6F-467E-46EB-9DB3-869FA7D1AC77}" type="pres">
      <dgm:prSet presAssocID="{C27F5F0E-8AC5-496F-B3D7-4E877D4E0F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A293D07-3899-2547-937D-94835A41699E}" type="presOf" srcId="{5485691C-0478-4394-8FBA-FEFD19A15F7D}" destId="{30F90392-A41E-4AB3-B8F0-2C42816E9D17}" srcOrd="0" destOrd="0" presId="urn:microsoft.com/office/officeart/2018/2/layout/IconVerticalSolidList"/>
    <dgm:cxn modelId="{11B0C02C-95FB-1F4E-A456-00BA43DC87BA}" type="presOf" srcId="{0894A1ED-AF24-4634-B04C-29F96C59F33A}" destId="{A1A6D068-8DB8-46C0-B76F-847EB7B3D392}" srcOrd="0" destOrd="0" presId="urn:microsoft.com/office/officeart/2018/2/layout/IconVerticalSolidList"/>
    <dgm:cxn modelId="{EAFF9F4F-74C3-4AEB-B125-47D9F178ED0C}" srcId="{0894A1ED-AF24-4634-B04C-29F96C59F33A}" destId="{5485691C-0478-4394-8FBA-FEFD19A15F7D}" srcOrd="1" destOrd="0" parTransId="{06F379ED-B040-4362-A3B5-92C9A0FC667A}" sibTransId="{F8520463-7501-47E8-B487-D4E34F4718D8}"/>
    <dgm:cxn modelId="{186D7D87-5238-417A-A2A7-FE544E1845EB}" srcId="{0894A1ED-AF24-4634-B04C-29F96C59F33A}" destId="{C27F5F0E-8AC5-496F-B3D7-4E877D4E0F4A}" srcOrd="3" destOrd="0" parTransId="{F83716DF-1892-4D21-99F4-B75748F704A1}" sibTransId="{9E52DAC4-F843-4D06-A421-624F4F83ABC8}"/>
    <dgm:cxn modelId="{8C0F29CE-C610-457A-9ECA-6CC3D1BCC6AE}" srcId="{0894A1ED-AF24-4634-B04C-29F96C59F33A}" destId="{43FC7D25-7B0C-4ACB-9FE2-22E071C95A7D}" srcOrd="0" destOrd="0" parTransId="{9B0227E0-EFC9-4307-9933-834636764C25}" sibTransId="{0A73A537-4480-4A35-AFE5-6E8AA4E9D1A5}"/>
    <dgm:cxn modelId="{0A1321D8-0B63-5B4C-AA5C-59C8501CEF68}" type="presOf" srcId="{C27F5F0E-8AC5-496F-B3D7-4E877D4E0F4A}" destId="{1EA47F6F-467E-46EB-9DB3-869FA7D1AC77}" srcOrd="0" destOrd="0" presId="urn:microsoft.com/office/officeart/2018/2/layout/IconVerticalSolidList"/>
    <dgm:cxn modelId="{D8AC2BE7-93E0-4673-B6CA-E4237128E636}" srcId="{0894A1ED-AF24-4634-B04C-29F96C59F33A}" destId="{7AD67CE0-DA65-48F5-8E92-3BDC74E8D6C9}" srcOrd="2" destOrd="0" parTransId="{A7CDC610-61E0-4682-90F2-5994E076FF17}" sibTransId="{8FE380E9-A6D2-4E08-8540-AEDA649AC5E1}"/>
    <dgm:cxn modelId="{0BB662F1-DD31-5A42-93F6-41E4E0470BB8}" type="presOf" srcId="{7AD67CE0-DA65-48F5-8E92-3BDC74E8D6C9}" destId="{67C0C065-3EF5-4BC8-968F-01F9C750D778}" srcOrd="0" destOrd="0" presId="urn:microsoft.com/office/officeart/2018/2/layout/IconVerticalSolidList"/>
    <dgm:cxn modelId="{608A82F9-174A-9141-91E4-04743C4A8A49}" type="presOf" srcId="{43FC7D25-7B0C-4ACB-9FE2-22E071C95A7D}" destId="{2A78F3FE-5E61-4AF5-8570-EC6118E38502}" srcOrd="0" destOrd="0" presId="urn:microsoft.com/office/officeart/2018/2/layout/IconVerticalSolidList"/>
    <dgm:cxn modelId="{01C9D2DD-5521-BA46-B373-E5892904F98B}" type="presParOf" srcId="{A1A6D068-8DB8-46C0-B76F-847EB7B3D392}" destId="{221A8783-7BDD-4EFF-9753-C851318709ED}" srcOrd="0" destOrd="0" presId="urn:microsoft.com/office/officeart/2018/2/layout/IconVerticalSolidList"/>
    <dgm:cxn modelId="{F17CE511-DE61-9049-BDEE-7929E0EC8A6D}" type="presParOf" srcId="{221A8783-7BDD-4EFF-9753-C851318709ED}" destId="{6AB06050-449A-4E7E-99F9-3368608B0A01}" srcOrd="0" destOrd="0" presId="urn:microsoft.com/office/officeart/2018/2/layout/IconVerticalSolidList"/>
    <dgm:cxn modelId="{B3623D98-3740-1046-91F9-51BAC7B35A93}" type="presParOf" srcId="{221A8783-7BDD-4EFF-9753-C851318709ED}" destId="{90388EEE-411E-49B9-8E8D-70B4B0476396}" srcOrd="1" destOrd="0" presId="urn:microsoft.com/office/officeart/2018/2/layout/IconVerticalSolidList"/>
    <dgm:cxn modelId="{F531A9DF-6C4F-D440-A9A9-6BDD4C8E76F4}" type="presParOf" srcId="{221A8783-7BDD-4EFF-9753-C851318709ED}" destId="{8B03A566-386C-4C2F-87C0-55DEFA9A76F9}" srcOrd="2" destOrd="0" presId="urn:microsoft.com/office/officeart/2018/2/layout/IconVerticalSolidList"/>
    <dgm:cxn modelId="{6F73BD6D-0715-2B4B-80B5-9EC333CB40C6}" type="presParOf" srcId="{221A8783-7BDD-4EFF-9753-C851318709ED}" destId="{2A78F3FE-5E61-4AF5-8570-EC6118E38502}" srcOrd="3" destOrd="0" presId="urn:microsoft.com/office/officeart/2018/2/layout/IconVerticalSolidList"/>
    <dgm:cxn modelId="{A0F01B28-03B1-214B-AA11-B91763CBFE41}" type="presParOf" srcId="{A1A6D068-8DB8-46C0-B76F-847EB7B3D392}" destId="{395B784E-004F-4CA8-BBD3-D489182B5857}" srcOrd="1" destOrd="0" presId="urn:microsoft.com/office/officeart/2018/2/layout/IconVerticalSolidList"/>
    <dgm:cxn modelId="{10C4DFA6-34BD-CC46-A21C-327491C8450C}" type="presParOf" srcId="{A1A6D068-8DB8-46C0-B76F-847EB7B3D392}" destId="{42B9DFBC-E281-4918-BAE8-9E5CA113851D}" srcOrd="2" destOrd="0" presId="urn:microsoft.com/office/officeart/2018/2/layout/IconVerticalSolidList"/>
    <dgm:cxn modelId="{631029AB-121E-7D43-8707-A5DE93689CF0}" type="presParOf" srcId="{42B9DFBC-E281-4918-BAE8-9E5CA113851D}" destId="{22985A83-E22C-4F8A-A5A6-899842723243}" srcOrd="0" destOrd="0" presId="urn:microsoft.com/office/officeart/2018/2/layout/IconVerticalSolidList"/>
    <dgm:cxn modelId="{45F200D6-BD32-854E-9070-37F39F072515}" type="presParOf" srcId="{42B9DFBC-E281-4918-BAE8-9E5CA113851D}" destId="{5B948E15-3E66-47B5-8ED6-52F6EC9D1F05}" srcOrd="1" destOrd="0" presId="urn:microsoft.com/office/officeart/2018/2/layout/IconVerticalSolidList"/>
    <dgm:cxn modelId="{EFC11E0E-9D2D-D542-8427-0450BF38DD38}" type="presParOf" srcId="{42B9DFBC-E281-4918-BAE8-9E5CA113851D}" destId="{09DD9A9B-F560-4646-AB28-9711E8CF6433}" srcOrd="2" destOrd="0" presId="urn:microsoft.com/office/officeart/2018/2/layout/IconVerticalSolidList"/>
    <dgm:cxn modelId="{103C11BE-0FA8-5C47-983A-43362C2F4305}" type="presParOf" srcId="{42B9DFBC-E281-4918-BAE8-9E5CA113851D}" destId="{30F90392-A41E-4AB3-B8F0-2C42816E9D17}" srcOrd="3" destOrd="0" presId="urn:microsoft.com/office/officeart/2018/2/layout/IconVerticalSolidList"/>
    <dgm:cxn modelId="{E9D262E1-9061-B741-A01F-E83424119E6D}" type="presParOf" srcId="{A1A6D068-8DB8-46C0-B76F-847EB7B3D392}" destId="{D9759BEE-B954-4115-86AB-B99FA1480360}" srcOrd="3" destOrd="0" presId="urn:microsoft.com/office/officeart/2018/2/layout/IconVerticalSolidList"/>
    <dgm:cxn modelId="{175E2A34-1EB9-994C-8252-B49BBC9D973C}" type="presParOf" srcId="{A1A6D068-8DB8-46C0-B76F-847EB7B3D392}" destId="{2529476A-8E58-45C6-A55B-095A3128E7D2}" srcOrd="4" destOrd="0" presId="urn:microsoft.com/office/officeart/2018/2/layout/IconVerticalSolidList"/>
    <dgm:cxn modelId="{0051C2B9-D558-2643-B5E4-B5B189489800}" type="presParOf" srcId="{2529476A-8E58-45C6-A55B-095A3128E7D2}" destId="{C08B2035-3A2F-4B1A-8D9C-BADE020BD7FF}" srcOrd="0" destOrd="0" presId="urn:microsoft.com/office/officeart/2018/2/layout/IconVerticalSolidList"/>
    <dgm:cxn modelId="{082DF20B-CAF8-164C-8167-C0B28FC1AAA0}" type="presParOf" srcId="{2529476A-8E58-45C6-A55B-095A3128E7D2}" destId="{717665E4-864A-47D6-8B2E-8856DBDB7E30}" srcOrd="1" destOrd="0" presId="urn:microsoft.com/office/officeart/2018/2/layout/IconVerticalSolidList"/>
    <dgm:cxn modelId="{059F367D-EA23-D74F-A35F-2F0C09E39445}" type="presParOf" srcId="{2529476A-8E58-45C6-A55B-095A3128E7D2}" destId="{508B9110-B81B-4FE6-91FE-C1EB7188C860}" srcOrd="2" destOrd="0" presId="urn:microsoft.com/office/officeart/2018/2/layout/IconVerticalSolidList"/>
    <dgm:cxn modelId="{7B8ECAE4-0A59-8247-A29F-82922608CBC3}" type="presParOf" srcId="{2529476A-8E58-45C6-A55B-095A3128E7D2}" destId="{67C0C065-3EF5-4BC8-968F-01F9C750D778}" srcOrd="3" destOrd="0" presId="urn:microsoft.com/office/officeart/2018/2/layout/IconVerticalSolidList"/>
    <dgm:cxn modelId="{DC103361-9469-B244-9E98-D87639D1F235}" type="presParOf" srcId="{A1A6D068-8DB8-46C0-B76F-847EB7B3D392}" destId="{F69D51E9-57B4-4FF9-8B7A-E4AC268E19B7}" srcOrd="5" destOrd="0" presId="urn:microsoft.com/office/officeart/2018/2/layout/IconVerticalSolidList"/>
    <dgm:cxn modelId="{75E55002-26F1-8647-9D58-4865AF03182D}" type="presParOf" srcId="{A1A6D068-8DB8-46C0-B76F-847EB7B3D392}" destId="{C6CCF8A9-F106-4711-A105-D4007AC11195}" srcOrd="6" destOrd="0" presId="urn:microsoft.com/office/officeart/2018/2/layout/IconVerticalSolidList"/>
    <dgm:cxn modelId="{7F24D7AA-EB59-6143-89EE-F6F07E27DF29}" type="presParOf" srcId="{C6CCF8A9-F106-4711-A105-D4007AC11195}" destId="{2F63AF39-D592-467B-B291-7D8455982DFE}" srcOrd="0" destOrd="0" presId="urn:microsoft.com/office/officeart/2018/2/layout/IconVerticalSolidList"/>
    <dgm:cxn modelId="{5454324C-CD79-AB4F-B622-7C3051B128EC}" type="presParOf" srcId="{C6CCF8A9-F106-4711-A105-D4007AC11195}" destId="{869B46CC-20B8-486B-8EEA-B464B3067332}" srcOrd="1" destOrd="0" presId="urn:microsoft.com/office/officeart/2018/2/layout/IconVerticalSolidList"/>
    <dgm:cxn modelId="{601D58D4-1BBD-EB4A-A955-1AFA6F9533C5}" type="presParOf" srcId="{C6CCF8A9-F106-4711-A105-D4007AC11195}" destId="{74C2D8CD-BC72-49DA-8E54-975D684F9CA1}" srcOrd="2" destOrd="0" presId="urn:microsoft.com/office/officeart/2018/2/layout/IconVerticalSolidList"/>
    <dgm:cxn modelId="{5C17315E-A8BB-2D4F-8D84-1977C14EB3A4}" type="presParOf" srcId="{C6CCF8A9-F106-4711-A105-D4007AC11195}" destId="{1EA47F6F-467E-46EB-9DB3-869FA7D1AC7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FE7A3A-C565-4C1C-A476-6CF3B96C4C2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679DEB-6347-400F-B961-E7093ABF3034}">
      <dgm:prSet/>
      <dgm:spPr/>
      <dgm:t>
        <a:bodyPr/>
        <a:lstStyle/>
        <a:p>
          <a:r>
            <a:rPr lang="en-US"/>
            <a:t>One test file per functionality.</a:t>
          </a:r>
        </a:p>
      </dgm:t>
    </dgm:pt>
    <dgm:pt modelId="{9DA747F8-3AC9-4C08-9DC8-E6DD216BA2DC}" type="parTrans" cxnId="{073F0CEB-38F7-438D-92C7-9EC255BAAFAC}">
      <dgm:prSet/>
      <dgm:spPr/>
      <dgm:t>
        <a:bodyPr/>
        <a:lstStyle/>
        <a:p>
          <a:endParaRPr lang="en-US"/>
        </a:p>
      </dgm:t>
    </dgm:pt>
    <dgm:pt modelId="{A2C4A6F4-50BF-4BAF-8D22-4D1AA2C090FD}" type="sibTrans" cxnId="{073F0CEB-38F7-438D-92C7-9EC255BAAFAC}">
      <dgm:prSet/>
      <dgm:spPr/>
      <dgm:t>
        <a:bodyPr/>
        <a:lstStyle/>
        <a:p>
          <a:endParaRPr lang="en-US"/>
        </a:p>
      </dgm:t>
    </dgm:pt>
    <dgm:pt modelId="{1914A54B-56CF-4374-8E81-FF9845E18D92}">
      <dgm:prSet/>
      <dgm:spPr/>
      <dgm:t>
        <a:bodyPr/>
        <a:lstStyle/>
        <a:p>
          <a:r>
            <a:rPr lang="en-US" dirty="0"/>
            <a:t>Test all code using </a:t>
          </a:r>
          <a:r>
            <a:rPr lang="en-US" i="1" dirty="0" err="1"/>
            <a:t>unittest</a:t>
          </a:r>
          <a:r>
            <a:rPr lang="en-US" dirty="0"/>
            <a:t>, </a:t>
          </a:r>
          <a:r>
            <a:rPr lang="en-US" i="1" dirty="0"/>
            <a:t>nose</a:t>
          </a:r>
          <a:r>
            <a:rPr lang="en-US" dirty="0"/>
            <a:t> and </a:t>
          </a:r>
          <a:r>
            <a:rPr lang="en-US" i="1" dirty="0"/>
            <a:t>mock</a:t>
          </a:r>
          <a:r>
            <a:rPr lang="en-US" dirty="0"/>
            <a:t>.</a:t>
          </a:r>
        </a:p>
      </dgm:t>
    </dgm:pt>
    <dgm:pt modelId="{8FC8BE72-8874-4532-BA6A-27B899B131B5}" type="parTrans" cxnId="{AC5E7816-F717-4F35-AE0B-FF77B64AAB33}">
      <dgm:prSet/>
      <dgm:spPr/>
      <dgm:t>
        <a:bodyPr/>
        <a:lstStyle/>
        <a:p>
          <a:endParaRPr lang="en-US"/>
        </a:p>
      </dgm:t>
    </dgm:pt>
    <dgm:pt modelId="{294B18D4-0D65-41B3-B4DC-CD7D367C0291}" type="sibTrans" cxnId="{AC5E7816-F717-4F35-AE0B-FF77B64AAB33}">
      <dgm:prSet/>
      <dgm:spPr/>
      <dgm:t>
        <a:bodyPr/>
        <a:lstStyle/>
        <a:p>
          <a:endParaRPr lang="en-US"/>
        </a:p>
      </dgm:t>
    </dgm:pt>
    <dgm:pt modelId="{620616C5-7F9E-4315-ADDA-5AD1FEC4F7EF}">
      <dgm:prSet/>
      <dgm:spPr/>
      <dgm:t>
        <a:bodyPr/>
        <a:lstStyle/>
        <a:p>
          <a:r>
            <a:rPr lang="en-US" dirty="0"/>
            <a:t>Tests all branches in the code.</a:t>
          </a:r>
        </a:p>
      </dgm:t>
    </dgm:pt>
    <dgm:pt modelId="{03ECF55C-6095-4F3A-9826-BE838ED88157}" type="parTrans" cxnId="{AD3923C4-4C90-4DBD-9D03-9B1D674014CE}">
      <dgm:prSet/>
      <dgm:spPr/>
      <dgm:t>
        <a:bodyPr/>
        <a:lstStyle/>
        <a:p>
          <a:endParaRPr lang="en-US"/>
        </a:p>
      </dgm:t>
    </dgm:pt>
    <dgm:pt modelId="{A054C054-EFAB-44CB-9FF9-98619F65FDAA}" type="sibTrans" cxnId="{AD3923C4-4C90-4DBD-9D03-9B1D674014CE}">
      <dgm:prSet/>
      <dgm:spPr/>
      <dgm:t>
        <a:bodyPr/>
        <a:lstStyle/>
        <a:p>
          <a:endParaRPr lang="en-US"/>
        </a:p>
      </dgm:t>
    </dgm:pt>
    <dgm:pt modelId="{6A00BB3B-C0C8-4BD7-B315-9176D19C6157}">
      <dgm:prSet/>
      <dgm:spPr/>
      <dgm:t>
        <a:bodyPr/>
        <a:lstStyle/>
        <a:p>
          <a:r>
            <a:rPr lang="en-US" dirty="0"/>
            <a:t>Tox </a:t>
          </a:r>
          <a:br>
            <a:rPr lang="en-US" dirty="0"/>
          </a:br>
          <a:r>
            <a:rPr lang="en-US" dirty="0"/>
            <a:t>(test automation and management)</a:t>
          </a:r>
        </a:p>
      </dgm:t>
    </dgm:pt>
    <dgm:pt modelId="{F0EE6ECA-CE61-4B9D-93A5-FFEFB7354759}" type="parTrans" cxnId="{34F2ADF5-CFE6-4F3F-9DCC-6CBDE3E61DA4}">
      <dgm:prSet/>
      <dgm:spPr/>
      <dgm:t>
        <a:bodyPr/>
        <a:lstStyle/>
        <a:p>
          <a:endParaRPr lang="en-US"/>
        </a:p>
      </dgm:t>
    </dgm:pt>
    <dgm:pt modelId="{46B1F973-E119-441C-8316-47BC78629191}" type="sibTrans" cxnId="{34F2ADF5-CFE6-4F3F-9DCC-6CBDE3E61DA4}">
      <dgm:prSet/>
      <dgm:spPr/>
      <dgm:t>
        <a:bodyPr/>
        <a:lstStyle/>
        <a:p>
          <a:endParaRPr lang="en-US"/>
        </a:p>
      </dgm:t>
    </dgm:pt>
    <dgm:pt modelId="{43E48639-2BC1-4B8E-B07D-C1C5677E72C5}" type="pres">
      <dgm:prSet presAssocID="{45FE7A3A-C565-4C1C-A476-6CF3B96C4C21}" presName="root" presStyleCnt="0">
        <dgm:presLayoutVars>
          <dgm:dir/>
          <dgm:resizeHandles val="exact"/>
        </dgm:presLayoutVars>
      </dgm:prSet>
      <dgm:spPr/>
    </dgm:pt>
    <dgm:pt modelId="{0F7DD335-2AD9-416F-A442-B78064520F00}" type="pres">
      <dgm:prSet presAssocID="{2E679DEB-6347-400F-B961-E7093ABF3034}" presName="compNode" presStyleCnt="0"/>
      <dgm:spPr/>
    </dgm:pt>
    <dgm:pt modelId="{DF69CC13-0F83-4538-8779-65C4154ADD99}" type="pres">
      <dgm:prSet presAssocID="{2E679DEB-6347-400F-B961-E7093ABF30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0F67569F-2659-4E38-9B73-7B2B0A809E0A}" type="pres">
      <dgm:prSet presAssocID="{2E679DEB-6347-400F-B961-E7093ABF3034}" presName="spaceRect" presStyleCnt="0"/>
      <dgm:spPr/>
    </dgm:pt>
    <dgm:pt modelId="{3D803166-8B73-4D21-B6F1-484F2D7DA2CA}" type="pres">
      <dgm:prSet presAssocID="{2E679DEB-6347-400F-B961-E7093ABF3034}" presName="textRect" presStyleLbl="revTx" presStyleIdx="0" presStyleCnt="4">
        <dgm:presLayoutVars>
          <dgm:chMax val="1"/>
          <dgm:chPref val="1"/>
        </dgm:presLayoutVars>
      </dgm:prSet>
      <dgm:spPr/>
    </dgm:pt>
    <dgm:pt modelId="{52EDED49-98EE-445B-96A9-F99DDC5F9AFD}" type="pres">
      <dgm:prSet presAssocID="{A2C4A6F4-50BF-4BAF-8D22-4D1AA2C090FD}" presName="sibTrans" presStyleCnt="0"/>
      <dgm:spPr/>
    </dgm:pt>
    <dgm:pt modelId="{B20FA472-355F-48CD-BD14-269BAAF7501D}" type="pres">
      <dgm:prSet presAssocID="{1914A54B-56CF-4374-8E81-FF9845E18D92}" presName="compNode" presStyleCnt="0"/>
      <dgm:spPr/>
    </dgm:pt>
    <dgm:pt modelId="{41E703E9-C0DB-4D37-9E3F-203C46EB11B8}" type="pres">
      <dgm:prSet presAssocID="{1914A54B-56CF-4374-8E81-FF9845E18D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0CB859E-517A-44EC-9C82-F526BFC01FEF}" type="pres">
      <dgm:prSet presAssocID="{1914A54B-56CF-4374-8E81-FF9845E18D92}" presName="spaceRect" presStyleCnt="0"/>
      <dgm:spPr/>
    </dgm:pt>
    <dgm:pt modelId="{300557D8-7F30-4160-A972-9E9B030AC344}" type="pres">
      <dgm:prSet presAssocID="{1914A54B-56CF-4374-8E81-FF9845E18D92}" presName="textRect" presStyleLbl="revTx" presStyleIdx="1" presStyleCnt="4">
        <dgm:presLayoutVars>
          <dgm:chMax val="1"/>
          <dgm:chPref val="1"/>
        </dgm:presLayoutVars>
      </dgm:prSet>
      <dgm:spPr/>
    </dgm:pt>
    <dgm:pt modelId="{085040D8-1B1D-48E6-8DFC-A3B993268B28}" type="pres">
      <dgm:prSet presAssocID="{294B18D4-0D65-41B3-B4DC-CD7D367C0291}" presName="sibTrans" presStyleCnt="0"/>
      <dgm:spPr/>
    </dgm:pt>
    <dgm:pt modelId="{7D0CA80E-657B-4ABB-9BA1-BC102424F45D}" type="pres">
      <dgm:prSet presAssocID="{620616C5-7F9E-4315-ADDA-5AD1FEC4F7EF}" presName="compNode" presStyleCnt="0"/>
      <dgm:spPr/>
    </dgm:pt>
    <dgm:pt modelId="{AAECDE37-C28B-445A-A3E0-23717C9F71E6}" type="pres">
      <dgm:prSet presAssocID="{620616C5-7F9E-4315-ADDA-5AD1FEC4F7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D1389F-193F-4D01-977D-F20B31790BF7}" type="pres">
      <dgm:prSet presAssocID="{620616C5-7F9E-4315-ADDA-5AD1FEC4F7EF}" presName="spaceRect" presStyleCnt="0"/>
      <dgm:spPr/>
    </dgm:pt>
    <dgm:pt modelId="{5819E1CD-7594-4E37-A8CF-DB436CD48C03}" type="pres">
      <dgm:prSet presAssocID="{620616C5-7F9E-4315-ADDA-5AD1FEC4F7EF}" presName="textRect" presStyleLbl="revTx" presStyleIdx="2" presStyleCnt="4">
        <dgm:presLayoutVars>
          <dgm:chMax val="1"/>
          <dgm:chPref val="1"/>
        </dgm:presLayoutVars>
      </dgm:prSet>
      <dgm:spPr/>
    </dgm:pt>
    <dgm:pt modelId="{8CA98604-FC3F-49BB-84F9-5AFEBDFE9452}" type="pres">
      <dgm:prSet presAssocID="{A054C054-EFAB-44CB-9FF9-98619F65FDAA}" presName="sibTrans" presStyleCnt="0"/>
      <dgm:spPr/>
    </dgm:pt>
    <dgm:pt modelId="{5C49304B-4DAA-4301-B949-48F0CB84E109}" type="pres">
      <dgm:prSet presAssocID="{6A00BB3B-C0C8-4BD7-B315-9176D19C6157}" presName="compNode" presStyleCnt="0"/>
      <dgm:spPr/>
    </dgm:pt>
    <dgm:pt modelId="{DD578F42-0E5F-4A97-9411-DE5B453EC298}" type="pres">
      <dgm:prSet presAssocID="{6A00BB3B-C0C8-4BD7-B315-9176D19C61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DC2A18E7-A5DA-4CE9-99E2-154BFF53192E}" type="pres">
      <dgm:prSet presAssocID="{6A00BB3B-C0C8-4BD7-B315-9176D19C6157}" presName="spaceRect" presStyleCnt="0"/>
      <dgm:spPr/>
    </dgm:pt>
    <dgm:pt modelId="{09B5A4F0-EABF-4A1D-9B8B-EB135E74824F}" type="pres">
      <dgm:prSet presAssocID="{6A00BB3B-C0C8-4BD7-B315-9176D19C61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5E7816-F717-4F35-AE0B-FF77B64AAB33}" srcId="{45FE7A3A-C565-4C1C-A476-6CF3B96C4C21}" destId="{1914A54B-56CF-4374-8E81-FF9845E18D92}" srcOrd="1" destOrd="0" parTransId="{8FC8BE72-8874-4532-BA6A-27B899B131B5}" sibTransId="{294B18D4-0D65-41B3-B4DC-CD7D367C0291}"/>
    <dgm:cxn modelId="{53D84F3A-9C36-46F8-8DC4-8DAFD3E59140}" type="presOf" srcId="{45FE7A3A-C565-4C1C-A476-6CF3B96C4C21}" destId="{43E48639-2BC1-4B8E-B07D-C1C5677E72C5}" srcOrd="0" destOrd="0" presId="urn:microsoft.com/office/officeart/2018/2/layout/IconLabelList"/>
    <dgm:cxn modelId="{C43F43AD-C750-427F-89D5-1A28A44CA07D}" type="presOf" srcId="{6A00BB3B-C0C8-4BD7-B315-9176D19C6157}" destId="{09B5A4F0-EABF-4A1D-9B8B-EB135E74824F}" srcOrd="0" destOrd="0" presId="urn:microsoft.com/office/officeart/2018/2/layout/IconLabelList"/>
    <dgm:cxn modelId="{D1B343B6-844D-4796-AC00-3B90EDE2E99B}" type="presOf" srcId="{620616C5-7F9E-4315-ADDA-5AD1FEC4F7EF}" destId="{5819E1CD-7594-4E37-A8CF-DB436CD48C03}" srcOrd="0" destOrd="0" presId="urn:microsoft.com/office/officeart/2018/2/layout/IconLabelList"/>
    <dgm:cxn modelId="{AD3923C4-4C90-4DBD-9D03-9B1D674014CE}" srcId="{45FE7A3A-C565-4C1C-A476-6CF3B96C4C21}" destId="{620616C5-7F9E-4315-ADDA-5AD1FEC4F7EF}" srcOrd="2" destOrd="0" parTransId="{03ECF55C-6095-4F3A-9826-BE838ED88157}" sibTransId="{A054C054-EFAB-44CB-9FF9-98619F65FDAA}"/>
    <dgm:cxn modelId="{349247D2-E5BC-4863-B794-D71B30ECF983}" type="presOf" srcId="{2E679DEB-6347-400F-B961-E7093ABF3034}" destId="{3D803166-8B73-4D21-B6F1-484F2D7DA2CA}" srcOrd="0" destOrd="0" presId="urn:microsoft.com/office/officeart/2018/2/layout/IconLabelList"/>
    <dgm:cxn modelId="{073F0CEB-38F7-438D-92C7-9EC255BAAFAC}" srcId="{45FE7A3A-C565-4C1C-A476-6CF3B96C4C21}" destId="{2E679DEB-6347-400F-B961-E7093ABF3034}" srcOrd="0" destOrd="0" parTransId="{9DA747F8-3AC9-4C08-9DC8-E6DD216BA2DC}" sibTransId="{A2C4A6F4-50BF-4BAF-8D22-4D1AA2C090FD}"/>
    <dgm:cxn modelId="{34F2ADF5-CFE6-4F3F-9DCC-6CBDE3E61DA4}" srcId="{45FE7A3A-C565-4C1C-A476-6CF3B96C4C21}" destId="{6A00BB3B-C0C8-4BD7-B315-9176D19C6157}" srcOrd="3" destOrd="0" parTransId="{F0EE6ECA-CE61-4B9D-93A5-FFEFB7354759}" sibTransId="{46B1F973-E119-441C-8316-47BC78629191}"/>
    <dgm:cxn modelId="{68DE0BF7-98B8-48D2-B94D-A5856467C967}" type="presOf" srcId="{1914A54B-56CF-4374-8E81-FF9845E18D92}" destId="{300557D8-7F30-4160-A972-9E9B030AC344}" srcOrd="0" destOrd="0" presId="urn:microsoft.com/office/officeart/2018/2/layout/IconLabelList"/>
    <dgm:cxn modelId="{065B9F50-C417-4BB1-85C1-607685E2DB95}" type="presParOf" srcId="{43E48639-2BC1-4B8E-B07D-C1C5677E72C5}" destId="{0F7DD335-2AD9-416F-A442-B78064520F00}" srcOrd="0" destOrd="0" presId="urn:microsoft.com/office/officeart/2018/2/layout/IconLabelList"/>
    <dgm:cxn modelId="{913FA79B-6BDD-479E-93E4-3AC493C2BCB6}" type="presParOf" srcId="{0F7DD335-2AD9-416F-A442-B78064520F00}" destId="{DF69CC13-0F83-4538-8779-65C4154ADD99}" srcOrd="0" destOrd="0" presId="urn:microsoft.com/office/officeart/2018/2/layout/IconLabelList"/>
    <dgm:cxn modelId="{CA290A17-E223-48CB-AB73-5698374637FC}" type="presParOf" srcId="{0F7DD335-2AD9-416F-A442-B78064520F00}" destId="{0F67569F-2659-4E38-9B73-7B2B0A809E0A}" srcOrd="1" destOrd="0" presId="urn:microsoft.com/office/officeart/2018/2/layout/IconLabelList"/>
    <dgm:cxn modelId="{A568CA39-45DC-4D33-B24D-2B78F8F5B5E6}" type="presParOf" srcId="{0F7DD335-2AD9-416F-A442-B78064520F00}" destId="{3D803166-8B73-4D21-B6F1-484F2D7DA2CA}" srcOrd="2" destOrd="0" presId="urn:microsoft.com/office/officeart/2018/2/layout/IconLabelList"/>
    <dgm:cxn modelId="{1A216E01-AABF-4213-9137-7EA143E20CF4}" type="presParOf" srcId="{43E48639-2BC1-4B8E-B07D-C1C5677E72C5}" destId="{52EDED49-98EE-445B-96A9-F99DDC5F9AFD}" srcOrd="1" destOrd="0" presId="urn:microsoft.com/office/officeart/2018/2/layout/IconLabelList"/>
    <dgm:cxn modelId="{BDBB6AA8-85FA-435A-8E56-21E145E96D25}" type="presParOf" srcId="{43E48639-2BC1-4B8E-B07D-C1C5677E72C5}" destId="{B20FA472-355F-48CD-BD14-269BAAF7501D}" srcOrd="2" destOrd="0" presId="urn:microsoft.com/office/officeart/2018/2/layout/IconLabelList"/>
    <dgm:cxn modelId="{3DF3E886-29DA-444A-87F5-A4FBDBF3F4D1}" type="presParOf" srcId="{B20FA472-355F-48CD-BD14-269BAAF7501D}" destId="{41E703E9-C0DB-4D37-9E3F-203C46EB11B8}" srcOrd="0" destOrd="0" presId="urn:microsoft.com/office/officeart/2018/2/layout/IconLabelList"/>
    <dgm:cxn modelId="{782432A3-459A-4D31-8B6C-54A92C3BA7DC}" type="presParOf" srcId="{B20FA472-355F-48CD-BD14-269BAAF7501D}" destId="{90CB859E-517A-44EC-9C82-F526BFC01FEF}" srcOrd="1" destOrd="0" presId="urn:microsoft.com/office/officeart/2018/2/layout/IconLabelList"/>
    <dgm:cxn modelId="{010C221F-9CA9-4CBE-A61F-2EB34E572970}" type="presParOf" srcId="{B20FA472-355F-48CD-BD14-269BAAF7501D}" destId="{300557D8-7F30-4160-A972-9E9B030AC344}" srcOrd="2" destOrd="0" presId="urn:microsoft.com/office/officeart/2018/2/layout/IconLabelList"/>
    <dgm:cxn modelId="{80E35501-4855-418C-95C4-8929B7C2FB26}" type="presParOf" srcId="{43E48639-2BC1-4B8E-B07D-C1C5677E72C5}" destId="{085040D8-1B1D-48E6-8DFC-A3B993268B28}" srcOrd="3" destOrd="0" presId="urn:microsoft.com/office/officeart/2018/2/layout/IconLabelList"/>
    <dgm:cxn modelId="{B28171D6-3554-4AFB-9B7B-EAE8B5007E0E}" type="presParOf" srcId="{43E48639-2BC1-4B8E-B07D-C1C5677E72C5}" destId="{7D0CA80E-657B-4ABB-9BA1-BC102424F45D}" srcOrd="4" destOrd="0" presId="urn:microsoft.com/office/officeart/2018/2/layout/IconLabelList"/>
    <dgm:cxn modelId="{7D4BDE68-ACEE-46DC-A346-6040EE052D49}" type="presParOf" srcId="{7D0CA80E-657B-4ABB-9BA1-BC102424F45D}" destId="{AAECDE37-C28B-445A-A3E0-23717C9F71E6}" srcOrd="0" destOrd="0" presId="urn:microsoft.com/office/officeart/2018/2/layout/IconLabelList"/>
    <dgm:cxn modelId="{CCD55863-62F3-463F-A1D7-2697A3F6A249}" type="presParOf" srcId="{7D0CA80E-657B-4ABB-9BA1-BC102424F45D}" destId="{74D1389F-193F-4D01-977D-F20B31790BF7}" srcOrd="1" destOrd="0" presId="urn:microsoft.com/office/officeart/2018/2/layout/IconLabelList"/>
    <dgm:cxn modelId="{C9B4D23A-BA16-44AB-B1D6-C23B7758E3AA}" type="presParOf" srcId="{7D0CA80E-657B-4ABB-9BA1-BC102424F45D}" destId="{5819E1CD-7594-4E37-A8CF-DB436CD48C03}" srcOrd="2" destOrd="0" presId="urn:microsoft.com/office/officeart/2018/2/layout/IconLabelList"/>
    <dgm:cxn modelId="{20BA99AD-7E51-4E7F-8005-7B3BEFB47313}" type="presParOf" srcId="{43E48639-2BC1-4B8E-B07D-C1C5677E72C5}" destId="{8CA98604-FC3F-49BB-84F9-5AFEBDFE9452}" srcOrd="5" destOrd="0" presId="urn:microsoft.com/office/officeart/2018/2/layout/IconLabelList"/>
    <dgm:cxn modelId="{52D09B0C-98A9-4932-8E00-8B30051BF344}" type="presParOf" srcId="{43E48639-2BC1-4B8E-B07D-C1C5677E72C5}" destId="{5C49304B-4DAA-4301-B949-48F0CB84E109}" srcOrd="6" destOrd="0" presId="urn:microsoft.com/office/officeart/2018/2/layout/IconLabelList"/>
    <dgm:cxn modelId="{192EFAA8-5922-43FC-8E0F-BE39FEF86CF6}" type="presParOf" srcId="{5C49304B-4DAA-4301-B949-48F0CB84E109}" destId="{DD578F42-0E5F-4A97-9411-DE5B453EC298}" srcOrd="0" destOrd="0" presId="urn:microsoft.com/office/officeart/2018/2/layout/IconLabelList"/>
    <dgm:cxn modelId="{918CE9DB-9693-4CF7-9457-F230ED57A643}" type="presParOf" srcId="{5C49304B-4DAA-4301-B949-48F0CB84E109}" destId="{DC2A18E7-A5DA-4CE9-99E2-154BFF53192E}" srcOrd="1" destOrd="0" presId="urn:microsoft.com/office/officeart/2018/2/layout/IconLabelList"/>
    <dgm:cxn modelId="{08F3B5A9-D278-428A-B265-E32FD1523794}" type="presParOf" srcId="{5C49304B-4DAA-4301-B949-48F0CB84E109}" destId="{09B5A4F0-EABF-4A1D-9B8B-EB135E7482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53AA4A-5BE9-452D-8E42-C98FD1135D3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6F64F3-271A-40C8-BB28-E1E5C7020FB8}">
      <dgm:prSet custT="1"/>
      <dgm:spPr/>
      <dgm:t>
        <a:bodyPr/>
        <a:lstStyle/>
        <a:p>
          <a:r>
            <a:rPr lang="en-US" sz="3200"/>
            <a:t>Infrastructure</a:t>
          </a:r>
        </a:p>
      </dgm:t>
    </dgm:pt>
    <dgm:pt modelId="{333CF09D-6E3B-4AE5-86EE-824524FE1EDC}" type="parTrans" cxnId="{A7C316D0-F1F0-49E5-A880-3E9167A51512}">
      <dgm:prSet/>
      <dgm:spPr/>
      <dgm:t>
        <a:bodyPr/>
        <a:lstStyle/>
        <a:p>
          <a:endParaRPr lang="en-US" sz="1100"/>
        </a:p>
      </dgm:t>
    </dgm:pt>
    <dgm:pt modelId="{52B1D6D2-181F-4B00-979C-3ED974762D4F}" type="sibTrans" cxnId="{A7C316D0-F1F0-49E5-A880-3E9167A51512}">
      <dgm:prSet/>
      <dgm:spPr/>
      <dgm:t>
        <a:bodyPr/>
        <a:lstStyle/>
        <a:p>
          <a:endParaRPr lang="en-US" sz="1100"/>
        </a:p>
      </dgm:t>
    </dgm:pt>
    <dgm:pt modelId="{0F78CCE7-C850-4909-A812-E8902D9F03FF}">
      <dgm:prSet custT="1"/>
      <dgm:spPr/>
      <dgm:t>
        <a:bodyPr/>
        <a:lstStyle/>
        <a:p>
          <a:r>
            <a:rPr lang="en-US" sz="3200" dirty="0"/>
            <a:t>Commands</a:t>
          </a:r>
        </a:p>
      </dgm:t>
    </dgm:pt>
    <dgm:pt modelId="{5223C27D-DE9A-4DBD-A8AF-A6D26B471860}" type="parTrans" cxnId="{E56506C9-1E24-46E5-806B-E8C3BAD77AC3}">
      <dgm:prSet/>
      <dgm:spPr/>
      <dgm:t>
        <a:bodyPr/>
        <a:lstStyle/>
        <a:p>
          <a:endParaRPr lang="en-US" sz="1100"/>
        </a:p>
      </dgm:t>
    </dgm:pt>
    <dgm:pt modelId="{E0E8381B-C8A9-4CAE-86F2-06EB39002281}" type="sibTrans" cxnId="{E56506C9-1E24-46E5-806B-E8C3BAD77AC3}">
      <dgm:prSet/>
      <dgm:spPr/>
      <dgm:t>
        <a:bodyPr/>
        <a:lstStyle/>
        <a:p>
          <a:endParaRPr lang="en-US" sz="1100"/>
        </a:p>
      </dgm:t>
    </dgm:pt>
    <dgm:pt modelId="{B303B27A-EF15-4009-9427-7DC5625E75F6}" type="pres">
      <dgm:prSet presAssocID="{4553AA4A-5BE9-452D-8E42-C98FD1135D3E}" presName="root" presStyleCnt="0">
        <dgm:presLayoutVars>
          <dgm:dir/>
          <dgm:resizeHandles val="exact"/>
        </dgm:presLayoutVars>
      </dgm:prSet>
      <dgm:spPr/>
    </dgm:pt>
    <dgm:pt modelId="{501394CB-701C-4BBD-BD04-0712EF6B4451}" type="pres">
      <dgm:prSet presAssocID="{AF6F64F3-271A-40C8-BB28-E1E5C7020FB8}" presName="compNode" presStyleCnt="0"/>
      <dgm:spPr/>
    </dgm:pt>
    <dgm:pt modelId="{DE136F73-D2DC-45E5-8586-5C3B1AE6D00F}" type="pres">
      <dgm:prSet presAssocID="{AF6F64F3-271A-40C8-BB28-E1E5C7020F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62C258D-8E61-426C-A91C-DFFDF25DF565}" type="pres">
      <dgm:prSet presAssocID="{AF6F64F3-271A-40C8-BB28-E1E5C7020FB8}" presName="spaceRect" presStyleCnt="0"/>
      <dgm:spPr/>
    </dgm:pt>
    <dgm:pt modelId="{DB9109BC-2DF1-48BC-9E51-068FA23EEE9E}" type="pres">
      <dgm:prSet presAssocID="{AF6F64F3-271A-40C8-BB28-E1E5C7020FB8}" presName="textRect" presStyleLbl="revTx" presStyleIdx="0" presStyleCnt="2">
        <dgm:presLayoutVars>
          <dgm:chMax val="1"/>
          <dgm:chPref val="1"/>
        </dgm:presLayoutVars>
      </dgm:prSet>
      <dgm:spPr/>
    </dgm:pt>
    <dgm:pt modelId="{C2E34718-BCAF-42BB-8A2B-16983D515018}" type="pres">
      <dgm:prSet presAssocID="{52B1D6D2-181F-4B00-979C-3ED974762D4F}" presName="sibTrans" presStyleCnt="0"/>
      <dgm:spPr/>
    </dgm:pt>
    <dgm:pt modelId="{80B24323-1738-41EB-9F80-DB40E1646D03}" type="pres">
      <dgm:prSet presAssocID="{0F78CCE7-C850-4909-A812-E8902D9F03FF}" presName="compNode" presStyleCnt="0"/>
      <dgm:spPr/>
    </dgm:pt>
    <dgm:pt modelId="{C1546F82-37DC-4AD6-933E-7889E75E7B8A}" type="pres">
      <dgm:prSet presAssocID="{0F78CCE7-C850-4909-A812-E8902D9F03F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A5AF18D-320F-4C69-BA0E-3A14C99D72EF}" type="pres">
      <dgm:prSet presAssocID="{0F78CCE7-C850-4909-A812-E8902D9F03FF}" presName="spaceRect" presStyleCnt="0"/>
      <dgm:spPr/>
    </dgm:pt>
    <dgm:pt modelId="{3AAB6874-6134-45B6-AA2D-A8F65BF52CAB}" type="pres">
      <dgm:prSet presAssocID="{0F78CCE7-C850-4909-A812-E8902D9F03F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CA2D9A3-DDB7-475B-914B-55D3404B2EE6}" type="presOf" srcId="{AF6F64F3-271A-40C8-BB28-E1E5C7020FB8}" destId="{DB9109BC-2DF1-48BC-9E51-068FA23EEE9E}" srcOrd="0" destOrd="0" presId="urn:microsoft.com/office/officeart/2018/2/layout/IconLabelList"/>
    <dgm:cxn modelId="{E56506C9-1E24-46E5-806B-E8C3BAD77AC3}" srcId="{4553AA4A-5BE9-452D-8E42-C98FD1135D3E}" destId="{0F78CCE7-C850-4909-A812-E8902D9F03FF}" srcOrd="1" destOrd="0" parTransId="{5223C27D-DE9A-4DBD-A8AF-A6D26B471860}" sibTransId="{E0E8381B-C8A9-4CAE-86F2-06EB39002281}"/>
    <dgm:cxn modelId="{A7C316D0-F1F0-49E5-A880-3E9167A51512}" srcId="{4553AA4A-5BE9-452D-8E42-C98FD1135D3E}" destId="{AF6F64F3-271A-40C8-BB28-E1E5C7020FB8}" srcOrd="0" destOrd="0" parTransId="{333CF09D-6E3B-4AE5-86EE-824524FE1EDC}" sibTransId="{52B1D6D2-181F-4B00-979C-3ED974762D4F}"/>
    <dgm:cxn modelId="{A734D1E2-285D-445E-9528-0171D23BFBCA}" type="presOf" srcId="{0F78CCE7-C850-4909-A812-E8902D9F03FF}" destId="{3AAB6874-6134-45B6-AA2D-A8F65BF52CAB}" srcOrd="0" destOrd="0" presId="urn:microsoft.com/office/officeart/2018/2/layout/IconLabelList"/>
    <dgm:cxn modelId="{EBB14DF9-9495-4A63-9D3C-670FE5AE3A53}" type="presOf" srcId="{4553AA4A-5BE9-452D-8E42-C98FD1135D3E}" destId="{B303B27A-EF15-4009-9427-7DC5625E75F6}" srcOrd="0" destOrd="0" presId="urn:microsoft.com/office/officeart/2018/2/layout/IconLabelList"/>
    <dgm:cxn modelId="{DD546E35-0259-4AFA-8ADF-495BC397B77E}" type="presParOf" srcId="{B303B27A-EF15-4009-9427-7DC5625E75F6}" destId="{501394CB-701C-4BBD-BD04-0712EF6B4451}" srcOrd="0" destOrd="0" presId="urn:microsoft.com/office/officeart/2018/2/layout/IconLabelList"/>
    <dgm:cxn modelId="{BD9BEF93-4601-4172-9178-B566ADF48679}" type="presParOf" srcId="{501394CB-701C-4BBD-BD04-0712EF6B4451}" destId="{DE136F73-D2DC-45E5-8586-5C3B1AE6D00F}" srcOrd="0" destOrd="0" presId="urn:microsoft.com/office/officeart/2018/2/layout/IconLabelList"/>
    <dgm:cxn modelId="{CA055EA6-8A82-4FF7-A25C-17FD27228F61}" type="presParOf" srcId="{501394CB-701C-4BBD-BD04-0712EF6B4451}" destId="{A62C258D-8E61-426C-A91C-DFFDF25DF565}" srcOrd="1" destOrd="0" presId="urn:microsoft.com/office/officeart/2018/2/layout/IconLabelList"/>
    <dgm:cxn modelId="{D37C4A98-061C-4DC8-BA96-7BBB98DA4C8A}" type="presParOf" srcId="{501394CB-701C-4BBD-BD04-0712EF6B4451}" destId="{DB9109BC-2DF1-48BC-9E51-068FA23EEE9E}" srcOrd="2" destOrd="0" presId="urn:microsoft.com/office/officeart/2018/2/layout/IconLabelList"/>
    <dgm:cxn modelId="{2C851BE3-8355-4F03-91E9-9537BBF9CECD}" type="presParOf" srcId="{B303B27A-EF15-4009-9427-7DC5625E75F6}" destId="{C2E34718-BCAF-42BB-8A2B-16983D515018}" srcOrd="1" destOrd="0" presId="urn:microsoft.com/office/officeart/2018/2/layout/IconLabelList"/>
    <dgm:cxn modelId="{447DC9BA-3FDD-42C6-84C9-6A0C228C7185}" type="presParOf" srcId="{B303B27A-EF15-4009-9427-7DC5625E75F6}" destId="{80B24323-1738-41EB-9F80-DB40E1646D03}" srcOrd="2" destOrd="0" presId="urn:microsoft.com/office/officeart/2018/2/layout/IconLabelList"/>
    <dgm:cxn modelId="{6108BFA6-6D49-47E5-A251-E0039E271F52}" type="presParOf" srcId="{80B24323-1738-41EB-9F80-DB40E1646D03}" destId="{C1546F82-37DC-4AD6-933E-7889E75E7B8A}" srcOrd="0" destOrd="0" presId="urn:microsoft.com/office/officeart/2018/2/layout/IconLabelList"/>
    <dgm:cxn modelId="{C52C6AA2-26C1-4865-B2E4-64BA66DD4CEF}" type="presParOf" srcId="{80B24323-1738-41EB-9F80-DB40E1646D03}" destId="{0A5AF18D-320F-4C69-BA0E-3A14C99D72EF}" srcOrd="1" destOrd="0" presId="urn:microsoft.com/office/officeart/2018/2/layout/IconLabelList"/>
    <dgm:cxn modelId="{A132FEEC-F0A1-40CF-933D-7036EC36F810}" type="presParOf" srcId="{80B24323-1738-41EB-9F80-DB40E1646D03}" destId="{3AAB6874-6134-45B6-AA2D-A8F65BF52C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643D41B-BD70-45E4-B7BE-CD97507EAC9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626D55C-CDF0-4799-8638-5C7C9A90F83C}">
      <dgm:prSet custT="1"/>
      <dgm:spPr/>
      <dgm:t>
        <a:bodyPr/>
        <a:lstStyle/>
        <a:p>
          <a:r>
            <a:rPr lang="en-US" sz="1800"/>
            <a:t>Work in an IDE (PyCharm recommended). </a:t>
          </a:r>
        </a:p>
      </dgm:t>
    </dgm:pt>
    <dgm:pt modelId="{5AA21B37-2457-43AE-B276-648420600A35}" type="parTrans" cxnId="{9C54F511-E501-42D8-9945-2BCEBCCBAB40}">
      <dgm:prSet/>
      <dgm:spPr/>
      <dgm:t>
        <a:bodyPr/>
        <a:lstStyle/>
        <a:p>
          <a:endParaRPr lang="en-US" sz="2400"/>
        </a:p>
      </dgm:t>
    </dgm:pt>
    <dgm:pt modelId="{BDA6A890-0112-4A04-A678-CF90E137C4A5}" type="sibTrans" cxnId="{9C54F511-E501-42D8-9945-2BCEBCCBAB40}">
      <dgm:prSet/>
      <dgm:spPr/>
      <dgm:t>
        <a:bodyPr/>
        <a:lstStyle/>
        <a:p>
          <a:endParaRPr lang="en-US" sz="2400"/>
        </a:p>
      </dgm:t>
    </dgm:pt>
    <dgm:pt modelId="{C4E88015-04F3-4A33-92A6-F34E6858A05B}">
      <dgm:prSet custT="1"/>
      <dgm:spPr/>
      <dgm:t>
        <a:bodyPr/>
        <a:lstStyle/>
        <a:p>
          <a:r>
            <a:rPr lang="en-US" sz="1800"/>
            <a:t>Create and make changes in a separate branch. Always!</a:t>
          </a:r>
        </a:p>
      </dgm:t>
    </dgm:pt>
    <dgm:pt modelId="{91711C24-2AC2-42F7-96D5-207101F59500}" type="parTrans" cxnId="{6E265956-8ED6-4095-A256-87BCA023DDE0}">
      <dgm:prSet/>
      <dgm:spPr/>
      <dgm:t>
        <a:bodyPr/>
        <a:lstStyle/>
        <a:p>
          <a:endParaRPr lang="en-US" sz="2400"/>
        </a:p>
      </dgm:t>
    </dgm:pt>
    <dgm:pt modelId="{8F96C104-A9A2-46A7-B260-C14C400F4368}" type="sibTrans" cxnId="{6E265956-8ED6-4095-A256-87BCA023DDE0}">
      <dgm:prSet/>
      <dgm:spPr/>
      <dgm:t>
        <a:bodyPr/>
        <a:lstStyle/>
        <a:p>
          <a:endParaRPr lang="en-US" sz="2400"/>
        </a:p>
      </dgm:t>
    </dgm:pt>
    <dgm:pt modelId="{267DD22B-048D-4BBB-B159-BEEB5D7E56F4}">
      <dgm:prSet custT="1"/>
      <dgm:spPr/>
      <dgm:t>
        <a:bodyPr/>
        <a:lstStyle/>
        <a:p>
          <a:r>
            <a:rPr lang="en-US" sz="1800"/>
            <a:t>Write and run test cases for each change.</a:t>
          </a:r>
        </a:p>
      </dgm:t>
    </dgm:pt>
    <dgm:pt modelId="{BB02E4E0-9FDF-415F-B12D-6AD6C129F73C}" type="parTrans" cxnId="{8B28ED53-B45F-44DA-93E2-840190E9576A}">
      <dgm:prSet/>
      <dgm:spPr/>
      <dgm:t>
        <a:bodyPr/>
        <a:lstStyle/>
        <a:p>
          <a:endParaRPr lang="en-US" sz="2400"/>
        </a:p>
      </dgm:t>
    </dgm:pt>
    <dgm:pt modelId="{942D402D-28BD-4657-828C-0BE890F1B316}" type="sibTrans" cxnId="{8B28ED53-B45F-44DA-93E2-840190E9576A}">
      <dgm:prSet/>
      <dgm:spPr/>
      <dgm:t>
        <a:bodyPr/>
        <a:lstStyle/>
        <a:p>
          <a:endParaRPr lang="en-US" sz="2400"/>
        </a:p>
      </dgm:t>
    </dgm:pt>
    <dgm:pt modelId="{ED49AB59-8876-4D8A-9113-33A27360C5EB}">
      <dgm:prSet custT="1"/>
      <dgm:spPr/>
      <dgm:t>
        <a:bodyPr/>
        <a:lstStyle/>
        <a:p>
          <a:r>
            <a:rPr lang="en-US" sz="1800" dirty="0"/>
            <a:t>Arrange code review before merging into master branch.</a:t>
          </a:r>
        </a:p>
      </dgm:t>
    </dgm:pt>
    <dgm:pt modelId="{BBEEF3F0-BEA8-4E8C-9BD5-FF97BF1364C8}" type="parTrans" cxnId="{E076C5A0-8548-4D1B-91BD-6E97696D0AF8}">
      <dgm:prSet/>
      <dgm:spPr/>
      <dgm:t>
        <a:bodyPr/>
        <a:lstStyle/>
        <a:p>
          <a:endParaRPr lang="en-US" sz="2400"/>
        </a:p>
      </dgm:t>
    </dgm:pt>
    <dgm:pt modelId="{23010F5F-4ADF-4C9A-878C-EEA03F25C66E}" type="sibTrans" cxnId="{E076C5A0-8548-4D1B-91BD-6E97696D0AF8}">
      <dgm:prSet/>
      <dgm:spPr/>
      <dgm:t>
        <a:bodyPr/>
        <a:lstStyle/>
        <a:p>
          <a:endParaRPr lang="en-US" sz="2400"/>
        </a:p>
      </dgm:t>
    </dgm:pt>
    <dgm:pt modelId="{AB963C3B-A91F-42C9-95DE-459502373129}" type="pres">
      <dgm:prSet presAssocID="{1643D41B-BD70-45E4-B7BE-CD97507EAC9F}" presName="root" presStyleCnt="0">
        <dgm:presLayoutVars>
          <dgm:dir/>
          <dgm:resizeHandles val="exact"/>
        </dgm:presLayoutVars>
      </dgm:prSet>
      <dgm:spPr/>
    </dgm:pt>
    <dgm:pt modelId="{5F36B3F4-BD42-46E1-A701-02956BEE677E}" type="pres">
      <dgm:prSet presAssocID="{2626D55C-CDF0-4799-8638-5C7C9A90F83C}" presName="compNode" presStyleCnt="0"/>
      <dgm:spPr/>
    </dgm:pt>
    <dgm:pt modelId="{0687B10A-0053-47E1-A49C-C76CE1DD8BEF}" type="pres">
      <dgm:prSet presAssocID="{2626D55C-CDF0-4799-8638-5C7C9A90F8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59AFB29C-E9FB-491E-BBED-B309A894FF99}" type="pres">
      <dgm:prSet presAssocID="{2626D55C-CDF0-4799-8638-5C7C9A90F83C}" presName="spaceRect" presStyleCnt="0"/>
      <dgm:spPr/>
    </dgm:pt>
    <dgm:pt modelId="{3701E884-E88E-4E52-AB79-35C3DEB9E8E2}" type="pres">
      <dgm:prSet presAssocID="{2626D55C-CDF0-4799-8638-5C7C9A90F83C}" presName="textRect" presStyleLbl="revTx" presStyleIdx="0" presStyleCnt="4">
        <dgm:presLayoutVars>
          <dgm:chMax val="1"/>
          <dgm:chPref val="1"/>
        </dgm:presLayoutVars>
      </dgm:prSet>
      <dgm:spPr/>
    </dgm:pt>
    <dgm:pt modelId="{29E4006D-65A9-494B-A9ED-8AAFC21A9AA5}" type="pres">
      <dgm:prSet presAssocID="{BDA6A890-0112-4A04-A678-CF90E137C4A5}" presName="sibTrans" presStyleCnt="0"/>
      <dgm:spPr/>
    </dgm:pt>
    <dgm:pt modelId="{55F74D7B-CB23-4111-BB7E-9FA44C2376AB}" type="pres">
      <dgm:prSet presAssocID="{C4E88015-04F3-4A33-92A6-F34E6858A05B}" presName="compNode" presStyleCnt="0"/>
      <dgm:spPr/>
    </dgm:pt>
    <dgm:pt modelId="{208DF572-BB7A-44D4-AE6D-9C377E2D66E2}" type="pres">
      <dgm:prSet presAssocID="{C4E88015-04F3-4A33-92A6-F34E6858A0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6A80251-6844-4775-A025-6B34BB640D33}" type="pres">
      <dgm:prSet presAssocID="{C4E88015-04F3-4A33-92A6-F34E6858A05B}" presName="spaceRect" presStyleCnt="0"/>
      <dgm:spPr/>
    </dgm:pt>
    <dgm:pt modelId="{E7CF39EC-889B-4ED1-A747-490EC692A278}" type="pres">
      <dgm:prSet presAssocID="{C4E88015-04F3-4A33-92A6-F34E6858A05B}" presName="textRect" presStyleLbl="revTx" presStyleIdx="1" presStyleCnt="4">
        <dgm:presLayoutVars>
          <dgm:chMax val="1"/>
          <dgm:chPref val="1"/>
        </dgm:presLayoutVars>
      </dgm:prSet>
      <dgm:spPr/>
    </dgm:pt>
    <dgm:pt modelId="{08FF6120-03F7-430A-95BA-9897D45E60B3}" type="pres">
      <dgm:prSet presAssocID="{8F96C104-A9A2-46A7-B260-C14C400F4368}" presName="sibTrans" presStyleCnt="0"/>
      <dgm:spPr/>
    </dgm:pt>
    <dgm:pt modelId="{CDCE2437-35B8-441D-A2F0-F48698419FA6}" type="pres">
      <dgm:prSet presAssocID="{267DD22B-048D-4BBB-B159-BEEB5D7E56F4}" presName="compNode" presStyleCnt="0"/>
      <dgm:spPr/>
    </dgm:pt>
    <dgm:pt modelId="{838816A4-FDC2-48B4-A0DF-7A0643AC71F2}" type="pres">
      <dgm:prSet presAssocID="{267DD22B-048D-4BBB-B159-BEEB5D7E56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0A109623-4B5A-4ACF-BFA5-436FDDFCB66A}" type="pres">
      <dgm:prSet presAssocID="{267DD22B-048D-4BBB-B159-BEEB5D7E56F4}" presName="spaceRect" presStyleCnt="0"/>
      <dgm:spPr/>
    </dgm:pt>
    <dgm:pt modelId="{A82C1F4B-D22A-4F52-A33A-27963DC753FF}" type="pres">
      <dgm:prSet presAssocID="{267DD22B-048D-4BBB-B159-BEEB5D7E56F4}" presName="textRect" presStyleLbl="revTx" presStyleIdx="2" presStyleCnt="4">
        <dgm:presLayoutVars>
          <dgm:chMax val="1"/>
          <dgm:chPref val="1"/>
        </dgm:presLayoutVars>
      </dgm:prSet>
      <dgm:spPr/>
    </dgm:pt>
    <dgm:pt modelId="{3126EFCE-C441-4B22-BA56-4CAA93118E4C}" type="pres">
      <dgm:prSet presAssocID="{942D402D-28BD-4657-828C-0BE890F1B316}" presName="sibTrans" presStyleCnt="0"/>
      <dgm:spPr/>
    </dgm:pt>
    <dgm:pt modelId="{ED53C242-FCB4-4A0B-A944-E7D5D3614763}" type="pres">
      <dgm:prSet presAssocID="{ED49AB59-8876-4D8A-9113-33A27360C5EB}" presName="compNode" presStyleCnt="0"/>
      <dgm:spPr/>
    </dgm:pt>
    <dgm:pt modelId="{C837D297-894A-4344-A29F-93E343B2ACBB}" type="pres">
      <dgm:prSet presAssocID="{ED49AB59-8876-4D8A-9113-33A27360C5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A055C4E-3E06-4C44-B99C-3E437A967895}" type="pres">
      <dgm:prSet presAssocID="{ED49AB59-8876-4D8A-9113-33A27360C5EB}" presName="spaceRect" presStyleCnt="0"/>
      <dgm:spPr/>
    </dgm:pt>
    <dgm:pt modelId="{836D3DFB-B61B-4052-8563-1FB12621C418}" type="pres">
      <dgm:prSet presAssocID="{ED49AB59-8876-4D8A-9113-33A27360C5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C54F511-E501-42D8-9945-2BCEBCCBAB40}" srcId="{1643D41B-BD70-45E4-B7BE-CD97507EAC9F}" destId="{2626D55C-CDF0-4799-8638-5C7C9A90F83C}" srcOrd="0" destOrd="0" parTransId="{5AA21B37-2457-43AE-B276-648420600A35}" sibTransId="{BDA6A890-0112-4A04-A678-CF90E137C4A5}"/>
    <dgm:cxn modelId="{8B28ED53-B45F-44DA-93E2-840190E9576A}" srcId="{1643D41B-BD70-45E4-B7BE-CD97507EAC9F}" destId="{267DD22B-048D-4BBB-B159-BEEB5D7E56F4}" srcOrd="2" destOrd="0" parTransId="{BB02E4E0-9FDF-415F-B12D-6AD6C129F73C}" sibTransId="{942D402D-28BD-4657-828C-0BE890F1B316}"/>
    <dgm:cxn modelId="{6E265956-8ED6-4095-A256-87BCA023DDE0}" srcId="{1643D41B-BD70-45E4-B7BE-CD97507EAC9F}" destId="{C4E88015-04F3-4A33-92A6-F34E6858A05B}" srcOrd="1" destOrd="0" parTransId="{91711C24-2AC2-42F7-96D5-207101F59500}" sibTransId="{8F96C104-A9A2-46A7-B260-C14C400F4368}"/>
    <dgm:cxn modelId="{BC8E135E-AF53-491F-A375-505DE98ECA61}" type="presOf" srcId="{1643D41B-BD70-45E4-B7BE-CD97507EAC9F}" destId="{AB963C3B-A91F-42C9-95DE-459502373129}" srcOrd="0" destOrd="0" presId="urn:microsoft.com/office/officeart/2018/2/layout/IconLabelList"/>
    <dgm:cxn modelId="{B5E64581-AC8B-41B4-96C4-F216A2326E2A}" type="presOf" srcId="{ED49AB59-8876-4D8A-9113-33A27360C5EB}" destId="{836D3DFB-B61B-4052-8563-1FB12621C418}" srcOrd="0" destOrd="0" presId="urn:microsoft.com/office/officeart/2018/2/layout/IconLabelList"/>
    <dgm:cxn modelId="{E076C5A0-8548-4D1B-91BD-6E97696D0AF8}" srcId="{1643D41B-BD70-45E4-B7BE-CD97507EAC9F}" destId="{ED49AB59-8876-4D8A-9113-33A27360C5EB}" srcOrd="3" destOrd="0" parTransId="{BBEEF3F0-BEA8-4E8C-9BD5-FF97BF1364C8}" sibTransId="{23010F5F-4ADF-4C9A-878C-EEA03F25C66E}"/>
    <dgm:cxn modelId="{E32E49A3-B7B0-4FE6-9C16-D8F4DA02B092}" type="presOf" srcId="{267DD22B-048D-4BBB-B159-BEEB5D7E56F4}" destId="{A82C1F4B-D22A-4F52-A33A-27963DC753FF}" srcOrd="0" destOrd="0" presId="urn:microsoft.com/office/officeart/2018/2/layout/IconLabelList"/>
    <dgm:cxn modelId="{8AE932AA-0F29-4B7C-AD4D-6575732889C7}" type="presOf" srcId="{C4E88015-04F3-4A33-92A6-F34E6858A05B}" destId="{E7CF39EC-889B-4ED1-A747-490EC692A278}" srcOrd="0" destOrd="0" presId="urn:microsoft.com/office/officeart/2018/2/layout/IconLabelList"/>
    <dgm:cxn modelId="{822E30AC-84EF-47CC-9C6E-3AA26E6C62C4}" type="presOf" srcId="{2626D55C-CDF0-4799-8638-5C7C9A90F83C}" destId="{3701E884-E88E-4E52-AB79-35C3DEB9E8E2}" srcOrd="0" destOrd="0" presId="urn:microsoft.com/office/officeart/2018/2/layout/IconLabelList"/>
    <dgm:cxn modelId="{7B36AAB0-CD8A-4FCD-85BB-B1B3D6241B27}" type="presParOf" srcId="{AB963C3B-A91F-42C9-95DE-459502373129}" destId="{5F36B3F4-BD42-46E1-A701-02956BEE677E}" srcOrd="0" destOrd="0" presId="urn:microsoft.com/office/officeart/2018/2/layout/IconLabelList"/>
    <dgm:cxn modelId="{346AE32A-8C81-4ADE-A2E0-D0F18C443C1D}" type="presParOf" srcId="{5F36B3F4-BD42-46E1-A701-02956BEE677E}" destId="{0687B10A-0053-47E1-A49C-C76CE1DD8BEF}" srcOrd="0" destOrd="0" presId="urn:microsoft.com/office/officeart/2018/2/layout/IconLabelList"/>
    <dgm:cxn modelId="{E7DF80A9-259B-47B7-B813-03C9DDBA7C44}" type="presParOf" srcId="{5F36B3F4-BD42-46E1-A701-02956BEE677E}" destId="{59AFB29C-E9FB-491E-BBED-B309A894FF99}" srcOrd="1" destOrd="0" presId="urn:microsoft.com/office/officeart/2018/2/layout/IconLabelList"/>
    <dgm:cxn modelId="{76E8957E-B7A5-4946-8714-C70616B8A5BE}" type="presParOf" srcId="{5F36B3F4-BD42-46E1-A701-02956BEE677E}" destId="{3701E884-E88E-4E52-AB79-35C3DEB9E8E2}" srcOrd="2" destOrd="0" presId="urn:microsoft.com/office/officeart/2018/2/layout/IconLabelList"/>
    <dgm:cxn modelId="{BE4F3E49-D0F6-4AAF-9297-541AA13DAD18}" type="presParOf" srcId="{AB963C3B-A91F-42C9-95DE-459502373129}" destId="{29E4006D-65A9-494B-A9ED-8AAFC21A9AA5}" srcOrd="1" destOrd="0" presId="urn:microsoft.com/office/officeart/2018/2/layout/IconLabelList"/>
    <dgm:cxn modelId="{B6948579-BA61-4359-A0AC-24A2C8CCC3CB}" type="presParOf" srcId="{AB963C3B-A91F-42C9-95DE-459502373129}" destId="{55F74D7B-CB23-4111-BB7E-9FA44C2376AB}" srcOrd="2" destOrd="0" presId="urn:microsoft.com/office/officeart/2018/2/layout/IconLabelList"/>
    <dgm:cxn modelId="{1B20787A-C67C-427B-B8F6-3A8DB44FDB0E}" type="presParOf" srcId="{55F74D7B-CB23-4111-BB7E-9FA44C2376AB}" destId="{208DF572-BB7A-44D4-AE6D-9C377E2D66E2}" srcOrd="0" destOrd="0" presId="urn:microsoft.com/office/officeart/2018/2/layout/IconLabelList"/>
    <dgm:cxn modelId="{F2D6962F-C556-4E3B-BC7E-865EF4E4A8CB}" type="presParOf" srcId="{55F74D7B-CB23-4111-BB7E-9FA44C2376AB}" destId="{26A80251-6844-4775-A025-6B34BB640D33}" srcOrd="1" destOrd="0" presId="urn:microsoft.com/office/officeart/2018/2/layout/IconLabelList"/>
    <dgm:cxn modelId="{4353E2E3-C1F4-42C4-8309-1A3E65A15B1F}" type="presParOf" srcId="{55F74D7B-CB23-4111-BB7E-9FA44C2376AB}" destId="{E7CF39EC-889B-4ED1-A747-490EC692A278}" srcOrd="2" destOrd="0" presId="urn:microsoft.com/office/officeart/2018/2/layout/IconLabelList"/>
    <dgm:cxn modelId="{7A0ADE37-8439-44F6-8C4C-F6D28B3F0E12}" type="presParOf" srcId="{AB963C3B-A91F-42C9-95DE-459502373129}" destId="{08FF6120-03F7-430A-95BA-9897D45E60B3}" srcOrd="3" destOrd="0" presId="urn:microsoft.com/office/officeart/2018/2/layout/IconLabelList"/>
    <dgm:cxn modelId="{B0D42592-3F11-4D7D-9281-24D903A078ED}" type="presParOf" srcId="{AB963C3B-A91F-42C9-95DE-459502373129}" destId="{CDCE2437-35B8-441D-A2F0-F48698419FA6}" srcOrd="4" destOrd="0" presId="urn:microsoft.com/office/officeart/2018/2/layout/IconLabelList"/>
    <dgm:cxn modelId="{3D797A7A-148C-4A69-8B78-E43EDDF93B7D}" type="presParOf" srcId="{CDCE2437-35B8-441D-A2F0-F48698419FA6}" destId="{838816A4-FDC2-48B4-A0DF-7A0643AC71F2}" srcOrd="0" destOrd="0" presId="urn:microsoft.com/office/officeart/2018/2/layout/IconLabelList"/>
    <dgm:cxn modelId="{269000BC-37BA-4DA4-A27D-2F9227FD4A34}" type="presParOf" srcId="{CDCE2437-35B8-441D-A2F0-F48698419FA6}" destId="{0A109623-4B5A-4ACF-BFA5-436FDDFCB66A}" srcOrd="1" destOrd="0" presId="urn:microsoft.com/office/officeart/2018/2/layout/IconLabelList"/>
    <dgm:cxn modelId="{AAEA5F89-FAE3-4649-B22E-0AC7D3C61FB4}" type="presParOf" srcId="{CDCE2437-35B8-441D-A2F0-F48698419FA6}" destId="{A82C1F4B-D22A-4F52-A33A-27963DC753FF}" srcOrd="2" destOrd="0" presId="urn:microsoft.com/office/officeart/2018/2/layout/IconLabelList"/>
    <dgm:cxn modelId="{5C2F837F-8A5C-45F5-8EE5-11A46D6F7B35}" type="presParOf" srcId="{AB963C3B-A91F-42C9-95DE-459502373129}" destId="{3126EFCE-C441-4B22-BA56-4CAA93118E4C}" srcOrd="5" destOrd="0" presId="urn:microsoft.com/office/officeart/2018/2/layout/IconLabelList"/>
    <dgm:cxn modelId="{5C149B1C-01FA-4CE7-BC33-3A13C35E4992}" type="presParOf" srcId="{AB963C3B-A91F-42C9-95DE-459502373129}" destId="{ED53C242-FCB4-4A0B-A944-E7D5D3614763}" srcOrd="6" destOrd="0" presId="urn:microsoft.com/office/officeart/2018/2/layout/IconLabelList"/>
    <dgm:cxn modelId="{D968C356-4E48-4B7B-AA0E-2991A433A8C9}" type="presParOf" srcId="{ED53C242-FCB4-4A0B-A944-E7D5D3614763}" destId="{C837D297-894A-4344-A29F-93E343B2ACBB}" srcOrd="0" destOrd="0" presId="urn:microsoft.com/office/officeart/2018/2/layout/IconLabelList"/>
    <dgm:cxn modelId="{204CAF4D-4692-4728-97DC-55DB2DDB802A}" type="presParOf" srcId="{ED53C242-FCB4-4A0B-A944-E7D5D3614763}" destId="{8A055C4E-3E06-4C44-B99C-3E437A967895}" srcOrd="1" destOrd="0" presId="urn:microsoft.com/office/officeart/2018/2/layout/IconLabelList"/>
    <dgm:cxn modelId="{552AA83F-F9A1-4337-A794-90FE7F1D107B}" type="presParOf" srcId="{ED53C242-FCB4-4A0B-A944-E7D5D3614763}" destId="{836D3DFB-B61B-4052-8563-1FB12621C41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BF7FCE-35A4-4067-B580-964D02BD4D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9650BA-59D0-4B69-B941-2AAD5A0132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Have every change that you make into a separate commit.</a:t>
          </a:r>
        </a:p>
      </dgm:t>
    </dgm:pt>
    <dgm:pt modelId="{03D2E3DF-BCCD-4DEA-BA5C-E94DCDBEE4E7}" type="parTrans" cxnId="{721A3560-6818-483B-A705-BEFC7E06AC47}">
      <dgm:prSet/>
      <dgm:spPr/>
      <dgm:t>
        <a:bodyPr/>
        <a:lstStyle/>
        <a:p>
          <a:endParaRPr lang="en-US" sz="3200"/>
        </a:p>
      </dgm:t>
    </dgm:pt>
    <dgm:pt modelId="{F2F31F4D-6B1D-44EF-840A-D689CEF4B483}" type="sibTrans" cxnId="{721A3560-6818-483B-A705-BEFC7E06AC47}">
      <dgm:prSet phldrT="1"/>
      <dgm:spPr/>
      <dgm:t>
        <a:bodyPr/>
        <a:lstStyle/>
        <a:p>
          <a:pPr>
            <a:lnSpc>
              <a:spcPct val="100000"/>
            </a:lnSpc>
          </a:pPr>
          <a:endParaRPr lang="en-US" sz="5400"/>
        </a:p>
      </dgm:t>
    </dgm:pt>
    <dgm:pt modelId="{9DD977F0-12A9-4DE7-8EBE-07CF007EC1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Follow commit message convention: </a:t>
          </a:r>
          <a:br>
            <a:rPr lang="en-US" sz="1800" dirty="0"/>
          </a:br>
          <a:r>
            <a:rPr lang="en-US" sz="1600" b="1" dirty="0"/>
            <a:t>&lt;tag&gt;:</a:t>
          </a:r>
          <a:r>
            <a:rPr lang="en-US" sz="1600" dirty="0"/>
            <a:t> commit summary</a:t>
          </a:r>
        </a:p>
        <a:p>
          <a:pPr>
            <a:lnSpc>
              <a:spcPct val="100000"/>
            </a:lnSpc>
          </a:pPr>
          <a:r>
            <a:rPr lang="en-US" sz="1600" dirty="0"/>
            <a:t>tags: chore, feat, fix, docs, style, refactor, test</a:t>
          </a:r>
        </a:p>
      </dgm:t>
    </dgm:pt>
    <dgm:pt modelId="{3ADD8B87-7C6A-4BE0-839E-B51D2D28BA3B}" type="parTrans" cxnId="{C55AE1F7-2FE5-43CE-AB42-AC92A5563EB9}">
      <dgm:prSet/>
      <dgm:spPr/>
      <dgm:t>
        <a:bodyPr/>
        <a:lstStyle/>
        <a:p>
          <a:endParaRPr lang="en-US" sz="3200"/>
        </a:p>
      </dgm:t>
    </dgm:pt>
    <dgm:pt modelId="{63D6E49D-9217-42CA-B421-7D040805D82B}" type="sibTrans" cxnId="{C55AE1F7-2FE5-43CE-AB42-AC92A5563EB9}">
      <dgm:prSet phldrT="2"/>
      <dgm:spPr/>
      <dgm:t>
        <a:bodyPr/>
        <a:lstStyle/>
        <a:p>
          <a:pPr>
            <a:lnSpc>
              <a:spcPct val="100000"/>
            </a:lnSpc>
          </a:pPr>
          <a:endParaRPr lang="en-US" sz="5400"/>
        </a:p>
      </dgm:t>
    </dgm:pt>
    <dgm:pt modelId="{8D01ED9C-F23E-4ADF-ACBF-98133A94FA4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Push periodically to GitHub during development.</a:t>
          </a:r>
        </a:p>
      </dgm:t>
    </dgm:pt>
    <dgm:pt modelId="{DAD9D38A-0536-443D-8668-37026E8A7CC8}" type="parTrans" cxnId="{F5C3E2ED-9036-4305-9C97-6C7AB7D704D0}">
      <dgm:prSet/>
      <dgm:spPr/>
      <dgm:t>
        <a:bodyPr/>
        <a:lstStyle/>
        <a:p>
          <a:endParaRPr lang="en-US" sz="3200"/>
        </a:p>
      </dgm:t>
    </dgm:pt>
    <dgm:pt modelId="{0A3EC3B9-39B3-4FAA-9CD1-98F0684B5BDF}" type="sibTrans" cxnId="{F5C3E2ED-9036-4305-9C97-6C7AB7D704D0}">
      <dgm:prSet phldrT="3"/>
      <dgm:spPr/>
      <dgm:t>
        <a:bodyPr/>
        <a:lstStyle/>
        <a:p>
          <a:pPr>
            <a:lnSpc>
              <a:spcPct val="100000"/>
            </a:lnSpc>
          </a:pPr>
          <a:endParaRPr lang="en-US" sz="5400"/>
        </a:p>
      </dgm:t>
    </dgm:pt>
    <dgm:pt modelId="{E9FEE30B-2EFE-4071-81E5-7570218CC1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Push to PyPI after completion of development and testing.</a:t>
          </a:r>
        </a:p>
      </dgm:t>
    </dgm:pt>
    <dgm:pt modelId="{944C7E02-0993-403F-8124-2A26322A8B13}" type="parTrans" cxnId="{B53F0CD5-F355-46B5-8E64-7D3A4BF6B3E4}">
      <dgm:prSet/>
      <dgm:spPr/>
      <dgm:t>
        <a:bodyPr/>
        <a:lstStyle/>
        <a:p>
          <a:endParaRPr lang="en-US" sz="3200"/>
        </a:p>
      </dgm:t>
    </dgm:pt>
    <dgm:pt modelId="{58384380-590C-4EAF-9FC2-913C89B2EC76}" type="sibTrans" cxnId="{B53F0CD5-F355-46B5-8E64-7D3A4BF6B3E4}">
      <dgm:prSet phldrT="4"/>
      <dgm:spPr/>
      <dgm:t>
        <a:bodyPr/>
        <a:lstStyle/>
        <a:p>
          <a:endParaRPr lang="en-US" sz="5400"/>
        </a:p>
      </dgm:t>
    </dgm:pt>
    <dgm:pt modelId="{E6B79604-2018-48F3-BE56-7FE60972676B}" type="pres">
      <dgm:prSet presAssocID="{12BF7FCE-35A4-4067-B580-964D02BD4D70}" presName="root" presStyleCnt="0">
        <dgm:presLayoutVars>
          <dgm:dir/>
          <dgm:resizeHandles val="exact"/>
        </dgm:presLayoutVars>
      </dgm:prSet>
      <dgm:spPr/>
    </dgm:pt>
    <dgm:pt modelId="{5BCA444D-8009-4D29-AB4E-DC203D251D61}" type="pres">
      <dgm:prSet presAssocID="{12BF7FCE-35A4-4067-B580-964D02BD4D70}" presName="container" presStyleCnt="0">
        <dgm:presLayoutVars>
          <dgm:dir/>
          <dgm:resizeHandles val="exact"/>
        </dgm:presLayoutVars>
      </dgm:prSet>
      <dgm:spPr/>
    </dgm:pt>
    <dgm:pt modelId="{13CEAE67-84EC-47B8-8A5D-F38470121942}" type="pres">
      <dgm:prSet presAssocID="{1B9650BA-59D0-4B69-B941-2AAD5A013273}" presName="compNode" presStyleCnt="0"/>
      <dgm:spPr/>
    </dgm:pt>
    <dgm:pt modelId="{7E0CD091-B26D-4981-BAD7-2369D1DC5E40}" type="pres">
      <dgm:prSet presAssocID="{1B9650BA-59D0-4B69-B941-2AAD5A013273}" presName="iconBgRect" presStyleLbl="bgShp" presStyleIdx="0" presStyleCnt="4"/>
      <dgm:spPr/>
    </dgm:pt>
    <dgm:pt modelId="{B35945B9-B1D9-4EC8-BAA2-7600EFD4EB2D}" type="pres">
      <dgm:prSet presAssocID="{1B9650BA-59D0-4B69-B941-2AAD5A0132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BE69628-C563-4E4F-B3D4-9BA816D78FD0}" type="pres">
      <dgm:prSet presAssocID="{1B9650BA-59D0-4B69-B941-2AAD5A013273}" presName="spaceRect" presStyleCnt="0"/>
      <dgm:spPr/>
    </dgm:pt>
    <dgm:pt modelId="{06FF9A83-ABA4-4CDE-AC89-9AEA58F57EC6}" type="pres">
      <dgm:prSet presAssocID="{1B9650BA-59D0-4B69-B941-2AAD5A013273}" presName="textRect" presStyleLbl="revTx" presStyleIdx="0" presStyleCnt="4">
        <dgm:presLayoutVars>
          <dgm:chMax val="1"/>
          <dgm:chPref val="1"/>
        </dgm:presLayoutVars>
      </dgm:prSet>
      <dgm:spPr/>
    </dgm:pt>
    <dgm:pt modelId="{585BCED5-391F-4EBB-8111-D18FFDD77E16}" type="pres">
      <dgm:prSet presAssocID="{F2F31F4D-6B1D-44EF-840A-D689CEF4B483}" presName="sibTrans" presStyleLbl="sibTrans2D1" presStyleIdx="0" presStyleCnt="0"/>
      <dgm:spPr/>
    </dgm:pt>
    <dgm:pt modelId="{E6BB7025-DFA4-4B77-B6C8-80CE8FCE227F}" type="pres">
      <dgm:prSet presAssocID="{9DD977F0-12A9-4DE7-8EBE-07CF007EC170}" presName="compNode" presStyleCnt="0"/>
      <dgm:spPr/>
    </dgm:pt>
    <dgm:pt modelId="{0C20C7F1-707D-4F1E-A06A-BCBA52B89FBD}" type="pres">
      <dgm:prSet presAssocID="{9DD977F0-12A9-4DE7-8EBE-07CF007EC170}" presName="iconBgRect" presStyleLbl="bgShp" presStyleIdx="1" presStyleCnt="4"/>
      <dgm:spPr/>
    </dgm:pt>
    <dgm:pt modelId="{F20450E3-E4E6-4BB8-8819-F4E9E1981262}" type="pres">
      <dgm:prSet presAssocID="{9DD977F0-12A9-4DE7-8EBE-07CF007EC1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D5199EF3-1CF8-4AF5-BDDF-078F3A030968}" type="pres">
      <dgm:prSet presAssocID="{9DD977F0-12A9-4DE7-8EBE-07CF007EC170}" presName="spaceRect" presStyleCnt="0"/>
      <dgm:spPr/>
    </dgm:pt>
    <dgm:pt modelId="{98C9CDAB-EF53-4693-88BB-F702C78AB463}" type="pres">
      <dgm:prSet presAssocID="{9DD977F0-12A9-4DE7-8EBE-07CF007EC170}" presName="textRect" presStyleLbl="revTx" presStyleIdx="1" presStyleCnt="4">
        <dgm:presLayoutVars>
          <dgm:chMax val="1"/>
          <dgm:chPref val="1"/>
        </dgm:presLayoutVars>
      </dgm:prSet>
      <dgm:spPr/>
    </dgm:pt>
    <dgm:pt modelId="{7A72C1F1-0DE5-48D9-A662-F36C557DBFD2}" type="pres">
      <dgm:prSet presAssocID="{63D6E49D-9217-42CA-B421-7D040805D82B}" presName="sibTrans" presStyleLbl="sibTrans2D1" presStyleIdx="0" presStyleCnt="0"/>
      <dgm:spPr/>
    </dgm:pt>
    <dgm:pt modelId="{21F6687C-10DE-492C-8634-117E26BDE7D1}" type="pres">
      <dgm:prSet presAssocID="{8D01ED9C-F23E-4ADF-ACBF-98133A94FA43}" presName="compNode" presStyleCnt="0"/>
      <dgm:spPr/>
    </dgm:pt>
    <dgm:pt modelId="{17BB3791-C06D-4FBF-BE5D-C66475ABE4E1}" type="pres">
      <dgm:prSet presAssocID="{8D01ED9C-F23E-4ADF-ACBF-98133A94FA43}" presName="iconBgRect" presStyleLbl="bgShp" presStyleIdx="2" presStyleCnt="4"/>
      <dgm:spPr/>
    </dgm:pt>
    <dgm:pt modelId="{8FE79923-D601-4544-A922-5430A2BD0339}" type="pres">
      <dgm:prSet presAssocID="{8D01ED9C-F23E-4ADF-ACBF-98133A94FA4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97E1F713-C496-4B58-9DD0-95BA720A06CD}" type="pres">
      <dgm:prSet presAssocID="{8D01ED9C-F23E-4ADF-ACBF-98133A94FA43}" presName="spaceRect" presStyleCnt="0"/>
      <dgm:spPr/>
    </dgm:pt>
    <dgm:pt modelId="{5B2FAEE0-C753-4EC0-ACFA-7C84DD55CD15}" type="pres">
      <dgm:prSet presAssocID="{8D01ED9C-F23E-4ADF-ACBF-98133A94FA43}" presName="textRect" presStyleLbl="revTx" presStyleIdx="2" presStyleCnt="4">
        <dgm:presLayoutVars>
          <dgm:chMax val="1"/>
          <dgm:chPref val="1"/>
        </dgm:presLayoutVars>
      </dgm:prSet>
      <dgm:spPr/>
    </dgm:pt>
    <dgm:pt modelId="{41EE9168-E322-4952-A6D4-F1DD6B7F0D8D}" type="pres">
      <dgm:prSet presAssocID="{0A3EC3B9-39B3-4FAA-9CD1-98F0684B5BDF}" presName="sibTrans" presStyleLbl="sibTrans2D1" presStyleIdx="0" presStyleCnt="0"/>
      <dgm:spPr/>
    </dgm:pt>
    <dgm:pt modelId="{67D97441-0ECC-42B7-96FA-824B74E22D82}" type="pres">
      <dgm:prSet presAssocID="{E9FEE30B-2EFE-4071-81E5-7570218CC165}" presName="compNode" presStyleCnt="0"/>
      <dgm:spPr/>
    </dgm:pt>
    <dgm:pt modelId="{F54CA532-B3E7-4CEB-B726-970576C7F0CF}" type="pres">
      <dgm:prSet presAssocID="{E9FEE30B-2EFE-4071-81E5-7570218CC165}" presName="iconBgRect" presStyleLbl="bgShp" presStyleIdx="3" presStyleCnt="4"/>
      <dgm:spPr/>
    </dgm:pt>
    <dgm:pt modelId="{C1809B07-CAA2-451B-B2A5-3E32DF6F6669}" type="pres">
      <dgm:prSet presAssocID="{E9FEE30B-2EFE-4071-81E5-7570218CC16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paste"/>
        </a:ext>
      </dgm:extLst>
    </dgm:pt>
    <dgm:pt modelId="{702C9B67-25BD-434A-B060-7F9C168D0FF9}" type="pres">
      <dgm:prSet presAssocID="{E9FEE30B-2EFE-4071-81E5-7570218CC165}" presName="spaceRect" presStyleCnt="0"/>
      <dgm:spPr/>
    </dgm:pt>
    <dgm:pt modelId="{70CBADE8-5B25-452F-B3E4-B5E854DDB147}" type="pres">
      <dgm:prSet presAssocID="{E9FEE30B-2EFE-4071-81E5-7570218CC16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4338529-0912-3E40-9612-8B9702CB96BB}" type="presOf" srcId="{63D6E49D-9217-42CA-B421-7D040805D82B}" destId="{7A72C1F1-0DE5-48D9-A662-F36C557DBFD2}" srcOrd="0" destOrd="0" presId="urn:microsoft.com/office/officeart/2018/2/layout/IconCircleList"/>
    <dgm:cxn modelId="{D3FF8C29-3B1B-C54C-A062-D2F50E883F4F}" type="presOf" srcId="{F2F31F4D-6B1D-44EF-840A-D689CEF4B483}" destId="{585BCED5-391F-4EBB-8111-D18FFDD77E16}" srcOrd="0" destOrd="0" presId="urn:microsoft.com/office/officeart/2018/2/layout/IconCircleList"/>
    <dgm:cxn modelId="{373EDA38-0E73-1543-8D9D-9F52EC44CD59}" type="presOf" srcId="{1B9650BA-59D0-4B69-B941-2AAD5A013273}" destId="{06FF9A83-ABA4-4CDE-AC89-9AEA58F57EC6}" srcOrd="0" destOrd="0" presId="urn:microsoft.com/office/officeart/2018/2/layout/IconCircleList"/>
    <dgm:cxn modelId="{2C199749-4466-0946-8CB1-AC54017504AD}" type="presOf" srcId="{8D01ED9C-F23E-4ADF-ACBF-98133A94FA43}" destId="{5B2FAEE0-C753-4EC0-ACFA-7C84DD55CD15}" srcOrd="0" destOrd="0" presId="urn:microsoft.com/office/officeart/2018/2/layout/IconCircleList"/>
    <dgm:cxn modelId="{C143A154-2A3D-7649-A923-79FD0880C63F}" type="presOf" srcId="{9DD977F0-12A9-4DE7-8EBE-07CF007EC170}" destId="{98C9CDAB-EF53-4693-88BB-F702C78AB463}" srcOrd="0" destOrd="0" presId="urn:microsoft.com/office/officeart/2018/2/layout/IconCircleList"/>
    <dgm:cxn modelId="{721A3560-6818-483B-A705-BEFC7E06AC47}" srcId="{12BF7FCE-35A4-4067-B580-964D02BD4D70}" destId="{1B9650BA-59D0-4B69-B941-2AAD5A013273}" srcOrd="0" destOrd="0" parTransId="{03D2E3DF-BCCD-4DEA-BA5C-E94DCDBEE4E7}" sibTransId="{F2F31F4D-6B1D-44EF-840A-D689CEF4B483}"/>
    <dgm:cxn modelId="{C8D6B195-5DE3-F945-A065-174B1282A233}" type="presOf" srcId="{E9FEE30B-2EFE-4071-81E5-7570218CC165}" destId="{70CBADE8-5B25-452F-B3E4-B5E854DDB147}" srcOrd="0" destOrd="0" presId="urn:microsoft.com/office/officeart/2018/2/layout/IconCircleList"/>
    <dgm:cxn modelId="{EE403CB4-C829-1941-A4F0-CAF4CA7359CE}" type="presOf" srcId="{0A3EC3B9-39B3-4FAA-9CD1-98F0684B5BDF}" destId="{41EE9168-E322-4952-A6D4-F1DD6B7F0D8D}" srcOrd="0" destOrd="0" presId="urn:microsoft.com/office/officeart/2018/2/layout/IconCircleList"/>
    <dgm:cxn modelId="{B53F0CD5-F355-46B5-8E64-7D3A4BF6B3E4}" srcId="{12BF7FCE-35A4-4067-B580-964D02BD4D70}" destId="{E9FEE30B-2EFE-4071-81E5-7570218CC165}" srcOrd="3" destOrd="0" parTransId="{944C7E02-0993-403F-8124-2A26322A8B13}" sibTransId="{58384380-590C-4EAF-9FC2-913C89B2EC76}"/>
    <dgm:cxn modelId="{5782ACE0-96D5-C740-8E95-97EA1DEF3B48}" type="presOf" srcId="{12BF7FCE-35A4-4067-B580-964D02BD4D70}" destId="{E6B79604-2018-48F3-BE56-7FE60972676B}" srcOrd="0" destOrd="0" presId="urn:microsoft.com/office/officeart/2018/2/layout/IconCircleList"/>
    <dgm:cxn modelId="{F5C3E2ED-9036-4305-9C97-6C7AB7D704D0}" srcId="{12BF7FCE-35A4-4067-B580-964D02BD4D70}" destId="{8D01ED9C-F23E-4ADF-ACBF-98133A94FA43}" srcOrd="2" destOrd="0" parTransId="{DAD9D38A-0536-443D-8668-37026E8A7CC8}" sibTransId="{0A3EC3B9-39B3-4FAA-9CD1-98F0684B5BDF}"/>
    <dgm:cxn modelId="{C55AE1F7-2FE5-43CE-AB42-AC92A5563EB9}" srcId="{12BF7FCE-35A4-4067-B580-964D02BD4D70}" destId="{9DD977F0-12A9-4DE7-8EBE-07CF007EC170}" srcOrd="1" destOrd="0" parTransId="{3ADD8B87-7C6A-4BE0-839E-B51D2D28BA3B}" sibTransId="{63D6E49D-9217-42CA-B421-7D040805D82B}"/>
    <dgm:cxn modelId="{F6F15655-8B07-2C45-9E1E-9FCCE1221F54}" type="presParOf" srcId="{E6B79604-2018-48F3-BE56-7FE60972676B}" destId="{5BCA444D-8009-4D29-AB4E-DC203D251D61}" srcOrd="0" destOrd="0" presId="urn:microsoft.com/office/officeart/2018/2/layout/IconCircleList"/>
    <dgm:cxn modelId="{C8AF6B75-67D2-994E-A7EA-AD2F57B1D4E2}" type="presParOf" srcId="{5BCA444D-8009-4D29-AB4E-DC203D251D61}" destId="{13CEAE67-84EC-47B8-8A5D-F38470121942}" srcOrd="0" destOrd="0" presId="urn:microsoft.com/office/officeart/2018/2/layout/IconCircleList"/>
    <dgm:cxn modelId="{F84BC40F-BA61-1548-95D9-04313909523A}" type="presParOf" srcId="{13CEAE67-84EC-47B8-8A5D-F38470121942}" destId="{7E0CD091-B26D-4981-BAD7-2369D1DC5E40}" srcOrd="0" destOrd="0" presId="urn:microsoft.com/office/officeart/2018/2/layout/IconCircleList"/>
    <dgm:cxn modelId="{9FB9DADB-530B-824F-B486-3E49FA509E21}" type="presParOf" srcId="{13CEAE67-84EC-47B8-8A5D-F38470121942}" destId="{B35945B9-B1D9-4EC8-BAA2-7600EFD4EB2D}" srcOrd="1" destOrd="0" presId="urn:microsoft.com/office/officeart/2018/2/layout/IconCircleList"/>
    <dgm:cxn modelId="{25DF9B7A-8867-EE4F-BED7-5DB626ED9367}" type="presParOf" srcId="{13CEAE67-84EC-47B8-8A5D-F38470121942}" destId="{3BE69628-C563-4E4F-B3D4-9BA816D78FD0}" srcOrd="2" destOrd="0" presId="urn:microsoft.com/office/officeart/2018/2/layout/IconCircleList"/>
    <dgm:cxn modelId="{40A8787E-45D7-454C-B52D-3E10F0CF1BAB}" type="presParOf" srcId="{13CEAE67-84EC-47B8-8A5D-F38470121942}" destId="{06FF9A83-ABA4-4CDE-AC89-9AEA58F57EC6}" srcOrd="3" destOrd="0" presId="urn:microsoft.com/office/officeart/2018/2/layout/IconCircleList"/>
    <dgm:cxn modelId="{1922992E-EAB3-DD49-B412-8EEACE9048FF}" type="presParOf" srcId="{5BCA444D-8009-4D29-AB4E-DC203D251D61}" destId="{585BCED5-391F-4EBB-8111-D18FFDD77E16}" srcOrd="1" destOrd="0" presId="urn:microsoft.com/office/officeart/2018/2/layout/IconCircleList"/>
    <dgm:cxn modelId="{7C60805E-4081-BE48-947F-038C7D55B024}" type="presParOf" srcId="{5BCA444D-8009-4D29-AB4E-DC203D251D61}" destId="{E6BB7025-DFA4-4B77-B6C8-80CE8FCE227F}" srcOrd="2" destOrd="0" presId="urn:microsoft.com/office/officeart/2018/2/layout/IconCircleList"/>
    <dgm:cxn modelId="{DABFE71C-3254-9845-96AD-D67CEFF84FC7}" type="presParOf" srcId="{E6BB7025-DFA4-4B77-B6C8-80CE8FCE227F}" destId="{0C20C7F1-707D-4F1E-A06A-BCBA52B89FBD}" srcOrd="0" destOrd="0" presId="urn:microsoft.com/office/officeart/2018/2/layout/IconCircleList"/>
    <dgm:cxn modelId="{71A2DC5D-EF31-5A45-BCD7-8E78031E48D8}" type="presParOf" srcId="{E6BB7025-DFA4-4B77-B6C8-80CE8FCE227F}" destId="{F20450E3-E4E6-4BB8-8819-F4E9E1981262}" srcOrd="1" destOrd="0" presId="urn:microsoft.com/office/officeart/2018/2/layout/IconCircleList"/>
    <dgm:cxn modelId="{AF5FEDFE-2BBA-3A40-A610-74609E8050DA}" type="presParOf" srcId="{E6BB7025-DFA4-4B77-B6C8-80CE8FCE227F}" destId="{D5199EF3-1CF8-4AF5-BDDF-078F3A030968}" srcOrd="2" destOrd="0" presId="urn:microsoft.com/office/officeart/2018/2/layout/IconCircleList"/>
    <dgm:cxn modelId="{37875A0E-0A20-0849-87A5-C8ABDEE64726}" type="presParOf" srcId="{E6BB7025-DFA4-4B77-B6C8-80CE8FCE227F}" destId="{98C9CDAB-EF53-4693-88BB-F702C78AB463}" srcOrd="3" destOrd="0" presId="urn:microsoft.com/office/officeart/2018/2/layout/IconCircleList"/>
    <dgm:cxn modelId="{A711F362-F118-3047-AFD6-938EEBB542B8}" type="presParOf" srcId="{5BCA444D-8009-4D29-AB4E-DC203D251D61}" destId="{7A72C1F1-0DE5-48D9-A662-F36C557DBFD2}" srcOrd="3" destOrd="0" presId="urn:microsoft.com/office/officeart/2018/2/layout/IconCircleList"/>
    <dgm:cxn modelId="{840AEB6C-AA96-5945-A0EA-BE19745068E1}" type="presParOf" srcId="{5BCA444D-8009-4D29-AB4E-DC203D251D61}" destId="{21F6687C-10DE-492C-8634-117E26BDE7D1}" srcOrd="4" destOrd="0" presId="urn:microsoft.com/office/officeart/2018/2/layout/IconCircleList"/>
    <dgm:cxn modelId="{307A00FD-7427-0841-94B0-47E338ADFFEE}" type="presParOf" srcId="{21F6687C-10DE-492C-8634-117E26BDE7D1}" destId="{17BB3791-C06D-4FBF-BE5D-C66475ABE4E1}" srcOrd="0" destOrd="0" presId="urn:microsoft.com/office/officeart/2018/2/layout/IconCircleList"/>
    <dgm:cxn modelId="{5F748623-0AAD-124F-B52D-D67D96C67853}" type="presParOf" srcId="{21F6687C-10DE-492C-8634-117E26BDE7D1}" destId="{8FE79923-D601-4544-A922-5430A2BD0339}" srcOrd="1" destOrd="0" presId="urn:microsoft.com/office/officeart/2018/2/layout/IconCircleList"/>
    <dgm:cxn modelId="{87D47E31-D16D-ED45-A40A-9429E8FC23B7}" type="presParOf" srcId="{21F6687C-10DE-492C-8634-117E26BDE7D1}" destId="{97E1F713-C496-4B58-9DD0-95BA720A06CD}" srcOrd="2" destOrd="0" presId="urn:microsoft.com/office/officeart/2018/2/layout/IconCircleList"/>
    <dgm:cxn modelId="{C2C183FB-3602-1840-9904-E629348C7A46}" type="presParOf" srcId="{21F6687C-10DE-492C-8634-117E26BDE7D1}" destId="{5B2FAEE0-C753-4EC0-ACFA-7C84DD55CD15}" srcOrd="3" destOrd="0" presId="urn:microsoft.com/office/officeart/2018/2/layout/IconCircleList"/>
    <dgm:cxn modelId="{A124F4E5-7D86-FC45-8F81-7892C6F2A56B}" type="presParOf" srcId="{5BCA444D-8009-4D29-AB4E-DC203D251D61}" destId="{41EE9168-E322-4952-A6D4-F1DD6B7F0D8D}" srcOrd="5" destOrd="0" presId="urn:microsoft.com/office/officeart/2018/2/layout/IconCircleList"/>
    <dgm:cxn modelId="{D7504B28-BA1F-8B4E-AA3E-4A2775F24B1C}" type="presParOf" srcId="{5BCA444D-8009-4D29-AB4E-DC203D251D61}" destId="{67D97441-0ECC-42B7-96FA-824B74E22D82}" srcOrd="6" destOrd="0" presId="urn:microsoft.com/office/officeart/2018/2/layout/IconCircleList"/>
    <dgm:cxn modelId="{0EDA9C08-9DBE-EF4E-B672-562243C865D6}" type="presParOf" srcId="{67D97441-0ECC-42B7-96FA-824B74E22D82}" destId="{F54CA532-B3E7-4CEB-B726-970576C7F0CF}" srcOrd="0" destOrd="0" presId="urn:microsoft.com/office/officeart/2018/2/layout/IconCircleList"/>
    <dgm:cxn modelId="{220A06BE-032F-0F4E-B07B-5E26B5943A82}" type="presParOf" srcId="{67D97441-0ECC-42B7-96FA-824B74E22D82}" destId="{C1809B07-CAA2-451B-B2A5-3E32DF6F6669}" srcOrd="1" destOrd="0" presId="urn:microsoft.com/office/officeart/2018/2/layout/IconCircleList"/>
    <dgm:cxn modelId="{2A140433-1A42-4743-9A89-4DFD936A226A}" type="presParOf" srcId="{67D97441-0ECC-42B7-96FA-824B74E22D82}" destId="{702C9B67-25BD-434A-B060-7F9C168D0FF9}" srcOrd="2" destOrd="0" presId="urn:microsoft.com/office/officeart/2018/2/layout/IconCircleList"/>
    <dgm:cxn modelId="{2A387DB4-720D-FD48-96FB-82EEA5CCCD54}" type="presParOf" srcId="{67D97441-0ECC-42B7-96FA-824B74E22D82}" destId="{70CBADE8-5B25-452F-B3E4-B5E854DDB1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2BF58-B5C7-428D-834E-2BC2AF007511}">
      <dsp:nvSpPr>
        <dsp:cNvPr id="0" name=""/>
        <dsp:cNvSpPr/>
      </dsp:nvSpPr>
      <dsp:spPr>
        <a:xfrm>
          <a:off x="0" y="642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FE36F-79FC-4F06-B0DD-ED5823BF512B}">
      <dsp:nvSpPr>
        <dsp:cNvPr id="0" name=""/>
        <dsp:cNvSpPr/>
      </dsp:nvSpPr>
      <dsp:spPr>
        <a:xfrm>
          <a:off x="454916" y="339010"/>
          <a:ext cx="827120" cy="827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87BE-8796-4B85-B259-FFA52292911C}">
      <dsp:nvSpPr>
        <dsp:cNvPr id="0" name=""/>
        <dsp:cNvSpPr/>
      </dsp:nvSpPr>
      <dsp:spPr>
        <a:xfrm>
          <a:off x="1736952" y="642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Sciunit</a:t>
          </a:r>
          <a:r>
            <a:rPr lang="en-US" sz="2500" kern="1200" dirty="0"/>
            <a:t> interface  </a:t>
          </a:r>
          <a:br>
            <a:rPr lang="en-US" sz="2500" kern="1200" dirty="0"/>
          </a:br>
          <a:r>
            <a:rPr lang="en-US" sz="2000" kern="1200" dirty="0"/>
            <a:t>sciunit2 in python</a:t>
          </a:r>
          <a:endParaRPr lang="en-US" sz="2500" kern="1200" dirty="0"/>
        </a:p>
      </dsp:txBody>
      <dsp:txXfrm>
        <a:off x="1736952" y="642"/>
        <a:ext cx="5095259" cy="1503855"/>
      </dsp:txXfrm>
    </dsp:sp>
    <dsp:sp modelId="{6D759F59-D782-4AB6-A5F2-280C2C01CBEF}">
      <dsp:nvSpPr>
        <dsp:cNvPr id="0" name=""/>
        <dsp:cNvSpPr/>
      </dsp:nvSpPr>
      <dsp:spPr>
        <a:xfrm>
          <a:off x="0" y="1880461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1000F-4D9A-4EE5-820A-E5C744D1022E}">
      <dsp:nvSpPr>
        <dsp:cNvPr id="0" name=""/>
        <dsp:cNvSpPr/>
      </dsp:nvSpPr>
      <dsp:spPr>
        <a:xfrm>
          <a:off x="454916" y="2218829"/>
          <a:ext cx="827120" cy="8271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686A8-D644-4514-8E2F-A51BBA9BDCDF}">
      <dsp:nvSpPr>
        <dsp:cNvPr id="0" name=""/>
        <dsp:cNvSpPr/>
      </dsp:nvSpPr>
      <dsp:spPr>
        <a:xfrm>
          <a:off x="1736952" y="1880461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Program execution and tracing </a:t>
          </a:r>
          <a:br>
            <a:rPr lang="en-US" sz="2500" kern="1200" dirty="0"/>
          </a:br>
          <a:r>
            <a:rPr lang="en-US" sz="2000" kern="1200" dirty="0"/>
            <a:t>provenance-to-use in C</a:t>
          </a:r>
          <a:endParaRPr lang="en-US" sz="2500" kern="1200" dirty="0"/>
        </a:p>
      </dsp:txBody>
      <dsp:txXfrm>
        <a:off x="1736952" y="1880461"/>
        <a:ext cx="5095259" cy="1503855"/>
      </dsp:txXfrm>
    </dsp:sp>
    <dsp:sp modelId="{1A5C2AE9-BF52-4145-991C-2B2912B799B9}">
      <dsp:nvSpPr>
        <dsp:cNvPr id="0" name=""/>
        <dsp:cNvSpPr/>
      </dsp:nvSpPr>
      <dsp:spPr>
        <a:xfrm>
          <a:off x="0" y="3760280"/>
          <a:ext cx="6832212" cy="15038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BB1E3F-C345-49BF-A35D-96D98A6B6FD4}">
      <dsp:nvSpPr>
        <dsp:cNvPr id="0" name=""/>
        <dsp:cNvSpPr/>
      </dsp:nvSpPr>
      <dsp:spPr>
        <a:xfrm>
          <a:off x="454916" y="4098648"/>
          <a:ext cx="827120" cy="8271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28AD3-99EB-438A-87BE-CD5FD27E547A}">
      <dsp:nvSpPr>
        <dsp:cNvPr id="0" name=""/>
        <dsp:cNvSpPr/>
      </dsp:nvSpPr>
      <dsp:spPr>
        <a:xfrm>
          <a:off x="1736952" y="3760280"/>
          <a:ext cx="5095259" cy="15038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158" tIns="159158" rIns="159158" bIns="1591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Deduplication engine </a:t>
          </a:r>
          <a:br>
            <a:rPr lang="en-US" sz="2500" kern="1200" dirty="0"/>
          </a:br>
          <a:r>
            <a:rPr lang="en-US" sz="2000" kern="1200" dirty="0" err="1"/>
            <a:t>vvpkg</a:t>
          </a:r>
          <a:r>
            <a:rPr lang="en-US" sz="2000" kern="1200" dirty="0"/>
            <a:t>/</a:t>
          </a:r>
          <a:r>
            <a:rPr lang="en-US" sz="2000" kern="1200" dirty="0" err="1"/>
            <a:t>sciunit-dedup</a:t>
          </a:r>
          <a:r>
            <a:rPr lang="en-US" sz="2000" kern="1200" dirty="0"/>
            <a:t> in C++</a:t>
          </a:r>
          <a:endParaRPr lang="en-US" sz="2500" kern="1200" dirty="0"/>
        </a:p>
      </dsp:txBody>
      <dsp:txXfrm>
        <a:off x="1736952" y="3760280"/>
        <a:ext cx="5095259" cy="1503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EBE599-59FF-4123-A81B-81778E1AC51D}">
      <dsp:nvSpPr>
        <dsp:cNvPr id="0" name=""/>
        <dsp:cNvSpPr/>
      </dsp:nvSpPr>
      <dsp:spPr>
        <a:xfrm>
          <a:off x="772201" y="7469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E66DC-5D33-4A6C-B396-09CA0B1ACFDE}">
      <dsp:nvSpPr>
        <dsp:cNvPr id="0" name=""/>
        <dsp:cNvSpPr/>
      </dsp:nvSpPr>
      <dsp:spPr>
        <a:xfrm>
          <a:off x="100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3144A-0F04-438B-B60F-399219A6FB97}">
      <dsp:nvSpPr>
        <dsp:cNvPr id="0" name=""/>
        <dsp:cNvSpPr/>
      </dsp:nvSpPr>
      <dsp:spPr>
        <a:xfrm>
          <a:off x="42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Documentation</a:t>
          </a:r>
        </a:p>
      </dsp:txBody>
      <dsp:txXfrm>
        <a:off x="421201" y="2186970"/>
        <a:ext cx="1800000" cy="720000"/>
      </dsp:txXfrm>
    </dsp:sp>
    <dsp:sp modelId="{B2D7E3AD-1538-4FFE-BEE9-4CC8195955CB}">
      <dsp:nvSpPr>
        <dsp:cNvPr id="0" name=""/>
        <dsp:cNvSpPr/>
      </dsp:nvSpPr>
      <dsp:spPr>
        <a:xfrm>
          <a:off x="2887202" y="7469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0A903-D46F-493F-922B-A736345E98D8}">
      <dsp:nvSpPr>
        <dsp:cNvPr id="0" name=""/>
        <dsp:cNvSpPr/>
      </dsp:nvSpPr>
      <dsp:spPr>
        <a:xfrm>
          <a:off x="312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E8647-1602-4C8F-8BB8-4C3FD8CBC0AE}">
      <dsp:nvSpPr>
        <dsp:cNvPr id="0" name=""/>
        <dsp:cNvSpPr/>
      </dsp:nvSpPr>
      <dsp:spPr>
        <a:xfrm>
          <a:off x="253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Environment</a:t>
          </a:r>
        </a:p>
      </dsp:txBody>
      <dsp:txXfrm>
        <a:off x="2536202" y="2186970"/>
        <a:ext cx="1800000" cy="720000"/>
      </dsp:txXfrm>
    </dsp:sp>
    <dsp:sp modelId="{F398AC4A-AC40-427F-B786-29B449101691}">
      <dsp:nvSpPr>
        <dsp:cNvPr id="0" name=""/>
        <dsp:cNvSpPr/>
      </dsp:nvSpPr>
      <dsp:spPr>
        <a:xfrm>
          <a:off x="5002201" y="7469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4C1EC-5BCF-4869-870B-96CDDAB9AB61}">
      <dsp:nvSpPr>
        <dsp:cNvPr id="0" name=""/>
        <dsp:cNvSpPr/>
      </dsp:nvSpPr>
      <dsp:spPr>
        <a:xfrm>
          <a:off x="5236201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F5A24-52BF-491F-BF32-2A87407FC38C}">
      <dsp:nvSpPr>
        <dsp:cNvPr id="0" name=""/>
        <dsp:cNvSpPr/>
      </dsp:nvSpPr>
      <dsp:spPr>
        <a:xfrm>
          <a:off x="4651201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Test code</a:t>
          </a:r>
        </a:p>
      </dsp:txBody>
      <dsp:txXfrm>
        <a:off x="4651201" y="2186970"/>
        <a:ext cx="1800000" cy="720000"/>
      </dsp:txXfrm>
    </dsp:sp>
    <dsp:sp modelId="{38E4B541-1209-4C0F-933A-1B2801F9571C}">
      <dsp:nvSpPr>
        <dsp:cNvPr id="0" name=""/>
        <dsp:cNvSpPr/>
      </dsp:nvSpPr>
      <dsp:spPr>
        <a:xfrm>
          <a:off x="7117202" y="746970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CE763-DF59-45E6-A108-237E80D1A438}">
      <dsp:nvSpPr>
        <dsp:cNvPr id="0" name=""/>
        <dsp:cNvSpPr/>
      </dsp:nvSpPr>
      <dsp:spPr>
        <a:xfrm>
          <a:off x="7351202" y="98097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E87450-C009-4EBA-9F2B-42CF5CD29C6D}">
      <dsp:nvSpPr>
        <dsp:cNvPr id="0" name=""/>
        <dsp:cNvSpPr/>
      </dsp:nvSpPr>
      <dsp:spPr>
        <a:xfrm>
          <a:off x="6766202" y="21869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Source code</a:t>
          </a:r>
        </a:p>
      </dsp:txBody>
      <dsp:txXfrm>
        <a:off x="6766202" y="21869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06050-449A-4E7E-99F9-3368608B0A01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88EEE-411E-49B9-8E8D-70B4B047639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8F3FE-5E61-4AF5-8570-EC6118E3850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Install instructions</a:t>
          </a:r>
        </a:p>
      </dsp:txBody>
      <dsp:txXfrm>
        <a:off x="1279109" y="2185"/>
        <a:ext cx="5553102" cy="1107454"/>
      </dsp:txXfrm>
    </dsp:sp>
    <dsp:sp modelId="{22985A83-E22C-4F8A-A5A6-89984272324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48E15-3E66-47B5-8ED6-52F6EC9D1F05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90392-A41E-4AB3-B8F0-2C42816E9D17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API Docs</a:t>
          </a:r>
        </a:p>
      </dsp:txBody>
      <dsp:txXfrm>
        <a:off x="1279109" y="1386503"/>
        <a:ext cx="5553102" cy="1107454"/>
      </dsp:txXfrm>
    </dsp:sp>
    <dsp:sp modelId="{C08B2035-3A2F-4B1A-8D9C-BADE020BD7FF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7665E4-864A-47D6-8B2E-8856DBDB7E30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0C065-3EF5-4BC8-968F-01F9C750D778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Tutorial(s)</a:t>
          </a:r>
        </a:p>
      </dsp:txBody>
      <dsp:txXfrm>
        <a:off x="1279109" y="2770821"/>
        <a:ext cx="5553102" cy="1107454"/>
      </dsp:txXfrm>
    </dsp:sp>
    <dsp:sp modelId="{2F63AF39-D592-467B-B291-7D8455982DFE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B46CC-20B8-486B-8EEA-B464B3067332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47F6F-467E-46EB-9DB3-869FA7D1AC77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Developer Guidelines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9CC13-0F83-4538-8779-65C4154ADD99}">
      <dsp:nvSpPr>
        <dsp:cNvPr id="0" name=""/>
        <dsp:cNvSpPr/>
      </dsp:nvSpPr>
      <dsp:spPr>
        <a:xfrm>
          <a:off x="1029588" y="510947"/>
          <a:ext cx="929050" cy="929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03166-8B73-4D21-B6F1-484F2D7DA2CA}">
      <dsp:nvSpPr>
        <dsp:cNvPr id="0" name=""/>
        <dsp:cNvSpPr/>
      </dsp:nvSpPr>
      <dsp:spPr>
        <a:xfrm>
          <a:off x="461835" y="1731048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One test file per functionality.</a:t>
          </a:r>
        </a:p>
      </dsp:txBody>
      <dsp:txXfrm>
        <a:off x="461835" y="1731048"/>
        <a:ext cx="2064555" cy="720000"/>
      </dsp:txXfrm>
    </dsp:sp>
    <dsp:sp modelId="{41E703E9-C0DB-4D37-9E3F-203C46EB11B8}">
      <dsp:nvSpPr>
        <dsp:cNvPr id="0" name=""/>
        <dsp:cNvSpPr/>
      </dsp:nvSpPr>
      <dsp:spPr>
        <a:xfrm>
          <a:off x="3455441" y="510947"/>
          <a:ext cx="929050" cy="929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557D8-7F30-4160-A972-9E9B030AC344}">
      <dsp:nvSpPr>
        <dsp:cNvPr id="0" name=""/>
        <dsp:cNvSpPr/>
      </dsp:nvSpPr>
      <dsp:spPr>
        <a:xfrm>
          <a:off x="2887688" y="1731048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 all code using </a:t>
          </a:r>
          <a:r>
            <a:rPr lang="en-US" sz="1700" i="1" kern="1200" dirty="0" err="1"/>
            <a:t>unittest</a:t>
          </a:r>
          <a:r>
            <a:rPr lang="en-US" sz="1700" kern="1200" dirty="0"/>
            <a:t>, </a:t>
          </a:r>
          <a:r>
            <a:rPr lang="en-US" sz="1700" i="1" kern="1200" dirty="0"/>
            <a:t>nose</a:t>
          </a:r>
          <a:r>
            <a:rPr lang="en-US" sz="1700" kern="1200" dirty="0"/>
            <a:t> and </a:t>
          </a:r>
          <a:r>
            <a:rPr lang="en-US" sz="1700" i="1" kern="1200" dirty="0"/>
            <a:t>mock</a:t>
          </a:r>
          <a:r>
            <a:rPr lang="en-US" sz="1700" kern="1200" dirty="0"/>
            <a:t>.</a:t>
          </a:r>
        </a:p>
      </dsp:txBody>
      <dsp:txXfrm>
        <a:off x="2887688" y="1731048"/>
        <a:ext cx="2064555" cy="720000"/>
      </dsp:txXfrm>
    </dsp:sp>
    <dsp:sp modelId="{AAECDE37-C28B-445A-A3E0-23717C9F71E6}">
      <dsp:nvSpPr>
        <dsp:cNvPr id="0" name=""/>
        <dsp:cNvSpPr/>
      </dsp:nvSpPr>
      <dsp:spPr>
        <a:xfrm>
          <a:off x="5881294" y="510947"/>
          <a:ext cx="929050" cy="929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9E1CD-7594-4E37-A8CF-DB436CD48C03}">
      <dsp:nvSpPr>
        <dsp:cNvPr id="0" name=""/>
        <dsp:cNvSpPr/>
      </dsp:nvSpPr>
      <dsp:spPr>
        <a:xfrm>
          <a:off x="5313541" y="1731048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Tests all branches in the code.</a:t>
          </a:r>
        </a:p>
      </dsp:txBody>
      <dsp:txXfrm>
        <a:off x="5313541" y="1731048"/>
        <a:ext cx="2064555" cy="720000"/>
      </dsp:txXfrm>
    </dsp:sp>
    <dsp:sp modelId="{DD578F42-0E5F-4A97-9411-DE5B453EC298}">
      <dsp:nvSpPr>
        <dsp:cNvPr id="0" name=""/>
        <dsp:cNvSpPr/>
      </dsp:nvSpPr>
      <dsp:spPr>
        <a:xfrm>
          <a:off x="8307147" y="510947"/>
          <a:ext cx="929050" cy="929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5A4F0-EABF-4A1D-9B8B-EB135E74824F}">
      <dsp:nvSpPr>
        <dsp:cNvPr id="0" name=""/>
        <dsp:cNvSpPr/>
      </dsp:nvSpPr>
      <dsp:spPr>
        <a:xfrm>
          <a:off x="7739394" y="1731048"/>
          <a:ext cx="2064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Tox </a:t>
          </a:r>
          <a:br>
            <a:rPr lang="en-US" sz="1700" kern="1200" dirty="0"/>
          </a:br>
          <a:r>
            <a:rPr lang="en-US" sz="1700" kern="1200" dirty="0"/>
            <a:t>(test automation and management)</a:t>
          </a:r>
        </a:p>
      </dsp:txBody>
      <dsp:txXfrm>
        <a:off x="7739394" y="1731048"/>
        <a:ext cx="206455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6F73-D2DC-45E5-8586-5C3B1AE6D00F}">
      <dsp:nvSpPr>
        <dsp:cNvPr id="0" name=""/>
        <dsp:cNvSpPr/>
      </dsp:nvSpPr>
      <dsp:spPr>
        <a:xfrm>
          <a:off x="1942814" y="18045"/>
          <a:ext cx="1766812" cy="1766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109BC-2DF1-48BC-9E51-068FA23EEE9E}">
      <dsp:nvSpPr>
        <dsp:cNvPr id="0" name=""/>
        <dsp:cNvSpPr/>
      </dsp:nvSpPr>
      <dsp:spPr>
        <a:xfrm>
          <a:off x="863096" y="222395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Infrastructure</a:t>
          </a:r>
        </a:p>
      </dsp:txBody>
      <dsp:txXfrm>
        <a:off x="863096" y="2223950"/>
        <a:ext cx="3926250" cy="720000"/>
      </dsp:txXfrm>
    </dsp:sp>
    <dsp:sp modelId="{C1546F82-37DC-4AD6-933E-7889E75E7B8A}">
      <dsp:nvSpPr>
        <dsp:cNvPr id="0" name=""/>
        <dsp:cNvSpPr/>
      </dsp:nvSpPr>
      <dsp:spPr>
        <a:xfrm>
          <a:off x="6556158" y="18045"/>
          <a:ext cx="1766812" cy="1766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B6874-6134-45B6-AA2D-A8F65BF52CAB}">
      <dsp:nvSpPr>
        <dsp:cNvPr id="0" name=""/>
        <dsp:cNvSpPr/>
      </dsp:nvSpPr>
      <dsp:spPr>
        <a:xfrm>
          <a:off x="5476439" y="2223950"/>
          <a:ext cx="392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Commands</a:t>
          </a:r>
        </a:p>
      </dsp:txBody>
      <dsp:txXfrm>
        <a:off x="5476439" y="2223950"/>
        <a:ext cx="392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7B10A-0053-47E1-A49C-C76CE1DD8BEF}">
      <dsp:nvSpPr>
        <dsp:cNvPr id="0" name=""/>
        <dsp:cNvSpPr/>
      </dsp:nvSpPr>
      <dsp:spPr>
        <a:xfrm>
          <a:off x="1029588" y="339187"/>
          <a:ext cx="929050" cy="929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1E884-E88E-4E52-AB79-35C3DEB9E8E2}">
      <dsp:nvSpPr>
        <dsp:cNvPr id="0" name=""/>
        <dsp:cNvSpPr/>
      </dsp:nvSpPr>
      <dsp:spPr>
        <a:xfrm>
          <a:off x="461835" y="1611275"/>
          <a:ext cx="2064555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 in an IDE (PyCharm recommended). </a:t>
          </a:r>
        </a:p>
      </dsp:txBody>
      <dsp:txXfrm>
        <a:off x="461835" y="1611275"/>
        <a:ext cx="2064555" cy="1011533"/>
      </dsp:txXfrm>
    </dsp:sp>
    <dsp:sp modelId="{208DF572-BB7A-44D4-AE6D-9C377E2D66E2}">
      <dsp:nvSpPr>
        <dsp:cNvPr id="0" name=""/>
        <dsp:cNvSpPr/>
      </dsp:nvSpPr>
      <dsp:spPr>
        <a:xfrm>
          <a:off x="3455441" y="339187"/>
          <a:ext cx="929050" cy="929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F39EC-889B-4ED1-A747-490EC692A278}">
      <dsp:nvSpPr>
        <dsp:cNvPr id="0" name=""/>
        <dsp:cNvSpPr/>
      </dsp:nvSpPr>
      <dsp:spPr>
        <a:xfrm>
          <a:off x="2887688" y="1611275"/>
          <a:ext cx="2064555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and make changes in a separate branch. Always!</a:t>
          </a:r>
        </a:p>
      </dsp:txBody>
      <dsp:txXfrm>
        <a:off x="2887688" y="1611275"/>
        <a:ext cx="2064555" cy="1011533"/>
      </dsp:txXfrm>
    </dsp:sp>
    <dsp:sp modelId="{838816A4-FDC2-48B4-A0DF-7A0643AC71F2}">
      <dsp:nvSpPr>
        <dsp:cNvPr id="0" name=""/>
        <dsp:cNvSpPr/>
      </dsp:nvSpPr>
      <dsp:spPr>
        <a:xfrm>
          <a:off x="5881294" y="339187"/>
          <a:ext cx="929050" cy="929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C1F4B-D22A-4F52-A33A-27963DC753FF}">
      <dsp:nvSpPr>
        <dsp:cNvPr id="0" name=""/>
        <dsp:cNvSpPr/>
      </dsp:nvSpPr>
      <dsp:spPr>
        <a:xfrm>
          <a:off x="5313541" y="1611275"/>
          <a:ext cx="2064555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Write and run test cases for each change.</a:t>
          </a:r>
        </a:p>
      </dsp:txBody>
      <dsp:txXfrm>
        <a:off x="5313541" y="1611275"/>
        <a:ext cx="2064555" cy="1011533"/>
      </dsp:txXfrm>
    </dsp:sp>
    <dsp:sp modelId="{C837D297-894A-4344-A29F-93E343B2ACBB}">
      <dsp:nvSpPr>
        <dsp:cNvPr id="0" name=""/>
        <dsp:cNvSpPr/>
      </dsp:nvSpPr>
      <dsp:spPr>
        <a:xfrm>
          <a:off x="8307147" y="339187"/>
          <a:ext cx="929050" cy="929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D3DFB-B61B-4052-8563-1FB12621C418}">
      <dsp:nvSpPr>
        <dsp:cNvPr id="0" name=""/>
        <dsp:cNvSpPr/>
      </dsp:nvSpPr>
      <dsp:spPr>
        <a:xfrm>
          <a:off x="7739394" y="1611275"/>
          <a:ext cx="2064555" cy="1011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Arrange code review before merging into master branch.</a:t>
          </a:r>
        </a:p>
      </dsp:txBody>
      <dsp:txXfrm>
        <a:off x="7739394" y="1611275"/>
        <a:ext cx="2064555" cy="10115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CD091-B26D-4981-BAD7-2369D1DC5E40}">
      <dsp:nvSpPr>
        <dsp:cNvPr id="0" name=""/>
        <dsp:cNvSpPr/>
      </dsp:nvSpPr>
      <dsp:spPr>
        <a:xfrm>
          <a:off x="169984" y="56724"/>
          <a:ext cx="1314056" cy="13140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5945B9-B1D9-4EC8-BAA2-7600EFD4EB2D}">
      <dsp:nvSpPr>
        <dsp:cNvPr id="0" name=""/>
        <dsp:cNvSpPr/>
      </dsp:nvSpPr>
      <dsp:spPr>
        <a:xfrm>
          <a:off x="445935" y="332675"/>
          <a:ext cx="762152" cy="762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F9A83-ABA4-4CDE-AC89-9AEA58F57EC6}">
      <dsp:nvSpPr>
        <dsp:cNvPr id="0" name=""/>
        <dsp:cNvSpPr/>
      </dsp:nvSpPr>
      <dsp:spPr>
        <a:xfrm>
          <a:off x="1765623" y="56724"/>
          <a:ext cx="3097418" cy="131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Have every change that you make into a separate commit.</a:t>
          </a:r>
        </a:p>
      </dsp:txBody>
      <dsp:txXfrm>
        <a:off x="1765623" y="56724"/>
        <a:ext cx="3097418" cy="1314056"/>
      </dsp:txXfrm>
    </dsp:sp>
    <dsp:sp modelId="{0C20C7F1-707D-4F1E-A06A-BCBA52B89FBD}">
      <dsp:nvSpPr>
        <dsp:cNvPr id="0" name=""/>
        <dsp:cNvSpPr/>
      </dsp:nvSpPr>
      <dsp:spPr>
        <a:xfrm>
          <a:off x="5402743" y="56724"/>
          <a:ext cx="1314056" cy="13140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0450E3-E4E6-4BB8-8819-F4E9E1981262}">
      <dsp:nvSpPr>
        <dsp:cNvPr id="0" name=""/>
        <dsp:cNvSpPr/>
      </dsp:nvSpPr>
      <dsp:spPr>
        <a:xfrm>
          <a:off x="5678695" y="332675"/>
          <a:ext cx="762152" cy="762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9CDAB-EF53-4693-88BB-F702C78AB463}">
      <dsp:nvSpPr>
        <dsp:cNvPr id="0" name=""/>
        <dsp:cNvSpPr/>
      </dsp:nvSpPr>
      <dsp:spPr>
        <a:xfrm>
          <a:off x="6998383" y="56724"/>
          <a:ext cx="3097418" cy="131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Follow commit message convention: </a:t>
          </a:r>
          <a:br>
            <a:rPr lang="en-US" sz="1800" kern="1200" dirty="0"/>
          </a:br>
          <a:r>
            <a:rPr lang="en-US" sz="1600" b="1" kern="1200" dirty="0"/>
            <a:t>&lt;tag&gt;:</a:t>
          </a:r>
          <a:r>
            <a:rPr lang="en-US" sz="1600" kern="1200" dirty="0"/>
            <a:t> commit summary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tags: chore, feat, fix, docs, style, refactor, test</a:t>
          </a:r>
        </a:p>
      </dsp:txBody>
      <dsp:txXfrm>
        <a:off x="6998383" y="56724"/>
        <a:ext cx="3097418" cy="1314056"/>
      </dsp:txXfrm>
    </dsp:sp>
    <dsp:sp modelId="{17BB3791-C06D-4FBF-BE5D-C66475ABE4E1}">
      <dsp:nvSpPr>
        <dsp:cNvPr id="0" name=""/>
        <dsp:cNvSpPr/>
      </dsp:nvSpPr>
      <dsp:spPr>
        <a:xfrm>
          <a:off x="169984" y="1932304"/>
          <a:ext cx="1314056" cy="13140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79923-D601-4544-A922-5430A2BD0339}">
      <dsp:nvSpPr>
        <dsp:cNvPr id="0" name=""/>
        <dsp:cNvSpPr/>
      </dsp:nvSpPr>
      <dsp:spPr>
        <a:xfrm>
          <a:off x="445935" y="2208256"/>
          <a:ext cx="762152" cy="762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FAEE0-C753-4EC0-ACFA-7C84DD55CD15}">
      <dsp:nvSpPr>
        <dsp:cNvPr id="0" name=""/>
        <dsp:cNvSpPr/>
      </dsp:nvSpPr>
      <dsp:spPr>
        <a:xfrm>
          <a:off x="1765623" y="1932304"/>
          <a:ext cx="3097418" cy="131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Push periodically to GitHub during development.</a:t>
          </a:r>
        </a:p>
      </dsp:txBody>
      <dsp:txXfrm>
        <a:off x="1765623" y="1932304"/>
        <a:ext cx="3097418" cy="1314056"/>
      </dsp:txXfrm>
    </dsp:sp>
    <dsp:sp modelId="{F54CA532-B3E7-4CEB-B726-970576C7F0CF}">
      <dsp:nvSpPr>
        <dsp:cNvPr id="0" name=""/>
        <dsp:cNvSpPr/>
      </dsp:nvSpPr>
      <dsp:spPr>
        <a:xfrm>
          <a:off x="5402743" y="1932304"/>
          <a:ext cx="1314056" cy="13140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9B07-CAA2-451B-B2A5-3E32DF6F6669}">
      <dsp:nvSpPr>
        <dsp:cNvPr id="0" name=""/>
        <dsp:cNvSpPr/>
      </dsp:nvSpPr>
      <dsp:spPr>
        <a:xfrm>
          <a:off x="5678695" y="2208256"/>
          <a:ext cx="762152" cy="762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BADE8-5B25-452F-B3E4-B5E854DDB147}">
      <dsp:nvSpPr>
        <dsp:cNvPr id="0" name=""/>
        <dsp:cNvSpPr/>
      </dsp:nvSpPr>
      <dsp:spPr>
        <a:xfrm>
          <a:off x="6998383" y="1932304"/>
          <a:ext cx="3097418" cy="1314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Push to PyPI after completion of development and testing.</a:t>
          </a:r>
        </a:p>
      </dsp:txBody>
      <dsp:txXfrm>
        <a:off x="6998383" y="1932304"/>
        <a:ext cx="3097418" cy="1314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github.com/radiant-systems-lab/sciuni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diant-systems-lab/sciunit/wiki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Raza Ahmad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DePaul University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Developing with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Sciunit</a:t>
            </a:r>
          </a:p>
        </p:txBody>
      </p:sp>
    </p:spTree>
    <p:extLst>
      <p:ext uri="{BB962C8B-B14F-4D97-AF65-F5344CB8AC3E}">
        <p14:creationId xmlns:p14="http://schemas.microsoft.com/office/powerpoint/2010/main" val="1438755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93949"/>
            <a:ext cx="8915400" cy="5254581"/>
          </a:xfrm>
        </p:spPr>
        <p:txBody>
          <a:bodyPr>
            <a:normAutofit/>
          </a:bodyPr>
          <a:lstStyle/>
          <a:p>
            <a:r>
              <a:rPr lang="en-US" sz="2400" dirty="0"/>
              <a:t>Currently 13 user commands in sciunit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657089"/>
              </p:ext>
            </p:extLst>
          </p:nvPr>
        </p:nvGraphicFramePr>
        <p:xfrm>
          <a:off x="3529369" y="2252252"/>
          <a:ext cx="6747972" cy="2809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3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90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Exec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Repeat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Show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Copy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Sort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2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4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Functionality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3392" y="2623930"/>
            <a:ext cx="9383408" cy="3287292"/>
          </a:xfrm>
        </p:spPr>
        <p:txBody>
          <a:bodyPr>
            <a:normAutofit/>
          </a:bodyPr>
          <a:lstStyle/>
          <a:p>
            <a:r>
              <a:rPr lang="en-US" sz="2800" dirty="0"/>
              <a:t>Storage</a:t>
            </a:r>
          </a:p>
          <a:p>
            <a:r>
              <a:rPr lang="en-US" sz="2800" dirty="0"/>
              <a:t>Program execution</a:t>
            </a:r>
          </a:p>
          <a:p>
            <a:r>
              <a:rPr lang="en-US" sz="2800" dirty="0"/>
              <a:t>Execution Management</a:t>
            </a:r>
          </a:p>
          <a:p>
            <a:r>
              <a:rPr lang="en-US" sz="2800" dirty="0"/>
              <a:t>Interface with user</a:t>
            </a:r>
          </a:p>
          <a:p>
            <a:r>
              <a:rPr lang="en-US" sz="2800" dirty="0"/>
              <a:t>Utility functions</a:t>
            </a:r>
          </a:p>
        </p:txBody>
      </p:sp>
    </p:spTree>
    <p:extLst>
      <p:ext uri="{BB962C8B-B14F-4D97-AF65-F5344CB8AC3E}">
        <p14:creationId xmlns:p14="http://schemas.microsoft.com/office/powerpoint/2010/main" val="308260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Practices Step-by-Step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2A824-AD80-FF59-F81D-7FBF8A562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52074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38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Best Practices Continued…</a:t>
            </a: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901AB782-9715-6E8D-878C-A35A351796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28587"/>
              </p:ext>
            </p:extLst>
          </p:nvPr>
        </p:nvGraphicFramePr>
        <p:xfrm>
          <a:off x="961012" y="2930804"/>
          <a:ext cx="10265786" cy="33030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21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en-US" dirty="0"/>
              <a:t>Sciunit Core Functionality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Entry point for </a:t>
            </a:r>
            <a:r>
              <a:rPr lang="en-US" sz="2000" dirty="0" err="1"/>
              <a:t>sciunit</a:t>
            </a:r>
            <a:r>
              <a:rPr lang="en-US" sz="2000" dirty="0"/>
              <a:t> execution is </a:t>
            </a:r>
            <a:r>
              <a:rPr lang="en-US" sz="2000" b="1" dirty="0" err="1"/>
              <a:t>cli.py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All database operations are in </a:t>
            </a:r>
            <a:r>
              <a:rPr lang="en-US" sz="2000" b="1" dirty="0" err="1"/>
              <a:t>records.py</a:t>
            </a:r>
            <a:r>
              <a:rPr lang="en-US" sz="2000" b="1" dirty="0"/>
              <a:t>. </a:t>
            </a:r>
            <a:r>
              <a:rPr lang="en-US" sz="2000" dirty="0"/>
              <a:t>Storage of executions is in </a:t>
            </a:r>
            <a:r>
              <a:rPr lang="en-US" sz="2000" i="1" dirty="0" err="1"/>
              <a:t>sqlite</a:t>
            </a:r>
            <a:r>
              <a:rPr lang="en-US" sz="2000" dirty="0"/>
              <a:t>.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Interface with </a:t>
            </a:r>
            <a:r>
              <a:rPr lang="en-US" sz="2000" dirty="0" err="1"/>
              <a:t>vvpkg</a:t>
            </a:r>
            <a:r>
              <a:rPr lang="en-US" sz="2000" dirty="0"/>
              <a:t>/</a:t>
            </a:r>
            <a:r>
              <a:rPr lang="en-US" sz="2000" dirty="0" err="1"/>
              <a:t>sciunit-dedup</a:t>
            </a:r>
            <a:r>
              <a:rPr lang="en-US" sz="2000" dirty="0"/>
              <a:t> is in </a:t>
            </a:r>
            <a:r>
              <a:rPr lang="en-US" sz="2000" b="1" dirty="0" err="1"/>
              <a:t>version_control.py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Programs are executed from </a:t>
            </a:r>
            <a:r>
              <a:rPr lang="en-US" sz="2000" b="1" dirty="0" err="1"/>
              <a:t>cdelog.py</a:t>
            </a:r>
            <a:r>
              <a:rPr lang="en-US" sz="2000" dirty="0"/>
              <a:t> and </a:t>
            </a:r>
            <a:r>
              <a:rPr lang="en-US" sz="2000" b="1" dirty="0" err="1"/>
              <a:t>core.py</a:t>
            </a: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Details about currently opened </a:t>
            </a:r>
            <a:r>
              <a:rPr lang="en-US" sz="2000" dirty="0" err="1"/>
              <a:t>Sciunit</a:t>
            </a:r>
            <a:r>
              <a:rPr lang="en-US" sz="2000" dirty="0"/>
              <a:t> package is in </a:t>
            </a:r>
            <a:r>
              <a:rPr lang="en-US" sz="2000" b="1" dirty="0" err="1"/>
              <a:t>workspace.py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5180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210" y="2228043"/>
            <a:ext cx="8915399" cy="108182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64961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71519" y="804334"/>
            <a:ext cx="3164648" cy="5249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Bef>
                <a:spcPts val="1000"/>
              </a:spcBef>
              <a:buClr>
                <a:schemeClr val="accent1"/>
              </a:buClr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Behind the Scenes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317EBE3-FF86-4DA1-BC9A-331F7F21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4D43EC1-35FA-4FC3-8526-F655CEB09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1326" y="1318591"/>
            <a:ext cx="5882201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&gt;&gt;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sciunit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create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my_project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&gt;&gt;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sciunit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exec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my_scipt.sh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&gt;&gt;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sciunit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show e1</a:t>
            </a: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&gt;&gt;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sciunit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repeat e1</a:t>
            </a:r>
          </a:p>
        </p:txBody>
      </p:sp>
    </p:spTree>
    <p:extLst>
      <p:ext uri="{BB962C8B-B14F-4D97-AF65-F5344CB8AC3E}">
        <p14:creationId xmlns:p14="http://schemas.microsoft.com/office/powerpoint/2010/main" val="370725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Sciunit</a:t>
            </a:r>
            <a:r>
              <a:rPr lang="en-US" sz="3200" dirty="0">
                <a:solidFill>
                  <a:schemeClr val="bg1"/>
                </a:solidFill>
              </a:rPr>
              <a:t> Code</a:t>
            </a:r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B2EF5BB-938E-AAB9-83E7-9442B0981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721574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783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BE15AD-74D9-4540-AECA-6A338D302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sz="3200" dirty="0"/>
              <a:t>Repository Organization</a:t>
            </a:r>
            <a:br>
              <a:rPr lang="en-US" sz="3300" dirty="0"/>
            </a:br>
            <a:r>
              <a:rPr lang="en-US" sz="2400" dirty="0">
                <a:hlinkClick r:id="rId2"/>
              </a:rPr>
              <a:t>https://github.com/radiant-systems-lab/sciunit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2E47D1-2C32-4FB7-A5F0-F31C8F39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884C5A90-A356-4F6E-92BE-AA6527470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1A0EDBFA-B4B4-9047-E70E-606EF819D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5768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756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190" y="1187651"/>
            <a:ext cx="3314699" cy="11618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35B056-C890-4582-5F9C-4C3735E1F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84179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724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258D2B-6AC3-4B3A-A87C-FD7E65178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D76C0FE7-1F2E-43FD-2A53-94764369C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31" r="6034"/>
          <a:stretch>
            <a:fillRect/>
          </a:stretch>
        </p:blipFill>
        <p:spPr>
          <a:xfrm>
            <a:off x="1" y="10"/>
            <a:ext cx="757444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D55DD8B-9BF9-4B91-A22D-2D3F2AEFF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Documentation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7860770" y="2017668"/>
            <a:ext cx="3750205" cy="3857816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Sciunit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Wiki</a:t>
            </a:r>
            <a:b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https://github.com/radiant-systems-lab/sciunit/wiki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Miscellaneous Files</a:t>
            </a:r>
          </a:p>
        </p:txBody>
      </p:sp>
    </p:spTree>
    <p:extLst>
      <p:ext uri="{BB962C8B-B14F-4D97-AF65-F5344CB8AC3E}">
        <p14:creationId xmlns:p14="http://schemas.microsoft.com/office/powerpoint/2010/main" val="1043154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5C577-D2AB-1ECD-3D3D-27EE55C14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4619543" cy="685403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92A0C3-603A-BA87-120D-D213A3A6D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5F49-D544-AA04-84BC-35C0C508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A170"/>
              </a:buClr>
            </a:pPr>
            <a:r>
              <a:rPr lang="en-US" sz="2400" dirty="0"/>
              <a:t>Workflows</a:t>
            </a:r>
          </a:p>
          <a:p>
            <a:pPr>
              <a:lnSpc>
                <a:spcPct val="150000"/>
              </a:lnSpc>
              <a:buClr>
                <a:srgbClr val="C0A170"/>
              </a:buClr>
            </a:pPr>
            <a:r>
              <a:rPr lang="en-US" sz="2400" dirty="0"/>
              <a:t>Requirements</a:t>
            </a:r>
          </a:p>
          <a:p>
            <a:pPr>
              <a:lnSpc>
                <a:spcPct val="150000"/>
              </a:lnSpc>
              <a:buClr>
                <a:srgbClr val="C0A170"/>
              </a:buClr>
            </a:pPr>
            <a:r>
              <a:rPr lang="en-US" sz="2400" dirty="0"/>
              <a:t>Configurations</a:t>
            </a:r>
          </a:p>
          <a:p>
            <a:pPr>
              <a:lnSpc>
                <a:spcPct val="150000"/>
              </a:lnSpc>
              <a:buClr>
                <a:srgbClr val="C0A170"/>
              </a:buClr>
            </a:pPr>
            <a:r>
              <a:rPr lang="en-US" sz="2400" dirty="0"/>
              <a:t>Packaging</a:t>
            </a:r>
          </a:p>
        </p:txBody>
      </p:sp>
      <p:pic>
        <p:nvPicPr>
          <p:cNvPr id="5" name="Picture 4" descr="Boxes and roller conveyor">
            <a:extLst>
              <a:ext uri="{FF2B5EF4-FFF2-40B4-BE49-F238E27FC236}">
                <a16:creationId xmlns:a16="http://schemas.microsoft.com/office/drawing/2014/main" id="{454A0018-8494-4235-D8F3-3296EEC97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67" r="12320"/>
          <a:stretch>
            <a:fillRect/>
          </a:stretch>
        </p:blipFill>
        <p:spPr>
          <a:xfrm>
            <a:off x="4619543" y="10"/>
            <a:ext cx="757245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14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 Code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668C0B-57EE-2D65-BC05-0F03DB016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0596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3489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DBE429-8660-4D88-BC47-B159B7251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7DF222-98CD-4513-8AEA-F83CF2A1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Source Code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92C98781-DD9B-44BA-B873-BD5060A9C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282A55-EA04-0EE9-C0B7-4704D79A2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636729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47866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800</TotalTime>
  <Words>345</Words>
  <Application>Microsoft Macintosh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Developing with  Sciunit</vt:lpstr>
      <vt:lpstr>&gt;&gt; sciunit create my_project  &gt;&gt; sciunit exec my_scipt.sh  &gt;&gt; sciunit show e1  &gt;&gt; sciunit repeat e1</vt:lpstr>
      <vt:lpstr>Sciunit Code</vt:lpstr>
      <vt:lpstr>Repository Organization https://github.com/radiant-systems-lab/sciunit</vt:lpstr>
      <vt:lpstr>Documentation</vt:lpstr>
      <vt:lpstr>Documentation</vt:lpstr>
      <vt:lpstr>Environment</vt:lpstr>
      <vt:lpstr>Test Code</vt:lpstr>
      <vt:lpstr>Source Code</vt:lpstr>
      <vt:lpstr>Commands</vt:lpstr>
      <vt:lpstr>Core Functionality</vt:lpstr>
      <vt:lpstr>Best Practices Step-by-Step</vt:lpstr>
      <vt:lpstr>Best Practices Continued…</vt:lpstr>
      <vt:lpstr>Sciunit Core Functionality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MUZAFAR IMRAN</dc:creator>
  <cp:lastModifiedBy>Ahmad, Raza</cp:lastModifiedBy>
  <cp:revision>72</cp:revision>
  <dcterms:created xsi:type="dcterms:W3CDTF">2020-08-21T15:51:42Z</dcterms:created>
  <dcterms:modified xsi:type="dcterms:W3CDTF">2025-07-23T17:29:47Z</dcterms:modified>
</cp:coreProperties>
</file>