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3DB917-2213-4718-9161-D070A457A4E6}" type="datetimeFigureOut">
              <a:rPr lang="en-IN" smtClean="0"/>
              <a:t>19-04-2024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EAA2AA9-BEC4-4BC1-8B77-4BC9965B626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92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DB917-2213-4718-9161-D070A457A4E6}"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A2AA9-BEC4-4BC1-8B77-4BC9965B626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509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DB917-2213-4718-9161-D070A457A4E6}"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A2AA9-BEC4-4BC1-8B77-4BC9965B626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656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DB917-2213-4718-9161-D070A457A4E6}"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A2AA9-BEC4-4BC1-8B77-4BC9965B626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505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DB917-2213-4718-9161-D070A457A4E6}"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A2AA9-BEC4-4BC1-8B77-4BC9965B626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875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3DB917-2213-4718-9161-D070A457A4E6}"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A2AA9-BEC4-4BC1-8B77-4BC9965B626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134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3DB917-2213-4718-9161-D070A457A4E6}"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AA2AA9-BEC4-4BC1-8B77-4BC9965B626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47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3DB917-2213-4718-9161-D070A457A4E6}"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AA2AA9-BEC4-4BC1-8B77-4BC9965B626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735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DB917-2213-4718-9161-D070A457A4E6}" type="datetimeFigureOut">
              <a:rPr lang="en-IN" smtClean="0"/>
              <a:t>19-04-2024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AA2AA9-BEC4-4BC1-8B77-4BC9965B626B}" type="slidenum">
              <a:rPr lang="en-IN" smtClean="0"/>
              <a:t>‹#›</a:t>
            </a:fld>
            <a:endParaRPr lang="en-IN"/>
          </a:p>
        </p:txBody>
      </p:sp>
    </p:spTree>
    <p:extLst>
      <p:ext uri="{BB962C8B-B14F-4D97-AF65-F5344CB8AC3E}">
        <p14:creationId xmlns:p14="http://schemas.microsoft.com/office/powerpoint/2010/main" val="216527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3DB917-2213-4718-9161-D070A457A4E6}"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A2AA9-BEC4-4BC1-8B77-4BC9965B626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393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D3DB917-2213-4718-9161-D070A457A4E6}" type="datetimeFigureOut">
              <a:rPr lang="en-IN" smtClean="0"/>
              <a:t>19-04-2024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EAA2AA9-BEC4-4BC1-8B77-4BC9965B626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4934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D3DB917-2213-4718-9161-D070A457A4E6}" type="datetimeFigureOut">
              <a:rPr lang="en-IN" smtClean="0"/>
              <a:t>19-04-2024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EAA2AA9-BEC4-4BC1-8B77-4BC9965B626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83865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30763-21C1-25B2-2BDD-A0E5C45B32D6}"/>
              </a:ext>
            </a:extLst>
          </p:cNvPr>
          <p:cNvSpPr>
            <a:spLocks noGrp="1"/>
          </p:cNvSpPr>
          <p:nvPr>
            <p:ph type="ctrTitle"/>
          </p:nvPr>
        </p:nvSpPr>
        <p:spPr>
          <a:xfrm>
            <a:off x="1504335" y="802297"/>
            <a:ext cx="9668504" cy="2541431"/>
          </a:xfrm>
        </p:spPr>
        <p:txBody>
          <a:bodyPr>
            <a:normAutofit fontScale="90000"/>
          </a:bodyPr>
          <a:lstStyle/>
          <a:p>
            <a:pPr algn="ctr">
              <a:lnSpc>
                <a:spcPct val="150000"/>
              </a:lnSpc>
            </a:pPr>
            <a:r>
              <a:rPr lang="en-IN" dirty="0"/>
              <a:t>COP290</a:t>
            </a:r>
            <a:r>
              <a:rPr lang="en-IN"/>
              <a:t>(MINI Business </a:t>
            </a:r>
            <a:r>
              <a:rPr lang="en-IN" dirty="0"/>
              <a:t>simulator)</a:t>
            </a:r>
          </a:p>
        </p:txBody>
      </p:sp>
      <p:sp>
        <p:nvSpPr>
          <p:cNvPr id="3" name="Subtitle 2">
            <a:extLst>
              <a:ext uri="{FF2B5EF4-FFF2-40B4-BE49-F238E27FC236}">
                <a16:creationId xmlns:a16="http://schemas.microsoft.com/office/drawing/2014/main" id="{98571AF9-EBBD-BB6C-F1C2-C6EF1BFACB5B}"/>
              </a:ext>
            </a:extLst>
          </p:cNvPr>
          <p:cNvSpPr>
            <a:spLocks noGrp="1"/>
          </p:cNvSpPr>
          <p:nvPr>
            <p:ph type="subTitle" idx="1"/>
          </p:nvPr>
        </p:nvSpPr>
        <p:spPr>
          <a:xfrm>
            <a:off x="1504335" y="3514272"/>
            <a:ext cx="9668504" cy="977621"/>
          </a:xfrm>
        </p:spPr>
        <p:txBody>
          <a:bodyPr>
            <a:noAutofit/>
          </a:bodyPr>
          <a:lstStyle/>
          <a:p>
            <a:pPr algn="ctr"/>
            <a:r>
              <a:rPr lang="en-IN" sz="2400" dirty="0"/>
              <a:t>CH.Y.N.V. HANUMATH(2022cs11608)</a:t>
            </a:r>
          </a:p>
          <a:p>
            <a:pPr algn="ctr"/>
            <a:r>
              <a:rPr lang="en-IN" sz="2400" dirty="0"/>
              <a:t>Anand Sasikumar(2022cs11087)</a:t>
            </a:r>
          </a:p>
        </p:txBody>
      </p:sp>
    </p:spTree>
    <p:extLst>
      <p:ext uri="{BB962C8B-B14F-4D97-AF65-F5344CB8AC3E}">
        <p14:creationId xmlns:p14="http://schemas.microsoft.com/office/powerpoint/2010/main" val="158789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4249-FC9F-02A6-A8E3-415D5E78A2D0}"/>
              </a:ext>
            </a:extLst>
          </p:cNvPr>
          <p:cNvSpPr>
            <a:spLocks noGrp="1"/>
          </p:cNvSpPr>
          <p:nvPr>
            <p:ph type="title"/>
          </p:nvPr>
        </p:nvSpPr>
        <p:spPr/>
        <p:txBody>
          <a:bodyPr/>
          <a:lstStyle/>
          <a:p>
            <a:pPr algn="ctr">
              <a:lnSpc>
                <a:spcPct val="150000"/>
              </a:lnSpc>
            </a:pPr>
            <a:r>
              <a:rPr lang="en-IN" dirty="0"/>
              <a:t>IMPROVEMENTS</a:t>
            </a:r>
          </a:p>
        </p:txBody>
      </p:sp>
      <p:sp>
        <p:nvSpPr>
          <p:cNvPr id="3" name="Content Placeholder 2">
            <a:extLst>
              <a:ext uri="{FF2B5EF4-FFF2-40B4-BE49-F238E27FC236}">
                <a16:creationId xmlns:a16="http://schemas.microsoft.com/office/drawing/2014/main" id="{153D70D1-010B-DBC3-F5E8-AAFB33F2CA5F}"/>
              </a:ext>
            </a:extLst>
          </p:cNvPr>
          <p:cNvSpPr>
            <a:spLocks noGrp="1"/>
          </p:cNvSpPr>
          <p:nvPr>
            <p:ph idx="1"/>
          </p:nvPr>
        </p:nvSpPr>
        <p:spPr/>
        <p:txBody>
          <a:bodyPr/>
          <a:lstStyle/>
          <a:p>
            <a:r>
              <a:rPr lang="en-IN" dirty="0"/>
              <a:t>The UI can be made more beautiful with some animated elements, the game can have music, etc.</a:t>
            </a:r>
          </a:p>
          <a:p>
            <a:r>
              <a:rPr lang="en-IN" dirty="0"/>
              <a:t>There can be bots in the game so a single person can also enjoy the game. </a:t>
            </a:r>
          </a:p>
          <a:p>
            <a:r>
              <a:rPr lang="en-IN" dirty="0"/>
              <a:t>The game can have an online multiplayer option so that people all around the globe can enjoy the game with strangers. There can also be a leaderboard in place.</a:t>
            </a:r>
          </a:p>
          <a:p>
            <a:r>
              <a:rPr lang="en-IN" dirty="0"/>
              <a:t>There can be more features like mortgaging, trading, variation of stock price with respect to time, taking loan from bank, etc.</a:t>
            </a:r>
          </a:p>
        </p:txBody>
      </p:sp>
    </p:spTree>
    <p:extLst>
      <p:ext uri="{BB962C8B-B14F-4D97-AF65-F5344CB8AC3E}">
        <p14:creationId xmlns:p14="http://schemas.microsoft.com/office/powerpoint/2010/main" val="7990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789B-3D3D-B121-CE40-4ECE5F2A2C0C}"/>
              </a:ext>
            </a:extLst>
          </p:cNvPr>
          <p:cNvSpPr>
            <a:spLocks noGrp="1"/>
          </p:cNvSpPr>
          <p:nvPr>
            <p:ph type="title"/>
          </p:nvPr>
        </p:nvSpPr>
        <p:spPr/>
        <p:txBody>
          <a:bodyPr/>
          <a:lstStyle/>
          <a:p>
            <a:pPr algn="ctr">
              <a:lnSpc>
                <a:spcPct val="150000"/>
              </a:lnSpc>
            </a:pPr>
            <a:r>
              <a:rPr lang="en-IN" dirty="0"/>
              <a:t>CONCLUSION</a:t>
            </a:r>
          </a:p>
        </p:txBody>
      </p:sp>
      <p:sp>
        <p:nvSpPr>
          <p:cNvPr id="3" name="Content Placeholder 2">
            <a:extLst>
              <a:ext uri="{FF2B5EF4-FFF2-40B4-BE49-F238E27FC236}">
                <a16:creationId xmlns:a16="http://schemas.microsoft.com/office/drawing/2014/main" id="{47A10FB6-834E-84D0-9C7B-7C549D5EA621}"/>
              </a:ext>
            </a:extLst>
          </p:cNvPr>
          <p:cNvSpPr>
            <a:spLocks noGrp="1"/>
          </p:cNvSpPr>
          <p:nvPr>
            <p:ph idx="1"/>
          </p:nvPr>
        </p:nvSpPr>
        <p:spPr>
          <a:xfrm>
            <a:off x="1451579" y="3156559"/>
            <a:ext cx="9603275" cy="1590806"/>
          </a:xfrm>
        </p:spPr>
        <p:txBody>
          <a:bodyPr/>
          <a:lstStyle/>
          <a:p>
            <a:r>
              <a:rPr lang="en-IN" dirty="0"/>
              <a:t>So this is the implementation of the Business simulator game which can be enjoyed by multiple people at the same time. This game can be used as a strategy game, game to have fun with family and friends or as an educational game.</a:t>
            </a:r>
          </a:p>
          <a:p>
            <a:endParaRPr lang="en-IN" dirty="0"/>
          </a:p>
        </p:txBody>
      </p:sp>
    </p:spTree>
    <p:extLst>
      <p:ext uri="{BB962C8B-B14F-4D97-AF65-F5344CB8AC3E}">
        <p14:creationId xmlns:p14="http://schemas.microsoft.com/office/powerpoint/2010/main" val="419784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6CE5-483F-886E-B231-9002F2E48204}"/>
              </a:ext>
            </a:extLst>
          </p:cNvPr>
          <p:cNvSpPr>
            <a:spLocks noGrp="1"/>
          </p:cNvSpPr>
          <p:nvPr>
            <p:ph type="title"/>
          </p:nvPr>
        </p:nvSpPr>
        <p:spPr>
          <a:xfrm>
            <a:off x="1451579" y="739036"/>
            <a:ext cx="9603275" cy="1189972"/>
          </a:xfrm>
        </p:spPr>
        <p:txBody>
          <a:bodyPr/>
          <a:lstStyle/>
          <a:p>
            <a:pPr algn="ctr">
              <a:lnSpc>
                <a:spcPct val="150000"/>
              </a:lnSpc>
            </a:pPr>
            <a:r>
              <a:rPr lang="en-IN" dirty="0" err="1"/>
              <a:t>ThANK</a:t>
            </a:r>
            <a:r>
              <a:rPr lang="en-IN" dirty="0"/>
              <a:t> YOU</a:t>
            </a:r>
          </a:p>
        </p:txBody>
      </p:sp>
    </p:spTree>
    <p:extLst>
      <p:ext uri="{BB962C8B-B14F-4D97-AF65-F5344CB8AC3E}">
        <p14:creationId xmlns:p14="http://schemas.microsoft.com/office/powerpoint/2010/main" val="238778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95BF-A4E4-E1FE-A66A-AC7323DC61CD}"/>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9ABDE3EE-338E-11DA-4825-517611925BD7}"/>
              </a:ext>
            </a:extLst>
          </p:cNvPr>
          <p:cNvSpPr>
            <a:spLocks noGrp="1"/>
          </p:cNvSpPr>
          <p:nvPr>
            <p:ph idx="1"/>
          </p:nvPr>
        </p:nvSpPr>
        <p:spPr/>
        <p:txBody>
          <a:bodyPr/>
          <a:lstStyle/>
          <a:p>
            <a:r>
              <a:rPr lang="en-IN" dirty="0"/>
              <a:t>This is a Business simulator </a:t>
            </a:r>
            <a:r>
              <a:rPr lang="en-US" dirty="0"/>
              <a:t>inspired by Monopoly in which we deal with stocks instead of properties</a:t>
            </a:r>
            <a:r>
              <a:rPr lang="en-IN" dirty="0"/>
              <a:t>.</a:t>
            </a:r>
          </a:p>
          <a:p>
            <a:r>
              <a:rPr lang="en-IN" dirty="0"/>
              <a:t>In This simulator we have multiple stocks present on the board. You can decide which stock to buy strategically so that you can earn maximum profit.</a:t>
            </a:r>
          </a:p>
          <a:p>
            <a:r>
              <a:rPr lang="en-IN" dirty="0"/>
              <a:t>This game can be beneficial for children as they can learn how the stock market works in a simplified manner which can lead to their financial literacy.  This can also be a fun game to play among family and friends.</a:t>
            </a:r>
          </a:p>
        </p:txBody>
      </p:sp>
    </p:spTree>
    <p:extLst>
      <p:ext uri="{BB962C8B-B14F-4D97-AF65-F5344CB8AC3E}">
        <p14:creationId xmlns:p14="http://schemas.microsoft.com/office/powerpoint/2010/main" val="261172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BA64-C55F-995B-7EAD-B665F3BFE40A}"/>
              </a:ext>
            </a:extLst>
          </p:cNvPr>
          <p:cNvSpPr>
            <a:spLocks noGrp="1"/>
          </p:cNvSpPr>
          <p:nvPr>
            <p:ph type="title"/>
          </p:nvPr>
        </p:nvSpPr>
        <p:spPr/>
        <p:txBody>
          <a:bodyPr/>
          <a:lstStyle/>
          <a:p>
            <a:pPr algn="ctr">
              <a:lnSpc>
                <a:spcPct val="150000"/>
              </a:lnSpc>
            </a:pPr>
            <a:r>
              <a:rPr lang="en-IN" dirty="0"/>
              <a:t>HOW the game works</a:t>
            </a:r>
          </a:p>
        </p:txBody>
      </p:sp>
      <p:sp>
        <p:nvSpPr>
          <p:cNvPr id="3" name="Content Placeholder 2">
            <a:extLst>
              <a:ext uri="{FF2B5EF4-FFF2-40B4-BE49-F238E27FC236}">
                <a16:creationId xmlns:a16="http://schemas.microsoft.com/office/drawing/2014/main" id="{62C67FD5-5641-8544-907B-FCD67620EDCC}"/>
              </a:ext>
            </a:extLst>
          </p:cNvPr>
          <p:cNvSpPr>
            <a:spLocks noGrp="1"/>
          </p:cNvSpPr>
          <p:nvPr>
            <p:ph idx="1"/>
          </p:nvPr>
        </p:nvSpPr>
        <p:spPr>
          <a:xfrm>
            <a:off x="1451579" y="2015732"/>
            <a:ext cx="9603275" cy="4037749"/>
          </a:xfrm>
        </p:spPr>
        <p:txBody>
          <a:bodyPr>
            <a:normAutofit lnSpcReduction="10000"/>
          </a:bodyPr>
          <a:lstStyle/>
          <a:p>
            <a:r>
              <a:rPr lang="en-IN" dirty="0"/>
              <a:t>There is a die in the game which when rolled will determine how many steps you will move forward. Then you might land on a stock. If the stock is not owned by anyone yet then you can choose to buy the stock. Buying the stock has an advantage, Whenever someone else lands on your stock they will have to pay you some amount as a dividend.</a:t>
            </a:r>
            <a:br>
              <a:rPr lang="en-IN" dirty="0"/>
            </a:br>
            <a:r>
              <a:rPr lang="en-IN" dirty="0"/>
              <a:t>At the end of the game, the stocks bought by you are sold and you get back the price of the stock.</a:t>
            </a:r>
          </a:p>
          <a:p>
            <a:r>
              <a:rPr lang="en-IN" dirty="0"/>
              <a:t>If you land on a special token like chest, then your fate will depend on your last move that is the number on the dice. This chest can be good for you or may be bad for you.</a:t>
            </a:r>
          </a:p>
          <a:p>
            <a:r>
              <a:rPr lang="en-IN" dirty="0"/>
              <a:t>At the end whoever has the most amount of money wins the game. The game ends when someone has a negative balance or when 250 moves are completed whichever happens first</a:t>
            </a:r>
          </a:p>
          <a:p>
            <a:endParaRPr lang="en-IN" dirty="0"/>
          </a:p>
        </p:txBody>
      </p:sp>
    </p:spTree>
    <p:extLst>
      <p:ext uri="{BB962C8B-B14F-4D97-AF65-F5344CB8AC3E}">
        <p14:creationId xmlns:p14="http://schemas.microsoft.com/office/powerpoint/2010/main" val="22158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2255-C2F0-79B0-AB74-F17A35E0C7D1}"/>
              </a:ext>
            </a:extLst>
          </p:cNvPr>
          <p:cNvSpPr>
            <a:spLocks noGrp="1"/>
          </p:cNvSpPr>
          <p:nvPr>
            <p:ph type="title"/>
          </p:nvPr>
        </p:nvSpPr>
        <p:spPr/>
        <p:txBody>
          <a:bodyPr/>
          <a:lstStyle/>
          <a:p>
            <a:pPr algn="ctr">
              <a:lnSpc>
                <a:spcPct val="150000"/>
              </a:lnSpc>
            </a:pPr>
            <a:r>
              <a:rPr lang="en-IN" dirty="0"/>
              <a:t>Game UI</a:t>
            </a:r>
          </a:p>
        </p:txBody>
      </p:sp>
      <p:pic>
        <p:nvPicPr>
          <p:cNvPr id="5" name="Content Placeholder 4">
            <a:extLst>
              <a:ext uri="{FF2B5EF4-FFF2-40B4-BE49-F238E27FC236}">
                <a16:creationId xmlns:a16="http://schemas.microsoft.com/office/drawing/2014/main" id="{9CC4D8FE-EEBF-45FB-1A65-15A34B747581}"/>
              </a:ext>
            </a:extLst>
          </p:cNvPr>
          <p:cNvPicPr>
            <a:picLocks noGrp="1" noChangeAspect="1"/>
          </p:cNvPicPr>
          <p:nvPr>
            <p:ph idx="1"/>
          </p:nvPr>
        </p:nvPicPr>
        <p:blipFill>
          <a:blip r:embed="rId2"/>
          <a:stretch>
            <a:fillRect/>
          </a:stretch>
        </p:blipFill>
        <p:spPr>
          <a:xfrm>
            <a:off x="8188117" y="2091280"/>
            <a:ext cx="3535955" cy="3817586"/>
          </a:xfrm>
        </p:spPr>
      </p:pic>
      <p:pic>
        <p:nvPicPr>
          <p:cNvPr id="7" name="Picture 6">
            <a:extLst>
              <a:ext uri="{FF2B5EF4-FFF2-40B4-BE49-F238E27FC236}">
                <a16:creationId xmlns:a16="http://schemas.microsoft.com/office/drawing/2014/main" id="{9EF20493-4954-FC56-C607-6B5FD3241532}"/>
              </a:ext>
            </a:extLst>
          </p:cNvPr>
          <p:cNvPicPr>
            <a:picLocks noChangeAspect="1"/>
          </p:cNvPicPr>
          <p:nvPr/>
        </p:nvPicPr>
        <p:blipFill>
          <a:blip r:embed="rId3"/>
          <a:stretch>
            <a:fillRect/>
          </a:stretch>
        </p:blipFill>
        <p:spPr>
          <a:xfrm>
            <a:off x="6732942" y="4816637"/>
            <a:ext cx="1368839" cy="1092229"/>
          </a:xfrm>
          <a:prstGeom prst="rect">
            <a:avLst/>
          </a:prstGeom>
        </p:spPr>
      </p:pic>
      <p:pic>
        <p:nvPicPr>
          <p:cNvPr id="9" name="Picture 8">
            <a:extLst>
              <a:ext uri="{FF2B5EF4-FFF2-40B4-BE49-F238E27FC236}">
                <a16:creationId xmlns:a16="http://schemas.microsoft.com/office/drawing/2014/main" id="{002F1D23-0FEC-DFD8-8EA2-8C8B242E2BD6}"/>
              </a:ext>
            </a:extLst>
          </p:cNvPr>
          <p:cNvPicPr>
            <a:picLocks noChangeAspect="1"/>
          </p:cNvPicPr>
          <p:nvPr/>
        </p:nvPicPr>
        <p:blipFill>
          <a:blip r:embed="rId4"/>
          <a:stretch>
            <a:fillRect/>
          </a:stretch>
        </p:blipFill>
        <p:spPr>
          <a:xfrm>
            <a:off x="184970" y="2084184"/>
            <a:ext cx="4920123" cy="3817586"/>
          </a:xfrm>
          <a:prstGeom prst="rect">
            <a:avLst/>
          </a:prstGeom>
        </p:spPr>
      </p:pic>
      <p:pic>
        <p:nvPicPr>
          <p:cNvPr id="11" name="Picture 10">
            <a:extLst>
              <a:ext uri="{FF2B5EF4-FFF2-40B4-BE49-F238E27FC236}">
                <a16:creationId xmlns:a16="http://schemas.microsoft.com/office/drawing/2014/main" id="{AFF0D712-75B5-F7F9-0966-2A82DDC62294}"/>
              </a:ext>
            </a:extLst>
          </p:cNvPr>
          <p:cNvPicPr>
            <a:picLocks noChangeAspect="1"/>
          </p:cNvPicPr>
          <p:nvPr/>
        </p:nvPicPr>
        <p:blipFill>
          <a:blip r:embed="rId5"/>
          <a:stretch>
            <a:fillRect/>
          </a:stretch>
        </p:blipFill>
        <p:spPr>
          <a:xfrm>
            <a:off x="5191431" y="2084184"/>
            <a:ext cx="2910349" cy="2634759"/>
          </a:xfrm>
          <a:prstGeom prst="rect">
            <a:avLst/>
          </a:prstGeom>
        </p:spPr>
      </p:pic>
      <p:pic>
        <p:nvPicPr>
          <p:cNvPr id="13" name="Picture 12">
            <a:extLst>
              <a:ext uri="{FF2B5EF4-FFF2-40B4-BE49-F238E27FC236}">
                <a16:creationId xmlns:a16="http://schemas.microsoft.com/office/drawing/2014/main" id="{C7C85420-FABD-CB48-64A1-554D3FA2CB77}"/>
              </a:ext>
            </a:extLst>
          </p:cNvPr>
          <p:cNvPicPr>
            <a:picLocks noChangeAspect="1"/>
          </p:cNvPicPr>
          <p:nvPr/>
        </p:nvPicPr>
        <p:blipFill>
          <a:blip r:embed="rId6"/>
          <a:stretch>
            <a:fillRect/>
          </a:stretch>
        </p:blipFill>
        <p:spPr>
          <a:xfrm>
            <a:off x="5191431" y="4816637"/>
            <a:ext cx="1455174" cy="1092229"/>
          </a:xfrm>
          <a:prstGeom prst="rect">
            <a:avLst/>
          </a:prstGeom>
        </p:spPr>
      </p:pic>
    </p:spTree>
    <p:extLst>
      <p:ext uri="{BB962C8B-B14F-4D97-AF65-F5344CB8AC3E}">
        <p14:creationId xmlns:p14="http://schemas.microsoft.com/office/powerpoint/2010/main" val="63993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D2E0-B854-6E6E-937F-DE66AD0AE5C5}"/>
              </a:ext>
            </a:extLst>
          </p:cNvPr>
          <p:cNvSpPr>
            <a:spLocks noGrp="1"/>
          </p:cNvSpPr>
          <p:nvPr>
            <p:ph type="title"/>
          </p:nvPr>
        </p:nvSpPr>
        <p:spPr/>
        <p:txBody>
          <a:bodyPr/>
          <a:lstStyle/>
          <a:p>
            <a:pPr algn="ctr">
              <a:lnSpc>
                <a:spcPct val="150000"/>
              </a:lnSpc>
            </a:pPr>
            <a:r>
              <a:rPr lang="en-IN" dirty="0"/>
              <a:t>GAMEPLAY</a:t>
            </a:r>
          </a:p>
        </p:txBody>
      </p:sp>
      <p:pic>
        <p:nvPicPr>
          <p:cNvPr id="5" name="Content Placeholder 4">
            <a:extLst>
              <a:ext uri="{FF2B5EF4-FFF2-40B4-BE49-F238E27FC236}">
                <a16:creationId xmlns:a16="http://schemas.microsoft.com/office/drawing/2014/main" id="{A75350A4-9AB8-8DF2-A7DC-D20E5DC470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176" y="2261419"/>
            <a:ext cx="3775913" cy="3278316"/>
          </a:xfrm>
        </p:spPr>
      </p:pic>
      <p:pic>
        <p:nvPicPr>
          <p:cNvPr id="7" name="Picture 6">
            <a:extLst>
              <a:ext uri="{FF2B5EF4-FFF2-40B4-BE49-F238E27FC236}">
                <a16:creationId xmlns:a16="http://schemas.microsoft.com/office/drawing/2014/main" id="{5940180C-CF01-8635-5062-D0B29818F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2571" y="2261419"/>
            <a:ext cx="3947253" cy="3278316"/>
          </a:xfrm>
          <a:prstGeom prst="rect">
            <a:avLst/>
          </a:prstGeom>
        </p:spPr>
      </p:pic>
      <p:pic>
        <p:nvPicPr>
          <p:cNvPr id="9" name="Picture 8">
            <a:extLst>
              <a:ext uri="{FF2B5EF4-FFF2-40B4-BE49-F238E27FC236}">
                <a16:creationId xmlns:a16="http://schemas.microsoft.com/office/drawing/2014/main" id="{364FE13F-4D96-ADC2-3E9E-EECDB5198A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1896" y="2261419"/>
            <a:ext cx="4036868" cy="3278316"/>
          </a:xfrm>
          <a:prstGeom prst="rect">
            <a:avLst/>
          </a:prstGeom>
        </p:spPr>
      </p:pic>
    </p:spTree>
    <p:extLst>
      <p:ext uri="{BB962C8B-B14F-4D97-AF65-F5344CB8AC3E}">
        <p14:creationId xmlns:p14="http://schemas.microsoft.com/office/powerpoint/2010/main" val="203740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454A2-275B-C431-F7C6-C3DA41E8F630}"/>
              </a:ext>
            </a:extLst>
          </p:cNvPr>
          <p:cNvSpPr>
            <a:spLocks noGrp="1"/>
          </p:cNvSpPr>
          <p:nvPr>
            <p:ph type="title"/>
          </p:nvPr>
        </p:nvSpPr>
        <p:spPr/>
        <p:txBody>
          <a:bodyPr/>
          <a:lstStyle/>
          <a:p>
            <a:pPr algn="ctr">
              <a:lnSpc>
                <a:spcPct val="150000"/>
              </a:lnSpc>
            </a:pPr>
            <a:r>
              <a:rPr lang="en-IN" dirty="0"/>
              <a:t>ABOUT </a:t>
            </a:r>
            <a:r>
              <a:rPr lang="en-IN" dirty="0" err="1"/>
              <a:t>ThE</a:t>
            </a:r>
            <a:r>
              <a:rPr lang="en-IN" dirty="0"/>
              <a:t> game</a:t>
            </a:r>
          </a:p>
        </p:txBody>
      </p:sp>
      <p:sp>
        <p:nvSpPr>
          <p:cNvPr id="3" name="Content Placeholder 2">
            <a:extLst>
              <a:ext uri="{FF2B5EF4-FFF2-40B4-BE49-F238E27FC236}">
                <a16:creationId xmlns:a16="http://schemas.microsoft.com/office/drawing/2014/main" id="{5C4CDBC6-8874-22BE-79E5-AF2CEAED2A1B}"/>
              </a:ext>
            </a:extLst>
          </p:cNvPr>
          <p:cNvSpPr>
            <a:spLocks noGrp="1"/>
          </p:cNvSpPr>
          <p:nvPr>
            <p:ph idx="1"/>
          </p:nvPr>
        </p:nvSpPr>
        <p:spPr/>
        <p:txBody>
          <a:bodyPr/>
          <a:lstStyle/>
          <a:p>
            <a:r>
              <a:rPr lang="en-IN" dirty="0"/>
              <a:t>This game was made using </a:t>
            </a:r>
            <a:r>
              <a:rPr lang="en-IN" dirty="0" err="1"/>
              <a:t>pygame</a:t>
            </a:r>
            <a:r>
              <a:rPr lang="en-IN" dirty="0"/>
              <a:t> module of python. Some of the sprites for the game were made by us while some of them where taken form the internet.</a:t>
            </a:r>
          </a:p>
          <a:p>
            <a:r>
              <a:rPr lang="en-IN" dirty="0"/>
              <a:t>This is a multiplayer game and allows from 2 to 4 users to play at one time. </a:t>
            </a:r>
          </a:p>
          <a:p>
            <a:endParaRPr lang="en-IN" dirty="0"/>
          </a:p>
          <a:p>
            <a:endParaRPr lang="en-IN" dirty="0"/>
          </a:p>
        </p:txBody>
      </p:sp>
    </p:spTree>
    <p:extLst>
      <p:ext uri="{BB962C8B-B14F-4D97-AF65-F5344CB8AC3E}">
        <p14:creationId xmlns:p14="http://schemas.microsoft.com/office/powerpoint/2010/main" val="179438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8545-6A39-EF53-83CD-712AE5068EC2}"/>
              </a:ext>
            </a:extLst>
          </p:cNvPr>
          <p:cNvSpPr>
            <a:spLocks noGrp="1"/>
          </p:cNvSpPr>
          <p:nvPr>
            <p:ph type="title"/>
          </p:nvPr>
        </p:nvSpPr>
        <p:spPr/>
        <p:txBody>
          <a:bodyPr/>
          <a:lstStyle/>
          <a:p>
            <a:pPr algn="ctr">
              <a:lnSpc>
                <a:spcPct val="150000"/>
              </a:lnSpc>
            </a:pPr>
            <a:r>
              <a:rPr lang="en-IN" dirty="0"/>
              <a:t>Evaluation metrics</a:t>
            </a:r>
          </a:p>
        </p:txBody>
      </p:sp>
      <p:sp>
        <p:nvSpPr>
          <p:cNvPr id="3" name="Content Placeholder 2">
            <a:extLst>
              <a:ext uri="{FF2B5EF4-FFF2-40B4-BE49-F238E27FC236}">
                <a16:creationId xmlns:a16="http://schemas.microsoft.com/office/drawing/2014/main" id="{5B34F357-D73A-5AA8-0138-FCF80FAADCE1}"/>
              </a:ext>
            </a:extLst>
          </p:cNvPr>
          <p:cNvSpPr>
            <a:spLocks noGrp="1"/>
          </p:cNvSpPr>
          <p:nvPr>
            <p:ph idx="1"/>
          </p:nvPr>
        </p:nvSpPr>
        <p:spPr/>
        <p:txBody>
          <a:bodyPr/>
          <a:lstStyle/>
          <a:p>
            <a:r>
              <a:rPr lang="en-IN" dirty="0"/>
              <a:t>Since this game is made for a varying age population so we want this game to be easy to understand with a simplistic user Interface. The rules should be concise but should explain all the mechanisms of the game.</a:t>
            </a:r>
          </a:p>
          <a:p>
            <a:r>
              <a:rPr lang="en-IN" dirty="0"/>
              <a:t>The game should run smoothly without any lags or unexpected </a:t>
            </a:r>
            <a:r>
              <a:rPr lang="en-IN" dirty="0" err="1"/>
              <a:t>behaviors</a:t>
            </a:r>
            <a:r>
              <a:rPr lang="en-IN" dirty="0"/>
              <a:t>. </a:t>
            </a:r>
          </a:p>
          <a:p>
            <a:r>
              <a:rPr lang="en-IN" dirty="0"/>
              <a:t>The game has a nontrivial evaluation metric in which the final score(amount) is determined by adding the cost of the stocks on top of the remaining amount.</a:t>
            </a:r>
          </a:p>
        </p:txBody>
      </p:sp>
    </p:spTree>
    <p:extLst>
      <p:ext uri="{BB962C8B-B14F-4D97-AF65-F5344CB8AC3E}">
        <p14:creationId xmlns:p14="http://schemas.microsoft.com/office/powerpoint/2010/main" val="967043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596D-5694-BB4B-A726-003D8569C2F7}"/>
              </a:ext>
            </a:extLst>
          </p:cNvPr>
          <p:cNvSpPr>
            <a:spLocks noGrp="1"/>
          </p:cNvSpPr>
          <p:nvPr>
            <p:ph type="title"/>
          </p:nvPr>
        </p:nvSpPr>
        <p:spPr/>
        <p:txBody>
          <a:bodyPr/>
          <a:lstStyle/>
          <a:p>
            <a:pPr algn="ctr">
              <a:lnSpc>
                <a:spcPct val="150000"/>
              </a:lnSpc>
            </a:pPr>
            <a:r>
              <a:rPr lang="en-IN" dirty="0"/>
              <a:t>UNIQUE MECHANISMS</a:t>
            </a:r>
          </a:p>
        </p:txBody>
      </p:sp>
      <p:sp>
        <p:nvSpPr>
          <p:cNvPr id="3" name="Content Placeholder 2">
            <a:extLst>
              <a:ext uri="{FF2B5EF4-FFF2-40B4-BE49-F238E27FC236}">
                <a16:creationId xmlns:a16="http://schemas.microsoft.com/office/drawing/2014/main" id="{F8146DEF-267D-8A92-DB8B-46A85ACF9CE8}"/>
              </a:ext>
            </a:extLst>
          </p:cNvPr>
          <p:cNvSpPr>
            <a:spLocks noGrp="1"/>
          </p:cNvSpPr>
          <p:nvPr>
            <p:ph idx="1"/>
          </p:nvPr>
        </p:nvSpPr>
        <p:spPr>
          <a:xfrm>
            <a:off x="1451579" y="2015732"/>
            <a:ext cx="9603275" cy="3771293"/>
          </a:xfrm>
        </p:spPr>
        <p:txBody>
          <a:bodyPr>
            <a:normAutofit/>
          </a:bodyPr>
          <a:lstStyle/>
          <a:p>
            <a:r>
              <a:rPr lang="en-IN" dirty="0"/>
              <a:t>Other than the stocks there exists certain special </a:t>
            </a:r>
            <a:r>
              <a:rPr lang="en-IN" dirty="0" err="1"/>
              <a:t>special</a:t>
            </a:r>
            <a:r>
              <a:rPr lang="en-IN" dirty="0"/>
              <a:t> blocks which you can’t buy or sell but affects how you play the game. These can be:-</a:t>
            </a:r>
          </a:p>
          <a:p>
            <a:pPr marL="457200" indent="-457200">
              <a:buFont typeface="+mj-lt"/>
              <a:buAutoNum type="arabicPeriod"/>
            </a:pPr>
            <a:r>
              <a:rPr lang="en-IN" dirty="0"/>
              <a:t>Chest – This can give you some random tasks some can be good some can be bad. It all depends on the number on the </a:t>
            </a:r>
            <a:r>
              <a:rPr lang="en-IN" dirty="0" err="1"/>
              <a:t>dicd</a:t>
            </a:r>
            <a:r>
              <a:rPr lang="en-IN" dirty="0"/>
              <a:t> you rolled.</a:t>
            </a:r>
          </a:p>
          <a:p>
            <a:pPr marL="457200" indent="-457200">
              <a:buFont typeface="+mj-lt"/>
              <a:buAutoNum type="arabicPeriod"/>
            </a:pPr>
            <a:r>
              <a:rPr lang="en-IN" dirty="0"/>
              <a:t>Windfall day- This gives you lot of money at an instant.</a:t>
            </a:r>
          </a:p>
          <a:p>
            <a:pPr marL="457200" indent="-457200">
              <a:buFont typeface="+mj-lt"/>
              <a:buAutoNum type="arabicPeriod"/>
            </a:pPr>
            <a:r>
              <a:rPr lang="en-IN" dirty="0"/>
              <a:t>Crash- The market crashes so you incur huge loss.</a:t>
            </a:r>
          </a:p>
          <a:p>
            <a:pPr marL="457200" indent="-457200">
              <a:buFont typeface="+mj-lt"/>
              <a:buAutoNum type="arabicPeriod"/>
            </a:pPr>
            <a:r>
              <a:rPr lang="en-IN" dirty="0"/>
              <a:t>Close- The market is closed on this day so you can’t do any sort of transaction.</a:t>
            </a:r>
          </a:p>
          <a:p>
            <a:pPr marL="457200" indent="-457200">
              <a:buFont typeface="+mj-lt"/>
              <a:buAutoNum type="arabicPeriod"/>
            </a:pPr>
            <a:r>
              <a:rPr lang="en-IN" dirty="0"/>
              <a:t>Start-Each time you cross the start you will gain certain amount.</a:t>
            </a:r>
          </a:p>
        </p:txBody>
      </p:sp>
    </p:spTree>
    <p:extLst>
      <p:ext uri="{BB962C8B-B14F-4D97-AF65-F5344CB8AC3E}">
        <p14:creationId xmlns:p14="http://schemas.microsoft.com/office/powerpoint/2010/main" val="81104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53AF-3A2B-7353-EC81-C3C3C65B35BD}"/>
              </a:ext>
            </a:extLst>
          </p:cNvPr>
          <p:cNvSpPr>
            <a:spLocks noGrp="1"/>
          </p:cNvSpPr>
          <p:nvPr>
            <p:ph type="title"/>
          </p:nvPr>
        </p:nvSpPr>
        <p:spPr/>
        <p:txBody>
          <a:bodyPr/>
          <a:lstStyle/>
          <a:p>
            <a:pPr algn="ctr">
              <a:lnSpc>
                <a:spcPct val="150000"/>
              </a:lnSpc>
            </a:pPr>
            <a:r>
              <a:rPr lang="en-IN" dirty="0"/>
              <a:t>CHALLANGES</a:t>
            </a:r>
          </a:p>
        </p:txBody>
      </p:sp>
      <p:sp>
        <p:nvSpPr>
          <p:cNvPr id="3" name="Content Placeholder 2">
            <a:extLst>
              <a:ext uri="{FF2B5EF4-FFF2-40B4-BE49-F238E27FC236}">
                <a16:creationId xmlns:a16="http://schemas.microsoft.com/office/drawing/2014/main" id="{A5F6285C-028B-B5D1-0957-A016D530F3CB}"/>
              </a:ext>
            </a:extLst>
          </p:cNvPr>
          <p:cNvSpPr>
            <a:spLocks noGrp="1"/>
          </p:cNvSpPr>
          <p:nvPr>
            <p:ph idx="1"/>
          </p:nvPr>
        </p:nvSpPr>
        <p:spPr/>
        <p:txBody>
          <a:bodyPr/>
          <a:lstStyle/>
          <a:p>
            <a:r>
              <a:rPr lang="en-IN" dirty="0"/>
              <a:t>The most challenging part was to construct a game that is balanced and can be fun for all ages. The game shouldn’t be too luck </a:t>
            </a:r>
            <a:r>
              <a:rPr lang="en-IN" dirty="0" err="1"/>
              <a:t>dependend</a:t>
            </a:r>
            <a:r>
              <a:rPr lang="en-IN" dirty="0"/>
              <a:t>, but at the same time should be uncertain.</a:t>
            </a:r>
          </a:p>
          <a:p>
            <a:r>
              <a:rPr lang="en-IN" dirty="0"/>
              <a:t>Implementing some features on the board like buying and selling of stock, declaring ownership of the stock was pretty challenging.</a:t>
            </a:r>
          </a:p>
          <a:p>
            <a:r>
              <a:rPr lang="en-IN" dirty="0"/>
              <a:t>Some features like mortgaging was dropped because of lack of time.</a:t>
            </a:r>
          </a:p>
          <a:p>
            <a:endParaRPr lang="en-IN" dirty="0"/>
          </a:p>
        </p:txBody>
      </p:sp>
    </p:spTree>
    <p:extLst>
      <p:ext uri="{BB962C8B-B14F-4D97-AF65-F5344CB8AC3E}">
        <p14:creationId xmlns:p14="http://schemas.microsoft.com/office/powerpoint/2010/main" val="28570371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154</TotalTime>
  <Words>754</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COP290(MINI Business simulator)</vt:lpstr>
      <vt:lpstr>introduction</vt:lpstr>
      <vt:lpstr>HOW the game works</vt:lpstr>
      <vt:lpstr>Game UI</vt:lpstr>
      <vt:lpstr>GAMEPLAY</vt:lpstr>
      <vt:lpstr>ABOUT ThE game</vt:lpstr>
      <vt:lpstr>Evaluation metrics</vt:lpstr>
      <vt:lpstr>UNIQUE MECHANISMS</vt:lpstr>
      <vt:lpstr>CHALLANGES</vt:lpstr>
      <vt:lpstr>IMPROVEMENTS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COP290(Business simulator)</dc:title>
  <dc:creator>Akash Giri</dc:creator>
  <cp:lastModifiedBy>Akash Giri</cp:lastModifiedBy>
  <cp:revision>5</cp:revision>
  <dcterms:created xsi:type="dcterms:W3CDTF">2024-04-19T14:51:28Z</dcterms:created>
  <dcterms:modified xsi:type="dcterms:W3CDTF">2024-04-19T18:04:04Z</dcterms:modified>
</cp:coreProperties>
</file>