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5FB8-312A-41D7-ADF9-3A295D398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EC668-7914-40C8-B3ED-43AECF18F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CFD49-554F-4F7E-8BD6-4B2D8CB8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7BCB-A5D8-4A84-8FDB-0EB5F4D2963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73E5-5755-4790-87B9-4C7BEEEF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0FA89-A49C-47E1-A7A1-05D92880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04B7-8F89-42AA-9A5C-B4FF48C65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5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F044-C695-47FE-8112-52A45434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61895-5AA5-44B3-AAFF-543636BC0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783B8-8786-469B-9FA9-B596AD22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7BCB-A5D8-4A84-8FDB-0EB5F4D2963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0F445-6A83-4A4A-816A-85BAB54F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43E3F-7D25-4B35-9E06-1042019A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04B7-8F89-42AA-9A5C-B4FF48C65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7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0A1B2-88DD-4A82-A505-49886FE44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39D29-42F9-43D1-BA95-84FA5B42C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58382-D113-4B31-AD91-D26BBBD1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7BCB-A5D8-4A84-8FDB-0EB5F4D2963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5D03A-1AE1-4599-8C96-60EB3BC8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CA89-A1ED-4B3E-A568-D837FC7F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04B7-8F89-42AA-9A5C-B4FF48C65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7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BD76A-76F9-479D-A834-757640D1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8EE1E-94DD-4242-B2C5-E7D1A36E3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29744-1DE2-4DE3-93BA-8EBAF65A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7BCB-A5D8-4A84-8FDB-0EB5F4D2963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944B1-741E-4820-AE5B-DDDD50DC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089AF-1A08-48F9-9790-EDF9F498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04B7-8F89-42AA-9A5C-B4FF48C65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1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EBC7-8C19-4B86-A7A2-0F6812614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78FB7-3F09-4C3C-A00D-DAC93B150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AD9CE-AAE5-4B1B-9377-1948D0CE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7BCB-A5D8-4A84-8FDB-0EB5F4D2963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7AACE-C3E7-4967-ABA2-8B9CBBFA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3683A-6ACF-48DF-823C-7583B3A5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04B7-8F89-42AA-9A5C-B4FF48C65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2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B0BF-C53F-46D1-BDD6-B348837B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AC9D5-5594-4167-9D67-E53E63488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AE4B3-BDF4-4364-9413-C36638E63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D647C-F45E-41E4-8C94-DA9ADD9C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7BCB-A5D8-4A84-8FDB-0EB5F4D2963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EDE9B-C9F2-4826-880B-99AEFD46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6816A-CA2D-4ABB-8B8C-85413C91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04B7-8F89-42AA-9A5C-B4FF48C65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4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E16E-9E73-4636-9E31-AEEA9EF4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293EE-62E7-4EAC-ABF8-B8DDB81D3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0CEE5-4207-4C13-91CC-3C5CCE4E7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586D0-234A-4083-BF10-EC2FEA2F1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DA36D-DFA9-4562-852D-871194ED6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E63C0-8A53-4809-B382-89C74510A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7BCB-A5D8-4A84-8FDB-0EB5F4D2963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9F427-BC40-4E1A-AB80-881CED35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8C3501-3CD2-4C52-8E11-2F125060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04B7-8F89-42AA-9A5C-B4FF48C65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0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E3CD-D4A1-4857-A680-9CC7BA6E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A7B60-582F-4BBA-9BC9-7CA73F0B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7BCB-A5D8-4A84-8FDB-0EB5F4D2963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A1409-8C78-410D-AEA2-1C356312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7160-7AF7-41B6-A429-4142FA31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04B7-8F89-42AA-9A5C-B4FF48C65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2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51A38-F399-4192-9DC3-CCE482B2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7BCB-A5D8-4A84-8FDB-0EB5F4D2963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6E599E-E941-4A13-8A68-ECAD6461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E3982-D94C-4F25-84C6-F68CF509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04B7-8F89-42AA-9A5C-B4FF48C65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3556-6578-4B0A-A735-0633E055A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A5CC0-7D53-46D6-BD5A-ABE465E61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C2C15-BC64-4692-A4EF-D51908EE2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B49B0-74D3-4606-89CF-048CF1A5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7BCB-A5D8-4A84-8FDB-0EB5F4D2963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D7B6E-D8AD-49DC-A508-7B747178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21223-8C0F-485C-AF81-4432622C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04B7-8F89-42AA-9A5C-B4FF48C65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1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340A-CD6C-4C52-9C63-88D665EC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B217F-5B67-4161-A3E1-7F5FCAAA6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97379-A985-4B2D-B74C-B4FC88ABB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54337-599E-4641-B451-8F77F95F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7BCB-A5D8-4A84-8FDB-0EB5F4D2963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CD0B6-75A1-402F-B3A7-3CA4075A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D6DC1-1CB2-451D-B379-C9C52AFE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04B7-8F89-42AA-9A5C-B4FF48C65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2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CC7FD-8902-43CA-AFB9-2709E8CC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B4F8C-B0A1-4656-B537-D22E85B1B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51C7D-BE02-4B71-B3FA-33E9F3942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47BCB-A5D8-4A84-8FDB-0EB5F4D2963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E9AA9-8A73-4B72-89B4-6C58CCE84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993D1-AEB5-4C7C-9A89-0E4482EB5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804B7-8F89-42AA-9A5C-B4FF48C65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6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EF1737-23E4-48D6-9B74-A0EECDCB3AE5}"/>
              </a:ext>
            </a:extLst>
          </p:cNvPr>
          <p:cNvSpPr txBox="1"/>
          <p:nvPr/>
        </p:nvSpPr>
        <p:spPr>
          <a:xfrm>
            <a:off x="622369" y="98904"/>
            <a:ext cx="16852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Code </a:t>
            </a:r>
            <a:r>
              <a:rPr lang="en-US" b="1" dirty="0"/>
              <a:t>SYNERGIA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AA4F5B-C883-4088-B878-CE2F2AF8FF9E}"/>
              </a:ext>
            </a:extLst>
          </p:cNvPr>
          <p:cNvSpPr txBox="1"/>
          <p:nvPr/>
        </p:nvSpPr>
        <p:spPr>
          <a:xfrm rot="16200000">
            <a:off x="-1552421" y="3486615"/>
            <a:ext cx="3858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Scrips, Modules, Methods,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E3FDB-95DD-47CF-BD77-AB2B8815D2EC}"/>
              </a:ext>
            </a:extLst>
          </p:cNvPr>
          <p:cNvSpPr txBox="1"/>
          <p:nvPr/>
        </p:nvSpPr>
        <p:spPr>
          <a:xfrm>
            <a:off x="7900533" y="3139136"/>
            <a:ext cx="22724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</a:rPr>
              <a:t>lattice_MADx_readed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2B2F1-0D0A-4CAF-AF5B-669775CB402E}"/>
              </a:ext>
            </a:extLst>
          </p:cNvPr>
          <p:cNvSpPr txBox="1"/>
          <p:nvPr/>
        </p:nvSpPr>
        <p:spPr>
          <a:xfrm>
            <a:off x="1870641" y="529866"/>
            <a:ext cx="11940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simulation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11ECBD-A4EA-4AFF-8F14-853BFFA2E6D5}"/>
              </a:ext>
            </a:extLst>
          </p:cNvPr>
          <p:cNvCxnSpPr>
            <a:cxnSpLocks/>
          </p:cNvCxnSpPr>
          <p:nvPr/>
        </p:nvCxnSpPr>
        <p:spPr>
          <a:xfrm>
            <a:off x="6501733" y="2845580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BAE1A6-929E-4E6D-8B08-4191CE742D46}"/>
              </a:ext>
            </a:extLst>
          </p:cNvPr>
          <p:cNvCxnSpPr>
            <a:cxnSpLocks/>
          </p:cNvCxnSpPr>
          <p:nvPr/>
        </p:nvCxnSpPr>
        <p:spPr>
          <a:xfrm>
            <a:off x="7357180" y="3323802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4D6D2972-44E9-4161-8EEB-C14FF3B22B58}"/>
              </a:ext>
            </a:extLst>
          </p:cNvPr>
          <p:cNvSpPr/>
          <p:nvPr/>
        </p:nvSpPr>
        <p:spPr>
          <a:xfrm>
            <a:off x="691071" y="583466"/>
            <a:ext cx="237889" cy="617563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60A30-C523-4955-A75F-952DD2075077}"/>
              </a:ext>
            </a:extLst>
          </p:cNvPr>
          <p:cNvSpPr txBox="1"/>
          <p:nvPr/>
        </p:nvSpPr>
        <p:spPr>
          <a:xfrm>
            <a:off x="7045086" y="2643068"/>
            <a:ext cx="777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lattice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CFAF3-195A-42C9-81C4-A9D1E8451435}"/>
              </a:ext>
            </a:extLst>
          </p:cNvPr>
          <p:cNvSpPr txBox="1"/>
          <p:nvPr/>
        </p:nvSpPr>
        <p:spPr>
          <a:xfrm>
            <a:off x="8637977" y="4013418"/>
            <a:ext cx="21782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set_string_attributes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030356-1745-4413-B1D7-9DA3FB760A8D}"/>
              </a:ext>
            </a:extLst>
          </p:cNvPr>
          <p:cNvSpPr txBox="1"/>
          <p:nvPr/>
        </p:nvSpPr>
        <p:spPr>
          <a:xfrm>
            <a:off x="8618644" y="4433055"/>
            <a:ext cx="24379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get_reference_particles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36B589-E4C6-4E43-8DC4-FA32ED1E6463}"/>
              </a:ext>
            </a:extLst>
          </p:cNvPr>
          <p:cNvCxnSpPr>
            <a:cxnSpLocks/>
          </p:cNvCxnSpPr>
          <p:nvPr/>
        </p:nvCxnSpPr>
        <p:spPr>
          <a:xfrm>
            <a:off x="8087504" y="3757018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15BAF4-190E-48CA-9783-E797595E2BEE}"/>
              </a:ext>
            </a:extLst>
          </p:cNvPr>
          <p:cNvCxnSpPr>
            <a:cxnSpLocks/>
          </p:cNvCxnSpPr>
          <p:nvPr/>
        </p:nvCxnSpPr>
        <p:spPr>
          <a:xfrm>
            <a:off x="8094624" y="4198084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37961B-731B-42D2-9554-2D20A3A21F06}"/>
              </a:ext>
            </a:extLst>
          </p:cNvPr>
          <p:cNvCxnSpPr>
            <a:cxnSpLocks/>
          </p:cNvCxnSpPr>
          <p:nvPr/>
        </p:nvCxnSpPr>
        <p:spPr>
          <a:xfrm>
            <a:off x="8075291" y="4617721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120EE41-EA41-48E3-BFDA-313170CD08EF}"/>
              </a:ext>
            </a:extLst>
          </p:cNvPr>
          <p:cNvSpPr txBox="1"/>
          <p:nvPr/>
        </p:nvSpPr>
        <p:spPr>
          <a:xfrm>
            <a:off x="8617897" y="3593782"/>
            <a:ext cx="14832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get_elements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70CEF8-B5E5-499B-8500-64DEF71C124C}"/>
              </a:ext>
            </a:extLst>
          </p:cNvPr>
          <p:cNvCxnSpPr>
            <a:cxnSpLocks/>
          </p:cNvCxnSpPr>
          <p:nvPr/>
        </p:nvCxnSpPr>
        <p:spPr>
          <a:xfrm>
            <a:off x="8098667" y="3511731"/>
            <a:ext cx="0" cy="1582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2945CD-AEB1-439C-A436-BC636E70CAD1}"/>
              </a:ext>
            </a:extLst>
          </p:cNvPr>
          <p:cNvSpPr txBox="1"/>
          <p:nvPr/>
        </p:nvSpPr>
        <p:spPr>
          <a:xfrm>
            <a:off x="2647613" y="1680454"/>
            <a:ext cx="1805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Bunch_simulator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5CF2A8-15FD-4728-A88E-0772BCF0DBF4}"/>
              </a:ext>
            </a:extLst>
          </p:cNvPr>
          <p:cNvSpPr txBox="1"/>
          <p:nvPr/>
        </p:nvSpPr>
        <p:spPr>
          <a:xfrm>
            <a:off x="7833071" y="1620156"/>
            <a:ext cx="21986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Diagnostics_particles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03002F-FCEC-409B-8758-6E9DAF8A904A}"/>
              </a:ext>
            </a:extLst>
          </p:cNvPr>
          <p:cNvCxnSpPr>
            <a:cxnSpLocks/>
          </p:cNvCxnSpPr>
          <p:nvPr/>
        </p:nvCxnSpPr>
        <p:spPr>
          <a:xfrm>
            <a:off x="2104190" y="1151355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E4830D-D7F9-4F3A-9B06-8860FBB8AD5D}"/>
              </a:ext>
            </a:extLst>
          </p:cNvPr>
          <p:cNvCxnSpPr>
            <a:cxnSpLocks/>
          </p:cNvCxnSpPr>
          <p:nvPr/>
        </p:nvCxnSpPr>
        <p:spPr>
          <a:xfrm>
            <a:off x="2104260" y="1865120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9F9AE8-FC72-4C60-84F8-6DA24E6827FD}"/>
              </a:ext>
            </a:extLst>
          </p:cNvPr>
          <p:cNvSpPr txBox="1"/>
          <p:nvPr/>
        </p:nvSpPr>
        <p:spPr>
          <a:xfrm>
            <a:off x="2634583" y="988119"/>
            <a:ext cx="19084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B05BB"/>
                </a:solidFill>
              </a:rPr>
              <a:t>Independent_</a:t>
            </a:r>
          </a:p>
          <a:p>
            <a:r>
              <a:rPr lang="en-US" b="1" dirty="0" err="1">
                <a:solidFill>
                  <a:srgbClr val="1B05BB"/>
                </a:solidFill>
              </a:rPr>
              <a:t>stepper_elements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E8731F-C644-42CF-8905-835727BBA2E7}"/>
              </a:ext>
            </a:extLst>
          </p:cNvPr>
          <p:cNvCxnSpPr>
            <a:cxnSpLocks/>
          </p:cNvCxnSpPr>
          <p:nvPr/>
        </p:nvCxnSpPr>
        <p:spPr>
          <a:xfrm>
            <a:off x="2115353" y="906068"/>
            <a:ext cx="18084" cy="2393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93D39F7-58FB-441C-BA98-61A1482692F3}"/>
              </a:ext>
            </a:extLst>
          </p:cNvPr>
          <p:cNvSpPr txBox="1"/>
          <p:nvPr/>
        </p:nvSpPr>
        <p:spPr>
          <a:xfrm>
            <a:off x="5036640" y="989005"/>
            <a:ext cx="13090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get_lattice</a:t>
            </a:r>
            <a:r>
              <a:rPr lang="en-US" b="1" dirty="0">
                <a:solidFill>
                  <a:srgbClr val="1B05BB"/>
                </a:solidFill>
              </a:rPr>
              <a:t>_</a:t>
            </a:r>
          </a:p>
          <a:p>
            <a:r>
              <a:rPr lang="en-US" b="1" dirty="0">
                <a:solidFill>
                  <a:srgbClr val="1B05BB"/>
                </a:solidFill>
              </a:rPr>
              <a:t>simulator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6232655-2757-4BE0-BDEB-9D764FFFCF9C}"/>
              </a:ext>
            </a:extLst>
          </p:cNvPr>
          <p:cNvCxnSpPr>
            <a:cxnSpLocks/>
          </p:cNvCxnSpPr>
          <p:nvPr/>
        </p:nvCxnSpPr>
        <p:spPr>
          <a:xfrm>
            <a:off x="3102125" y="1637586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F31525-A9FB-4965-BF68-C8598106BD4F}"/>
              </a:ext>
            </a:extLst>
          </p:cNvPr>
          <p:cNvCxnSpPr>
            <a:cxnSpLocks/>
          </p:cNvCxnSpPr>
          <p:nvPr/>
        </p:nvCxnSpPr>
        <p:spPr>
          <a:xfrm>
            <a:off x="3102125" y="1357451"/>
            <a:ext cx="0" cy="280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5686C0F-796E-4106-AF08-58A13C24A3A0}"/>
              </a:ext>
            </a:extLst>
          </p:cNvPr>
          <p:cNvSpPr txBox="1"/>
          <p:nvPr/>
        </p:nvSpPr>
        <p:spPr>
          <a:xfrm>
            <a:off x="4730835" y="2176686"/>
            <a:ext cx="15017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add_per_step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D73F641-3234-4283-BB62-F7850839E34C}"/>
              </a:ext>
            </a:extLst>
          </p:cNvPr>
          <p:cNvCxnSpPr>
            <a:cxnSpLocks/>
          </p:cNvCxnSpPr>
          <p:nvPr/>
        </p:nvCxnSpPr>
        <p:spPr>
          <a:xfrm>
            <a:off x="4187482" y="2361352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2E0F166-E453-4ABB-B328-8DF284C01E2F}"/>
              </a:ext>
            </a:extLst>
          </p:cNvPr>
          <p:cNvCxnSpPr>
            <a:cxnSpLocks/>
          </p:cNvCxnSpPr>
          <p:nvPr/>
        </p:nvCxnSpPr>
        <p:spPr>
          <a:xfrm>
            <a:off x="4187482" y="2081217"/>
            <a:ext cx="8128" cy="7337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5CBFE18-19FF-4761-AF47-BF76FDC9AC4D}"/>
              </a:ext>
            </a:extLst>
          </p:cNvPr>
          <p:cNvSpPr txBox="1"/>
          <p:nvPr/>
        </p:nvSpPr>
        <p:spPr>
          <a:xfrm>
            <a:off x="4730835" y="2621876"/>
            <a:ext cx="1505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add_per_turn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E752F24-FA23-4E8B-8EB7-E441992416E3}"/>
              </a:ext>
            </a:extLst>
          </p:cNvPr>
          <p:cNvCxnSpPr>
            <a:cxnSpLocks/>
          </p:cNvCxnSpPr>
          <p:nvPr/>
        </p:nvCxnSpPr>
        <p:spPr>
          <a:xfrm>
            <a:off x="4187482" y="2806542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05F5553-4AE6-4FBE-BE9A-F626A291A51C}"/>
              </a:ext>
            </a:extLst>
          </p:cNvPr>
          <p:cNvSpPr txBox="1"/>
          <p:nvPr/>
        </p:nvSpPr>
        <p:spPr>
          <a:xfrm>
            <a:off x="2680748" y="3114795"/>
            <a:ext cx="12475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B05BB"/>
                </a:solidFill>
              </a:rPr>
              <a:t>Propagator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64C3199-E921-4990-8284-06FFCDAAD8EA}"/>
              </a:ext>
            </a:extLst>
          </p:cNvPr>
          <p:cNvSpPr txBox="1"/>
          <p:nvPr/>
        </p:nvSpPr>
        <p:spPr>
          <a:xfrm>
            <a:off x="3799934" y="3543834"/>
            <a:ext cx="1157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B05BB"/>
                </a:solidFill>
              </a:rPr>
              <a:t>propagate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B385BB3-7E0B-447B-A6B0-5F92DEBB41A1}"/>
              </a:ext>
            </a:extLst>
          </p:cNvPr>
          <p:cNvCxnSpPr>
            <a:cxnSpLocks/>
          </p:cNvCxnSpPr>
          <p:nvPr/>
        </p:nvCxnSpPr>
        <p:spPr>
          <a:xfrm>
            <a:off x="3304509" y="3728500"/>
            <a:ext cx="4954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C1484BB-C0EC-4272-B7AE-CC90C4F16848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3304509" y="3484127"/>
            <a:ext cx="4748" cy="1102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851DDE0-46DA-4ECF-A6F9-1F62E923BF02}"/>
              </a:ext>
            </a:extLst>
          </p:cNvPr>
          <p:cNvSpPr txBox="1"/>
          <p:nvPr/>
        </p:nvSpPr>
        <p:spPr>
          <a:xfrm>
            <a:off x="3799934" y="3989024"/>
            <a:ext cx="22522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setcheckpoint_period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97E9019-2AC3-4438-963D-C6692617D1F2}"/>
              </a:ext>
            </a:extLst>
          </p:cNvPr>
          <p:cNvCxnSpPr>
            <a:cxnSpLocks/>
          </p:cNvCxnSpPr>
          <p:nvPr/>
        </p:nvCxnSpPr>
        <p:spPr>
          <a:xfrm flipV="1">
            <a:off x="3323771" y="4173691"/>
            <a:ext cx="476163" cy="6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E7DEFBA-4BDD-46F3-B090-D35B85421F5A}"/>
              </a:ext>
            </a:extLst>
          </p:cNvPr>
          <p:cNvCxnSpPr>
            <a:cxnSpLocks/>
          </p:cNvCxnSpPr>
          <p:nvPr/>
        </p:nvCxnSpPr>
        <p:spPr>
          <a:xfrm>
            <a:off x="1321445" y="6749144"/>
            <a:ext cx="52388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38BC9E-C955-434F-B5FA-4FA0AFA91FE5}"/>
              </a:ext>
            </a:extLst>
          </p:cNvPr>
          <p:cNvCxnSpPr>
            <a:cxnSpLocks/>
          </p:cNvCxnSpPr>
          <p:nvPr/>
        </p:nvCxnSpPr>
        <p:spPr>
          <a:xfrm>
            <a:off x="6503543" y="416645"/>
            <a:ext cx="42186" cy="6332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621C187-0202-41E6-9374-A240B6331FD3}"/>
              </a:ext>
            </a:extLst>
          </p:cNvPr>
          <p:cNvCxnSpPr>
            <a:cxnSpLocks/>
          </p:cNvCxnSpPr>
          <p:nvPr/>
        </p:nvCxnSpPr>
        <p:spPr>
          <a:xfrm>
            <a:off x="6515147" y="416645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7C1B5FE-1007-4EAC-B134-5C9F6D1409F1}"/>
              </a:ext>
            </a:extLst>
          </p:cNvPr>
          <p:cNvSpPr txBox="1"/>
          <p:nvPr/>
        </p:nvSpPr>
        <p:spPr>
          <a:xfrm>
            <a:off x="7058500" y="214133"/>
            <a:ext cx="7745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bunch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8E4F813-16B4-477E-9EEC-A47E0F45137F}"/>
              </a:ext>
            </a:extLst>
          </p:cNvPr>
          <p:cNvCxnSpPr>
            <a:cxnSpLocks/>
          </p:cNvCxnSpPr>
          <p:nvPr/>
        </p:nvCxnSpPr>
        <p:spPr>
          <a:xfrm>
            <a:off x="7285759" y="885122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4F490FC-7DFA-4E4C-A8C4-43DA886BE0A6}"/>
              </a:ext>
            </a:extLst>
          </p:cNvPr>
          <p:cNvSpPr txBox="1"/>
          <p:nvPr/>
        </p:nvSpPr>
        <p:spPr>
          <a:xfrm>
            <a:off x="7816152" y="721886"/>
            <a:ext cx="18652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Diagnostics_basic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2BBBC89-0727-469E-BBAE-943A4DCBE7E7}"/>
              </a:ext>
            </a:extLst>
          </p:cNvPr>
          <p:cNvSpPr txBox="1"/>
          <p:nvPr/>
        </p:nvSpPr>
        <p:spPr>
          <a:xfrm>
            <a:off x="7816152" y="1175558"/>
            <a:ext cx="18107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B05BB"/>
                </a:solidFill>
              </a:rPr>
              <a:t>Diagnostics_full2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C2DB983-0D4A-44F3-B2C3-E3EB785AC1AA}"/>
              </a:ext>
            </a:extLst>
          </p:cNvPr>
          <p:cNvCxnSpPr>
            <a:cxnSpLocks/>
          </p:cNvCxnSpPr>
          <p:nvPr/>
        </p:nvCxnSpPr>
        <p:spPr>
          <a:xfrm>
            <a:off x="7285759" y="583465"/>
            <a:ext cx="0" cy="12361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EC8DF21-3D90-4DE1-B6E0-F8655BE91803}"/>
              </a:ext>
            </a:extLst>
          </p:cNvPr>
          <p:cNvCxnSpPr>
            <a:cxnSpLocks/>
          </p:cNvCxnSpPr>
          <p:nvPr/>
        </p:nvCxnSpPr>
        <p:spPr>
          <a:xfrm>
            <a:off x="7289718" y="1351149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61D3EF9-89D3-4BDB-A2E8-2FDC62AA605E}"/>
              </a:ext>
            </a:extLst>
          </p:cNvPr>
          <p:cNvCxnSpPr>
            <a:cxnSpLocks/>
          </p:cNvCxnSpPr>
          <p:nvPr/>
        </p:nvCxnSpPr>
        <p:spPr>
          <a:xfrm>
            <a:off x="7279510" y="1819630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DA54713-DB96-40D7-B50C-941BD8788B7D}"/>
              </a:ext>
            </a:extLst>
          </p:cNvPr>
          <p:cNvCxnSpPr>
            <a:cxnSpLocks/>
          </p:cNvCxnSpPr>
          <p:nvPr/>
        </p:nvCxnSpPr>
        <p:spPr>
          <a:xfrm>
            <a:off x="6479418" y="2267266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3CEC18B-1574-4F5A-BB21-7E9A0F297847}"/>
              </a:ext>
            </a:extLst>
          </p:cNvPr>
          <p:cNvSpPr txBox="1"/>
          <p:nvPr/>
        </p:nvSpPr>
        <p:spPr>
          <a:xfrm>
            <a:off x="7022771" y="2064754"/>
            <a:ext cx="7544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optics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F1A4ABE-C21C-47CD-A2B4-E4B855EDF13B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7776677" y="2263406"/>
            <a:ext cx="393015" cy="215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E9993D16-34A2-4590-9F81-93C9E17845E3}"/>
              </a:ext>
            </a:extLst>
          </p:cNvPr>
          <p:cNvSpPr txBox="1"/>
          <p:nvPr/>
        </p:nvSpPr>
        <p:spPr>
          <a:xfrm>
            <a:off x="8169692" y="2078740"/>
            <a:ext cx="3590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Generate_match_bunch_transverse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6A635DB-637A-4182-A034-33BCD9847FC2}"/>
              </a:ext>
            </a:extLst>
          </p:cNvPr>
          <p:cNvCxnSpPr>
            <a:cxnSpLocks/>
          </p:cNvCxnSpPr>
          <p:nvPr/>
        </p:nvCxnSpPr>
        <p:spPr>
          <a:xfrm>
            <a:off x="1327288" y="721886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662140E-9034-4454-B196-2063EA966910}"/>
              </a:ext>
            </a:extLst>
          </p:cNvPr>
          <p:cNvSpPr txBox="1"/>
          <p:nvPr/>
        </p:nvSpPr>
        <p:spPr>
          <a:xfrm>
            <a:off x="3777051" y="4442104"/>
            <a:ext cx="998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gridSpec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7C0ECFB-38A3-4D44-8BC9-979D39199DE3}"/>
              </a:ext>
            </a:extLst>
          </p:cNvPr>
          <p:cNvCxnSpPr>
            <a:cxnSpLocks/>
          </p:cNvCxnSpPr>
          <p:nvPr/>
        </p:nvCxnSpPr>
        <p:spPr>
          <a:xfrm flipV="1">
            <a:off x="3281637" y="4593172"/>
            <a:ext cx="495591" cy="38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E0A62A4-E937-416A-956A-D8FE1A1167B4}"/>
              </a:ext>
            </a:extLst>
          </p:cNvPr>
          <p:cNvSpPr txBox="1"/>
          <p:nvPr/>
        </p:nvSpPr>
        <p:spPr>
          <a:xfrm>
            <a:off x="5154650" y="4436515"/>
            <a:ext cx="998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gridSpec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C74888F-172E-455B-A7E1-7D4D260284D7}"/>
              </a:ext>
            </a:extLst>
          </p:cNvPr>
          <p:cNvCxnSpPr>
            <a:cxnSpLocks/>
            <a:endCxn id="119" idx="1"/>
          </p:cNvCxnSpPr>
          <p:nvPr/>
        </p:nvCxnSpPr>
        <p:spPr>
          <a:xfrm>
            <a:off x="4785340" y="4621181"/>
            <a:ext cx="369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AA474FD-0BB1-4589-A3EE-698E2399B97B}"/>
              </a:ext>
            </a:extLst>
          </p:cNvPr>
          <p:cNvCxnSpPr>
            <a:cxnSpLocks/>
          </p:cNvCxnSpPr>
          <p:nvPr/>
        </p:nvCxnSpPr>
        <p:spPr>
          <a:xfrm flipH="1">
            <a:off x="1337387" y="468236"/>
            <a:ext cx="15082" cy="6290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A6EB68B-EFEC-410C-8A6B-163142E944C0}"/>
              </a:ext>
            </a:extLst>
          </p:cNvPr>
          <p:cNvCxnSpPr>
            <a:cxnSpLocks/>
          </p:cNvCxnSpPr>
          <p:nvPr/>
        </p:nvCxnSpPr>
        <p:spPr>
          <a:xfrm>
            <a:off x="7341101" y="3047043"/>
            <a:ext cx="0" cy="2955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82808CF-1DDC-49CD-9421-D75F4D343B94}"/>
              </a:ext>
            </a:extLst>
          </p:cNvPr>
          <p:cNvCxnSpPr>
            <a:cxnSpLocks/>
          </p:cNvCxnSpPr>
          <p:nvPr/>
        </p:nvCxnSpPr>
        <p:spPr>
          <a:xfrm>
            <a:off x="1370957" y="4714140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0AEFC13F-94BC-4CA9-8702-E51AFD57026F}"/>
              </a:ext>
            </a:extLst>
          </p:cNvPr>
          <p:cNvSpPr txBox="1"/>
          <p:nvPr/>
        </p:nvSpPr>
        <p:spPr>
          <a:xfrm>
            <a:off x="1914310" y="4511628"/>
            <a:ext cx="5918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utils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13AD110-30C8-4A0C-9F54-B803A13B5EE3}"/>
              </a:ext>
            </a:extLst>
          </p:cNvPr>
          <p:cNvCxnSpPr>
            <a:cxnSpLocks/>
          </p:cNvCxnSpPr>
          <p:nvPr/>
        </p:nvCxnSpPr>
        <p:spPr>
          <a:xfrm>
            <a:off x="2136523" y="5074218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325CC0F-3484-44B2-A083-00892C222BBA}"/>
              </a:ext>
            </a:extLst>
          </p:cNvPr>
          <p:cNvSpPr txBox="1"/>
          <p:nvPr/>
        </p:nvSpPr>
        <p:spPr>
          <a:xfrm>
            <a:off x="2666916" y="4910982"/>
            <a:ext cx="10145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Commxx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AE40969-0F2D-43E0-B187-F24301866648}"/>
              </a:ext>
            </a:extLst>
          </p:cNvPr>
          <p:cNvSpPr txBox="1"/>
          <p:nvPr/>
        </p:nvSpPr>
        <p:spPr>
          <a:xfrm>
            <a:off x="4029023" y="4912203"/>
            <a:ext cx="10250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get_rank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0C829B6-18AA-4954-803A-C5EE900606E9}"/>
              </a:ext>
            </a:extLst>
          </p:cNvPr>
          <p:cNvCxnSpPr>
            <a:cxnSpLocks/>
          </p:cNvCxnSpPr>
          <p:nvPr/>
        </p:nvCxnSpPr>
        <p:spPr>
          <a:xfrm>
            <a:off x="3681424" y="5137868"/>
            <a:ext cx="347599" cy="1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803EF3B-6DD6-4C09-97E6-5E52277D72F4}"/>
              </a:ext>
            </a:extLst>
          </p:cNvPr>
          <p:cNvCxnSpPr>
            <a:cxnSpLocks/>
          </p:cNvCxnSpPr>
          <p:nvPr/>
        </p:nvCxnSpPr>
        <p:spPr>
          <a:xfrm flipH="1">
            <a:off x="2150959" y="4894529"/>
            <a:ext cx="1170" cy="15364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52FDA0D-3930-492B-9945-AB9C56F6FE37}"/>
              </a:ext>
            </a:extLst>
          </p:cNvPr>
          <p:cNvCxnSpPr>
            <a:cxnSpLocks/>
          </p:cNvCxnSpPr>
          <p:nvPr/>
        </p:nvCxnSpPr>
        <p:spPr>
          <a:xfrm>
            <a:off x="2118161" y="5534775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75EA5F9-6A2C-438D-A49D-2F9F0754D94C}"/>
              </a:ext>
            </a:extLst>
          </p:cNvPr>
          <p:cNvSpPr txBox="1"/>
          <p:nvPr/>
        </p:nvSpPr>
        <p:spPr>
          <a:xfrm>
            <a:off x="2648554" y="5371539"/>
            <a:ext cx="14187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parallel_utils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B2D6F61-84DD-4270-8173-6C7816750695}"/>
              </a:ext>
            </a:extLst>
          </p:cNvPr>
          <p:cNvSpPr txBox="1"/>
          <p:nvPr/>
        </p:nvSpPr>
        <p:spPr>
          <a:xfrm>
            <a:off x="4520388" y="5369998"/>
            <a:ext cx="10145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Commxx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0AA7552-B3B4-4BFF-B6E5-A1DD8B08AF4E}"/>
              </a:ext>
            </a:extLst>
          </p:cNvPr>
          <p:cNvCxnSpPr>
            <a:cxnSpLocks/>
            <a:stCxn id="166" idx="3"/>
            <a:endCxn id="167" idx="1"/>
          </p:cNvCxnSpPr>
          <p:nvPr/>
        </p:nvCxnSpPr>
        <p:spPr>
          <a:xfrm flipV="1">
            <a:off x="4067276" y="5554664"/>
            <a:ext cx="453112" cy="15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31DD0073-93C6-4633-8785-76F66A394F07}"/>
              </a:ext>
            </a:extLst>
          </p:cNvPr>
          <p:cNvCxnSpPr>
            <a:cxnSpLocks/>
          </p:cNvCxnSpPr>
          <p:nvPr/>
        </p:nvCxnSpPr>
        <p:spPr>
          <a:xfrm>
            <a:off x="2113192" y="5991258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96B33042-8913-4368-8D3A-6A87C7E4E749}"/>
              </a:ext>
            </a:extLst>
          </p:cNvPr>
          <p:cNvSpPr txBox="1"/>
          <p:nvPr/>
        </p:nvSpPr>
        <p:spPr>
          <a:xfrm>
            <a:off x="2643585" y="5828022"/>
            <a:ext cx="1795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Commxx_divider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6B2D3D46-296D-4CA0-9957-BABD2103D521}"/>
              </a:ext>
            </a:extLst>
          </p:cNvPr>
          <p:cNvCxnSpPr>
            <a:cxnSpLocks/>
          </p:cNvCxnSpPr>
          <p:nvPr/>
        </p:nvCxnSpPr>
        <p:spPr>
          <a:xfrm>
            <a:off x="2134751" y="6431025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B7EA4F62-1029-46BA-8BFA-EC61090DFCE8}"/>
              </a:ext>
            </a:extLst>
          </p:cNvPr>
          <p:cNvSpPr txBox="1"/>
          <p:nvPr/>
        </p:nvSpPr>
        <p:spPr>
          <a:xfrm>
            <a:off x="2665144" y="6267789"/>
            <a:ext cx="8204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B05BB"/>
                </a:solidFill>
              </a:rPr>
              <a:t>Logger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0257FB4-E69D-48B7-AB4B-91D2AF7367B0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>
            <a:off x="4542991" y="1311285"/>
            <a:ext cx="493649" cy="8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10E29A52-DEAD-49E8-8B8D-C90FCE0E3091}"/>
              </a:ext>
            </a:extLst>
          </p:cNvPr>
          <p:cNvSpPr txBox="1"/>
          <p:nvPr/>
        </p:nvSpPr>
        <p:spPr>
          <a:xfrm>
            <a:off x="2672149" y="2149699"/>
            <a:ext cx="120090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B05BB"/>
                </a:solidFill>
              </a:rPr>
              <a:t>Dummy_</a:t>
            </a:r>
          </a:p>
          <a:p>
            <a:r>
              <a:rPr lang="en-US" b="1" dirty="0">
                <a:solidFill>
                  <a:srgbClr val="1B05BB"/>
                </a:solidFill>
              </a:rPr>
              <a:t>collective_</a:t>
            </a:r>
          </a:p>
          <a:p>
            <a:r>
              <a:rPr lang="en-US" b="1" dirty="0">
                <a:solidFill>
                  <a:srgbClr val="1B05BB"/>
                </a:solidFill>
              </a:rPr>
              <a:t>operator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9B359649-9CB3-4320-AC7E-7DCACC742AF7}"/>
              </a:ext>
            </a:extLst>
          </p:cNvPr>
          <p:cNvCxnSpPr>
            <a:cxnSpLocks/>
          </p:cNvCxnSpPr>
          <p:nvPr/>
        </p:nvCxnSpPr>
        <p:spPr>
          <a:xfrm>
            <a:off x="2152126" y="3299495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980087E0-535E-4AD1-A6A1-6BCE34E19D16}"/>
              </a:ext>
            </a:extLst>
          </p:cNvPr>
          <p:cNvCxnSpPr>
            <a:cxnSpLocks/>
          </p:cNvCxnSpPr>
          <p:nvPr/>
        </p:nvCxnSpPr>
        <p:spPr>
          <a:xfrm>
            <a:off x="2118882" y="2611364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270DCC67-AFA8-41E7-9436-4AE7DAD35E3A}"/>
              </a:ext>
            </a:extLst>
          </p:cNvPr>
          <p:cNvSpPr txBox="1"/>
          <p:nvPr/>
        </p:nvSpPr>
        <p:spPr>
          <a:xfrm>
            <a:off x="8638399" y="4909401"/>
            <a:ext cx="1193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get_lattice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074AF880-E32D-46AD-995E-23C0673F519F}"/>
              </a:ext>
            </a:extLst>
          </p:cNvPr>
          <p:cNvCxnSpPr>
            <a:cxnSpLocks/>
          </p:cNvCxnSpPr>
          <p:nvPr/>
        </p:nvCxnSpPr>
        <p:spPr>
          <a:xfrm>
            <a:off x="8095046" y="5094067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254714F9-B9ED-4FA3-8287-C10767528620}"/>
              </a:ext>
            </a:extLst>
          </p:cNvPr>
          <p:cNvCxnSpPr>
            <a:cxnSpLocks/>
          </p:cNvCxnSpPr>
          <p:nvPr/>
        </p:nvCxnSpPr>
        <p:spPr>
          <a:xfrm>
            <a:off x="6552309" y="5445964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7D099ECF-E293-42F9-AD20-C01EE7C1BA87}"/>
              </a:ext>
            </a:extLst>
          </p:cNvPr>
          <p:cNvSpPr txBox="1"/>
          <p:nvPr/>
        </p:nvSpPr>
        <p:spPr>
          <a:xfrm>
            <a:off x="7095662" y="5243452"/>
            <a:ext cx="10854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collective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86F1D43A-D925-4658-A97D-7018388E57C0}"/>
              </a:ext>
            </a:extLst>
          </p:cNvPr>
          <p:cNvCxnSpPr>
            <a:cxnSpLocks/>
          </p:cNvCxnSpPr>
          <p:nvPr/>
        </p:nvCxnSpPr>
        <p:spPr>
          <a:xfrm>
            <a:off x="7322921" y="5914441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83BFD98F-731E-4F49-B81F-4BE1813E5EC8}"/>
              </a:ext>
            </a:extLst>
          </p:cNvPr>
          <p:cNvSpPr txBox="1"/>
          <p:nvPr/>
        </p:nvSpPr>
        <p:spPr>
          <a:xfrm>
            <a:off x="7866274" y="5695903"/>
            <a:ext cx="33641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B05BB"/>
                </a:solidFill>
              </a:rPr>
              <a:t>Space_charge_2d_open_hockney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0A12ECD-9C63-4760-851C-46CE41772C4E}"/>
              </a:ext>
            </a:extLst>
          </p:cNvPr>
          <p:cNvSpPr txBox="1"/>
          <p:nvPr/>
        </p:nvSpPr>
        <p:spPr>
          <a:xfrm>
            <a:off x="7884216" y="6150512"/>
            <a:ext cx="35162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B05BB"/>
                </a:solidFill>
              </a:rPr>
              <a:t>Space_charge_3d_bassetti_erskina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E1277E7-8371-40E2-A682-8A1B14656A36}"/>
              </a:ext>
            </a:extLst>
          </p:cNvPr>
          <p:cNvCxnSpPr>
            <a:cxnSpLocks/>
          </p:cNvCxnSpPr>
          <p:nvPr/>
        </p:nvCxnSpPr>
        <p:spPr>
          <a:xfrm>
            <a:off x="7341101" y="5612784"/>
            <a:ext cx="16078" cy="7079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916264B3-4C61-43A4-A7E8-1DCAAB08B68A}"/>
              </a:ext>
            </a:extLst>
          </p:cNvPr>
          <p:cNvCxnSpPr>
            <a:cxnSpLocks/>
          </p:cNvCxnSpPr>
          <p:nvPr/>
        </p:nvCxnSpPr>
        <p:spPr>
          <a:xfrm>
            <a:off x="7357179" y="6300448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12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117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Yuriy I. Eidelman x6321 13091V</dc:creator>
  <cp:lastModifiedBy>Yuriy I. Eidelman x6321 13091V</cp:lastModifiedBy>
  <cp:revision>14</cp:revision>
  <cp:lastPrinted>2019-03-18T22:36:15Z</cp:lastPrinted>
  <dcterms:created xsi:type="dcterms:W3CDTF">2019-03-18T18:59:38Z</dcterms:created>
  <dcterms:modified xsi:type="dcterms:W3CDTF">2019-03-19T14:38:44Z</dcterms:modified>
</cp:coreProperties>
</file>