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67"/>
    <a:srgbClr val="017F6A"/>
    <a:srgbClr val="FFFFFF"/>
    <a:srgbClr val="3D6E9A"/>
    <a:srgbClr val="D44A3D"/>
    <a:srgbClr val="D23A01"/>
    <a:srgbClr val="A62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448A-6A98-7520-99C3-7B684264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A0A8E-B3C9-F9CD-34EE-B4CCC7A29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E077-2810-2D31-C8B9-595FDEEC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F820-6A29-0F1E-6F8D-67A879C8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5256F-6F0F-6594-3F84-FDD82DE6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1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C512-6436-B867-6567-3075CC2C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13F82-01B6-EB18-2182-6CC73E2D9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BFC0-BDF8-CFE8-51CF-59ECA874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CE7C-701F-29FF-5232-7613AF26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746B-E1E7-56E7-C152-3BD76EC4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0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76CBF-AB3D-9392-8528-E33878C1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22316-B123-3A60-AB75-3D6DB9323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FBF4-99A3-63DF-0C1E-A7E874AE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C1F8-51F9-E268-4754-5B90E1F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7BE8-54A8-1165-95A9-B636E30F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71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E12A-EE25-8888-08D4-A77F6018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2E0E-21A1-61EE-ABED-5F58B190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5816-FA85-F257-B175-80530BAA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CFFB-066B-E8A3-5DDB-A1565D01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477C-E02F-E467-062B-5DBD07B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22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600A-F28F-902F-A578-C8D8ED7B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1F08-1021-4543-B39F-3E6100FD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07D0-2C31-EBEA-7635-689E4CA9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22EA4-AD7C-1ABE-C47B-037E9C18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AE460-9806-C5F7-F03E-9EFD8A43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57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4AC1-F43B-BDB3-A3EE-DC078B2B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8BD1-2E78-13F5-D8E8-71F20ECE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4F7A3-68F8-5E11-5250-9A880DE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28E5-DF4B-F6D6-8FC9-6794EBAC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1A2ED-CA48-20C6-4DA0-F036890B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A4AD2-D65D-C518-5D01-2177A19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AB7-6F2C-661D-6C83-5E21F483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DA29-A0CF-F610-7C4C-3C02359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521C-92E3-C200-CD8B-DF1D259A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87DF4-9BE7-F4FC-DC04-26B66CDBF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5A5E4-26F5-1E38-0704-050832FF5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A1CEB-4FF8-1409-6795-C579D7E1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E2C8C-66E9-304B-C95B-CDAE65E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397DD-F691-6C9D-1913-715D8166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1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50D0-4680-C8FA-2396-8BD57A22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E8302-29ED-142C-4341-A27DD99A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F6014-76D3-7F0A-A9D5-34C423CD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3B3A6-F1F7-8EA2-F63C-55E49081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81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718E2-B504-56CD-CC92-438B1699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B981A-78E9-5B5B-8CE1-FAD69EC9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705CC-1AB1-A47C-4FEA-A0B8F997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6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4D52-2A85-EEA1-2E7B-E09E947D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F582-7590-5ED3-4D03-A7A9071D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2F5AD-BA4F-3A98-76BB-501C1DC16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E7EDE-5006-3E02-F7CE-8633FD1B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0C5-FEE0-7569-EA81-CAB23F6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16CD0-3FDE-B039-E8D5-39569AE8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0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80BF-44BC-2966-B2E9-7294511B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375B5-94BE-6C46-DE72-45123CECC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7DFB-0AF5-7F8A-8EC9-E148E4D68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9CDE-FD7F-5C06-3967-823436C8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010DF-5849-6005-F898-85482319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46AE0-0398-49A2-F326-6EDE9E64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96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FB222-1787-AC3E-E5C0-32D7A4E1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2973-C2A1-35A7-C382-9FEBED9F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5D1B-5F9D-7E50-80E2-3811322E7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A07F-5788-493E-B1E0-280EBD13B565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33E3-FAD9-80EB-7807-F77841B33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8BEA-E372-CBE2-1685-734733AD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866D-48E9-4ADC-B471-98347AF25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9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2DDF-D0AC-3D29-DEFE-FB14892F4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CF671-6C67-949A-CC3F-9B7A48EEF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33B7-D5AB-4209-A4E0-DBEC438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81" y="785813"/>
            <a:ext cx="6975060" cy="5632450"/>
          </a:xfrm>
          <a:prstGeom prst="rect">
            <a:avLst/>
          </a:prstGeom>
          <a:ln>
            <a:solidFill>
              <a:srgbClr val="3D6E9A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36972-252C-49FF-8273-2DC75DF9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65" y="1785006"/>
            <a:ext cx="6615226" cy="4588887"/>
          </a:xfrm>
          <a:prstGeom prst="rect">
            <a:avLst/>
          </a:prstGeom>
          <a:ln>
            <a:solidFill>
              <a:srgbClr val="D44A3D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91221-C6AE-4E6B-3385-21F51F955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509" y="3232134"/>
            <a:ext cx="2184512" cy="647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A5A7DF-3D2D-63D7-9187-CBB058A3C3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2291"/>
          <a:stretch/>
        </p:blipFill>
        <p:spPr>
          <a:xfrm>
            <a:off x="1933122" y="776287"/>
            <a:ext cx="2692538" cy="1008719"/>
          </a:xfrm>
          <a:prstGeom prst="rect">
            <a:avLst/>
          </a:prstGeom>
          <a:solidFill>
            <a:schemeClr val="accent2"/>
          </a:solidFill>
          <a:ln>
            <a:solidFill>
              <a:srgbClr val="017B67"/>
            </a:solidFill>
          </a:ln>
        </p:spPr>
      </p:pic>
    </p:spTree>
    <p:extLst>
      <p:ext uri="{BB962C8B-B14F-4D97-AF65-F5344CB8AC3E}">
        <p14:creationId xmlns:p14="http://schemas.microsoft.com/office/powerpoint/2010/main" val="264926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Ushikoshi Haruki</dc:creator>
  <cp:lastModifiedBy>Ushikoshi Haruki</cp:lastModifiedBy>
  <cp:revision>3</cp:revision>
  <dcterms:created xsi:type="dcterms:W3CDTF">2022-05-09T14:05:04Z</dcterms:created>
  <dcterms:modified xsi:type="dcterms:W3CDTF">2022-05-10T16:33:39Z</dcterms:modified>
</cp:coreProperties>
</file>