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3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49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7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0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6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01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0417-37E9-422A-AE84-8C64411B6C1A}" type="datetimeFigureOut">
              <a:rPr kumimoji="1" lang="ja-JP" altLang="en-US" smtClean="0"/>
              <a:t>2022/5/5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14AF-E881-4E7B-B477-A73294801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irplane">
            <a:extLst>
              <a:ext uri="{FF2B5EF4-FFF2-40B4-BE49-F238E27FC236}">
                <a16:creationId xmlns:a16="http://schemas.microsoft.com/office/drawing/2014/main" id="{F097FD92-3ED3-D97D-9A21-45DB2F3E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ropical scene">
            <a:extLst>
              <a:ext uri="{FF2B5EF4-FFF2-40B4-BE49-F238E27FC236}">
                <a16:creationId xmlns:a16="http://schemas.microsoft.com/office/drawing/2014/main" id="{7047FD4A-4C66-B59A-CBFD-AF284B351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hecklist RTL">
            <a:extLst>
              <a:ext uri="{FF2B5EF4-FFF2-40B4-BE49-F238E27FC236}">
                <a16:creationId xmlns:a16="http://schemas.microsoft.com/office/drawing/2014/main" id="{3A5862E0-C1F5-A6D8-CBFF-2B2BCD612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riefcase">
            <a:extLst>
              <a:ext uri="{FF2B5EF4-FFF2-40B4-BE49-F238E27FC236}">
                <a16:creationId xmlns:a16="http://schemas.microsoft.com/office/drawing/2014/main" id="{1BF64D80-2AB7-62AC-C982-4A7724E4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9E72BEF5-8540-8791-7DEF-81F0DA17C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Ushikoshi Haruki</dc:creator>
  <cp:lastModifiedBy>Ushikoshi Haruki</cp:lastModifiedBy>
  <cp:revision>6</cp:revision>
  <dcterms:created xsi:type="dcterms:W3CDTF">2022-05-04T23:55:36Z</dcterms:created>
  <dcterms:modified xsi:type="dcterms:W3CDTF">2022-05-05T00:09:56Z</dcterms:modified>
</cp:coreProperties>
</file>