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69" r:id="rId2"/>
    <p:sldId id="271" r:id="rId3"/>
    <p:sldId id="290"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69"/>
            <p14:sldId id="271"/>
            <p14:sldId id="290"/>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104" d="100"/>
          <a:sy n="104" d="100"/>
        </p:scale>
        <p:origin x="1488" y="96"/>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2022/3/26</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2</a:t>
            </a:fld>
            <a:endParaRPr kumimoji="1" lang="ja-JP" altLang="en-US"/>
          </a:p>
        </p:txBody>
      </p:sp>
    </p:spTree>
    <p:extLst>
      <p:ext uri="{BB962C8B-B14F-4D97-AF65-F5344CB8AC3E}">
        <p14:creationId xmlns:p14="http://schemas.microsoft.com/office/powerpoint/2010/main" val="78865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2022/3/26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1</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935005" y="3551439"/>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
        <p:nvSpPr>
          <p:cNvPr id="18" name="正方形/長方形 5">
            <a:extLst>
              <a:ext uri="{FF2B5EF4-FFF2-40B4-BE49-F238E27FC236}">
                <a16:creationId xmlns:a16="http://schemas.microsoft.com/office/drawing/2014/main" id="{CB55862D-30EC-4A5C-AC85-50D61008AC0D}"/>
              </a:ext>
            </a:extLst>
          </p:cNvPr>
          <p:cNvSpPr/>
          <p:nvPr/>
        </p:nvSpPr>
        <p:spPr>
          <a:xfrm>
            <a:off x="6631709" y="1945291"/>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の層のボリューム人口は、</a:t>
            </a:r>
            <a:endParaRPr kumimoji="1" lang="en-US" altLang="ja-JP" dirty="0"/>
          </a:p>
          <a:p>
            <a:pPr algn="ctr"/>
            <a:r>
              <a:rPr kumimoji="1" lang="ja-JP" altLang="en-US" dirty="0"/>
              <a:t>年①</a:t>
            </a:r>
            <a:r>
              <a:rPr kumimoji="1" lang="en-US" altLang="ja-JP" dirty="0"/>
              <a:t>1,2</a:t>
            </a:r>
            <a:r>
              <a:rPr kumimoji="1" lang="ja-JP" altLang="en-US" dirty="0"/>
              <a:t>回する海外旅行で外国人とお話</a:t>
            </a:r>
            <a:endParaRPr kumimoji="1" lang="en-US" altLang="ja-JP" dirty="0"/>
          </a:p>
          <a:p>
            <a:pPr algn="ctr"/>
            <a:r>
              <a:rPr kumimoji="1" lang="ja-JP" altLang="en-US" dirty="0"/>
              <a:t>できるといいよなあくらいな動機</a:t>
            </a:r>
            <a:endParaRPr kumimoji="1" lang="en-US" altLang="ja-JP" dirty="0"/>
          </a:p>
        </p:txBody>
      </p:sp>
    </p:spTree>
    <p:extLst>
      <p:ext uri="{BB962C8B-B14F-4D97-AF65-F5344CB8AC3E}">
        <p14:creationId xmlns:p14="http://schemas.microsoft.com/office/powerpoint/2010/main" val="263676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7" name="正方形/長方形 6">
            <a:extLst>
              <a:ext uri="{FF2B5EF4-FFF2-40B4-BE49-F238E27FC236}">
                <a16:creationId xmlns:a16="http://schemas.microsoft.com/office/drawing/2014/main" id="{1C09920F-08F4-4EE4-B7B7-0DDCE1D992D7}"/>
              </a:ext>
            </a:extLst>
          </p:cNvPr>
          <p:cNvSpPr/>
          <p:nvPr/>
        </p:nvSpPr>
        <p:spPr>
          <a:xfrm>
            <a:off x="2628913" y="2054826"/>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意外と若い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独身女性</a:t>
            </a:r>
            <a:r>
              <a:rPr kumimoji="1" lang="en-US" altLang="ja-JP" sz="1000" dirty="0">
                <a:solidFill>
                  <a:schemeClr val="tx1"/>
                </a:solidFill>
              </a:rPr>
              <a:t>(</a:t>
            </a:r>
            <a:r>
              <a:rPr kumimoji="1" lang="ja-JP" altLang="en-US" sz="1000" dirty="0">
                <a:solidFill>
                  <a:schemeClr val="tx1"/>
                </a:solidFill>
              </a:rPr>
              <a:t>男性もいるが</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海外旅行好き</a:t>
            </a:r>
            <a:r>
              <a:rPr kumimoji="1" lang="en-US" altLang="ja-JP" sz="1000" dirty="0">
                <a:solidFill>
                  <a:schemeClr val="tx1"/>
                </a:solidFill>
              </a:rPr>
              <a:t>(</a:t>
            </a:r>
            <a:r>
              <a:rPr kumimoji="1" lang="ja-JP" altLang="en-US" sz="1000" dirty="0">
                <a:solidFill>
                  <a:schemeClr val="tx1"/>
                </a:solidFill>
              </a:rPr>
              <a:t>ヨーロッパとか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a:t>
            </a:r>
            <a:endParaRPr kumimoji="1" lang="en-US" altLang="ja-JP" sz="1000" dirty="0">
              <a:solidFill>
                <a:schemeClr val="tx1"/>
              </a:solidFill>
            </a:endParaRPr>
          </a:p>
          <a:p>
            <a:pPr marL="171450" indent="-171450">
              <a:buFont typeface="Arial" panose="020B0604020202020204" pitchFamily="34" charset="0"/>
              <a:buChar char="•"/>
            </a:pP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614919" y="2054826"/>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海外旅行好き女子</a:t>
            </a:r>
          </a:p>
        </p:txBody>
      </p:sp>
      <p:sp>
        <p:nvSpPr>
          <p:cNvPr id="12" name="正方形/長方形 6">
            <a:extLst>
              <a:ext uri="{FF2B5EF4-FFF2-40B4-BE49-F238E27FC236}">
                <a16:creationId xmlns:a16="http://schemas.microsoft.com/office/drawing/2014/main" id="{84D925AC-4A80-4CDB-9D69-7935CE64B019}"/>
              </a:ext>
            </a:extLst>
          </p:cNvPr>
          <p:cNvSpPr/>
          <p:nvPr/>
        </p:nvSpPr>
        <p:spPr>
          <a:xfrm>
            <a:off x="2628913" y="3926690"/>
            <a:ext cx="6024624" cy="1578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基本割と時間ある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趣味を探している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話したい</a:t>
            </a:r>
            <a:r>
              <a:rPr kumimoji="1" lang="en-US" altLang="ja-JP" sz="1000" dirty="0">
                <a:solidFill>
                  <a:schemeClr val="tx1"/>
                </a:solidFill>
              </a:rPr>
              <a:t>(</a:t>
            </a:r>
            <a:r>
              <a:rPr kumimoji="1" lang="ja-JP" altLang="en-US" sz="1000" dirty="0">
                <a:solidFill>
                  <a:schemeClr val="tx1"/>
                </a:solidFill>
              </a:rPr>
              <a:t>言語問わず</a:t>
            </a:r>
            <a:r>
              <a:rPr kumimoji="1" lang="en-US" altLang="ja-JP" sz="1000" dirty="0">
                <a:solidFill>
                  <a:schemeClr val="tx1"/>
                </a:solidFill>
              </a:rPr>
              <a:t>)</a:t>
            </a:r>
          </a:p>
          <a:p>
            <a:pPr marL="171450" indent="-171450">
              <a:buFont typeface="Arial" panose="020B0604020202020204" pitchFamily="34" charset="0"/>
              <a:buChar char="•"/>
            </a:pPr>
            <a:endParaRPr kumimoji="1" lang="en-US" altLang="ja-JP" sz="1000" dirty="0">
              <a:solidFill>
                <a:schemeClr val="tx1"/>
              </a:solidFill>
            </a:endParaRPr>
          </a:p>
        </p:txBody>
      </p:sp>
      <p:sp>
        <p:nvSpPr>
          <p:cNvPr id="13" name="正方形/長方形 9">
            <a:extLst>
              <a:ext uri="{FF2B5EF4-FFF2-40B4-BE49-F238E27FC236}">
                <a16:creationId xmlns:a16="http://schemas.microsoft.com/office/drawing/2014/main" id="{DA2E60F1-2D54-42AC-9DE2-9D2354F7179E}"/>
              </a:ext>
            </a:extLst>
          </p:cNvPr>
          <p:cNvSpPr/>
          <p:nvPr/>
        </p:nvSpPr>
        <p:spPr>
          <a:xfrm>
            <a:off x="614919" y="3926690"/>
            <a:ext cx="1840375" cy="1578183"/>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暇なおばさん</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1231017"/>
            <a:ext cx="8543925" cy="599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なんとなく見えているあんまり話せない層の</a:t>
            </a:r>
            <a:r>
              <a:rPr lang="en-US" altLang="ja-JP" sz="1500" dirty="0"/>
              <a:t>2</a:t>
            </a:r>
            <a:r>
              <a:rPr lang="ja-JP" altLang="en-US" sz="1500" dirty="0"/>
              <a:t>種類のペルソナ</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6243781" y="335995"/>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Tree>
    <p:extLst>
      <p:ext uri="{BB962C8B-B14F-4D97-AF65-F5344CB8AC3E}">
        <p14:creationId xmlns:p14="http://schemas.microsoft.com/office/powerpoint/2010/main" val="143899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22</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36926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2259</TotalTime>
  <Words>1893</Words>
  <Application>Microsoft Office PowerPoint</Application>
  <PresentationFormat>A4 Paper (210x297 mm)</PresentationFormat>
  <Paragraphs>128</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Hiragino Kaku Gothic ProN</vt:lpstr>
      <vt:lpstr>游ゴシック</vt:lpstr>
      <vt:lpstr>Arial</vt:lpstr>
      <vt:lpstr>Calibri</vt:lpstr>
      <vt:lpstr>Calibri Light</vt:lpstr>
      <vt:lpstr>Wingdings</vt:lpstr>
      <vt:lpstr>Office テーマ</vt:lpstr>
      <vt:lpstr>英語学習者の分類</vt:lpstr>
      <vt:lpstr>目的と切り口(？丁寧にP分けて掘り下げる？)</vt:lpstr>
      <vt:lpstr>目的と切り口(？丁寧にP分けて掘り下げる？)</vt:lpstr>
      <vt:lpstr>学習方法の遷移</vt:lpstr>
      <vt:lpstr>学習方法の遷移</vt:lpstr>
      <vt:lpstr>学習方法の遷移</vt:lpstr>
      <vt:lpstr>学習方法の遷移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950</cp:revision>
  <dcterms:created xsi:type="dcterms:W3CDTF">2022-01-19T12:01:24Z</dcterms:created>
  <dcterms:modified xsi:type="dcterms:W3CDTF">2022-03-25T16:06:22Z</dcterms:modified>
</cp:coreProperties>
</file>