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1" r:id="rId4"/>
    <p:sldId id="263" r:id="rId5"/>
    <p:sldId id="257" r:id="rId6"/>
    <p:sldId id="259" r:id="rId7"/>
    <p:sldId id="260" r:id="rId8"/>
  </p:sldIdLst>
  <p:sldSz cx="6492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00"/>
    <a:srgbClr val="ED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966" y="1122363"/>
            <a:ext cx="5518944" cy="2387600"/>
          </a:xfrm>
        </p:spPr>
        <p:txBody>
          <a:bodyPr anchor="b"/>
          <a:lstStyle>
            <a:lvl1pPr algn="ctr">
              <a:defRPr sz="426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610" y="3602038"/>
            <a:ext cx="4869656" cy="1655762"/>
          </a:xfrm>
        </p:spPr>
        <p:txBody>
          <a:bodyPr/>
          <a:lstStyle>
            <a:lvl1pPr marL="0" indent="0" algn="ctr">
              <a:buNone/>
              <a:defRPr sz="1704"/>
            </a:lvl1pPr>
            <a:lvl2pPr marL="324658" indent="0" algn="ctr">
              <a:buNone/>
              <a:defRPr sz="1420"/>
            </a:lvl2pPr>
            <a:lvl3pPr marL="649315" indent="0" algn="ctr">
              <a:buNone/>
              <a:defRPr sz="1278"/>
            </a:lvl3pPr>
            <a:lvl4pPr marL="973973" indent="0" algn="ctr">
              <a:buNone/>
              <a:defRPr sz="1136"/>
            </a:lvl4pPr>
            <a:lvl5pPr marL="1298631" indent="0" algn="ctr">
              <a:buNone/>
              <a:defRPr sz="1136"/>
            </a:lvl5pPr>
            <a:lvl6pPr marL="1623289" indent="0" algn="ctr">
              <a:buNone/>
              <a:defRPr sz="1136"/>
            </a:lvl6pPr>
            <a:lvl7pPr marL="1947946" indent="0" algn="ctr">
              <a:buNone/>
              <a:defRPr sz="1136"/>
            </a:lvl7pPr>
            <a:lvl8pPr marL="2272604" indent="0" algn="ctr">
              <a:buNone/>
              <a:defRPr sz="1136"/>
            </a:lvl8pPr>
            <a:lvl9pPr marL="2597262" indent="0" algn="ctr">
              <a:buNone/>
              <a:defRPr sz="1136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2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6464" y="365125"/>
            <a:ext cx="1400026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385" y="365125"/>
            <a:ext cx="4118918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53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4" y="1709740"/>
            <a:ext cx="5600105" cy="2852737"/>
          </a:xfrm>
        </p:spPr>
        <p:txBody>
          <a:bodyPr anchor="b"/>
          <a:lstStyle>
            <a:lvl1pPr>
              <a:defRPr sz="426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04" y="4589465"/>
            <a:ext cx="5600105" cy="1500187"/>
          </a:xfrm>
        </p:spPr>
        <p:txBody>
          <a:bodyPr/>
          <a:lstStyle>
            <a:lvl1pPr marL="0" indent="0">
              <a:buNone/>
              <a:defRPr sz="1704">
                <a:solidFill>
                  <a:schemeClr val="tx1"/>
                </a:solidFill>
              </a:defRPr>
            </a:lvl1pPr>
            <a:lvl2pPr marL="324658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931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3pPr>
            <a:lvl4pPr marL="973973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4pPr>
            <a:lvl5pPr marL="1298631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5pPr>
            <a:lvl6pPr marL="1623289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6pPr>
            <a:lvl7pPr marL="1947946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7pPr>
            <a:lvl8pPr marL="227260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8pPr>
            <a:lvl9pPr marL="2597262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85" y="1825625"/>
            <a:ext cx="2759472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018" y="1825625"/>
            <a:ext cx="2759472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7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365127"/>
            <a:ext cx="5600105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232" y="1681163"/>
            <a:ext cx="2746790" cy="823912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658" indent="0">
              <a:buNone/>
              <a:defRPr sz="1420" b="1"/>
            </a:lvl2pPr>
            <a:lvl3pPr marL="649315" indent="0">
              <a:buNone/>
              <a:defRPr sz="1278" b="1"/>
            </a:lvl3pPr>
            <a:lvl4pPr marL="973973" indent="0">
              <a:buNone/>
              <a:defRPr sz="1136" b="1"/>
            </a:lvl4pPr>
            <a:lvl5pPr marL="1298631" indent="0">
              <a:buNone/>
              <a:defRPr sz="1136" b="1"/>
            </a:lvl5pPr>
            <a:lvl6pPr marL="1623289" indent="0">
              <a:buNone/>
              <a:defRPr sz="1136" b="1"/>
            </a:lvl6pPr>
            <a:lvl7pPr marL="1947946" indent="0">
              <a:buNone/>
              <a:defRPr sz="1136" b="1"/>
            </a:lvl7pPr>
            <a:lvl8pPr marL="2272604" indent="0">
              <a:buNone/>
              <a:defRPr sz="1136" b="1"/>
            </a:lvl8pPr>
            <a:lvl9pPr marL="2597262" indent="0">
              <a:buNone/>
              <a:defRPr sz="1136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232" y="2505075"/>
            <a:ext cx="2746790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018" y="1681163"/>
            <a:ext cx="2760318" cy="823912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658" indent="0">
              <a:buNone/>
              <a:defRPr sz="1420" b="1"/>
            </a:lvl2pPr>
            <a:lvl3pPr marL="649315" indent="0">
              <a:buNone/>
              <a:defRPr sz="1278" b="1"/>
            </a:lvl3pPr>
            <a:lvl4pPr marL="973973" indent="0">
              <a:buNone/>
              <a:defRPr sz="1136" b="1"/>
            </a:lvl4pPr>
            <a:lvl5pPr marL="1298631" indent="0">
              <a:buNone/>
              <a:defRPr sz="1136" b="1"/>
            </a:lvl5pPr>
            <a:lvl6pPr marL="1623289" indent="0">
              <a:buNone/>
              <a:defRPr sz="1136" b="1"/>
            </a:lvl6pPr>
            <a:lvl7pPr marL="1947946" indent="0">
              <a:buNone/>
              <a:defRPr sz="1136" b="1"/>
            </a:lvl7pPr>
            <a:lvl8pPr marL="2272604" indent="0">
              <a:buNone/>
              <a:defRPr sz="1136" b="1"/>
            </a:lvl8pPr>
            <a:lvl9pPr marL="2597262" indent="0">
              <a:buNone/>
              <a:defRPr sz="1136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018" y="2505075"/>
            <a:ext cx="276031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98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6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457200"/>
            <a:ext cx="2094121" cy="1600200"/>
          </a:xfrm>
        </p:spPr>
        <p:txBody>
          <a:bodyPr anchor="b"/>
          <a:lstStyle>
            <a:lvl1pPr>
              <a:defRPr sz="2272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318" y="987427"/>
            <a:ext cx="3287018" cy="4873625"/>
          </a:xfrm>
        </p:spPr>
        <p:txBody>
          <a:bodyPr/>
          <a:lstStyle>
            <a:lvl1pPr>
              <a:defRPr sz="2272"/>
            </a:lvl1pPr>
            <a:lvl2pPr>
              <a:defRPr sz="1988"/>
            </a:lvl2pPr>
            <a:lvl3pPr>
              <a:defRPr sz="1704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2057400"/>
            <a:ext cx="2094121" cy="3811588"/>
          </a:xfrm>
        </p:spPr>
        <p:txBody>
          <a:bodyPr/>
          <a:lstStyle>
            <a:lvl1pPr marL="0" indent="0">
              <a:buNone/>
              <a:defRPr sz="1136"/>
            </a:lvl1pPr>
            <a:lvl2pPr marL="324658" indent="0">
              <a:buNone/>
              <a:defRPr sz="994"/>
            </a:lvl2pPr>
            <a:lvl3pPr marL="649315" indent="0">
              <a:buNone/>
              <a:defRPr sz="852"/>
            </a:lvl3pPr>
            <a:lvl4pPr marL="973973" indent="0">
              <a:buNone/>
              <a:defRPr sz="710"/>
            </a:lvl4pPr>
            <a:lvl5pPr marL="1298631" indent="0">
              <a:buNone/>
              <a:defRPr sz="710"/>
            </a:lvl5pPr>
            <a:lvl6pPr marL="1623289" indent="0">
              <a:buNone/>
              <a:defRPr sz="710"/>
            </a:lvl6pPr>
            <a:lvl7pPr marL="1947946" indent="0">
              <a:buNone/>
              <a:defRPr sz="710"/>
            </a:lvl7pPr>
            <a:lvl8pPr marL="2272604" indent="0">
              <a:buNone/>
              <a:defRPr sz="710"/>
            </a:lvl8pPr>
            <a:lvl9pPr marL="2597262" indent="0">
              <a:buNone/>
              <a:defRPr sz="71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2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457200"/>
            <a:ext cx="2094121" cy="1600200"/>
          </a:xfrm>
        </p:spPr>
        <p:txBody>
          <a:bodyPr anchor="b"/>
          <a:lstStyle>
            <a:lvl1pPr>
              <a:defRPr sz="2272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318" y="987427"/>
            <a:ext cx="3287018" cy="4873625"/>
          </a:xfrm>
        </p:spPr>
        <p:txBody>
          <a:bodyPr anchor="t"/>
          <a:lstStyle>
            <a:lvl1pPr marL="0" indent="0">
              <a:buNone/>
              <a:defRPr sz="2272"/>
            </a:lvl1pPr>
            <a:lvl2pPr marL="324658" indent="0">
              <a:buNone/>
              <a:defRPr sz="1988"/>
            </a:lvl2pPr>
            <a:lvl3pPr marL="649315" indent="0">
              <a:buNone/>
              <a:defRPr sz="1704"/>
            </a:lvl3pPr>
            <a:lvl4pPr marL="973973" indent="0">
              <a:buNone/>
              <a:defRPr sz="1420"/>
            </a:lvl4pPr>
            <a:lvl5pPr marL="1298631" indent="0">
              <a:buNone/>
              <a:defRPr sz="1420"/>
            </a:lvl5pPr>
            <a:lvl6pPr marL="1623289" indent="0">
              <a:buNone/>
              <a:defRPr sz="1420"/>
            </a:lvl6pPr>
            <a:lvl7pPr marL="1947946" indent="0">
              <a:buNone/>
              <a:defRPr sz="1420"/>
            </a:lvl7pPr>
            <a:lvl8pPr marL="2272604" indent="0">
              <a:buNone/>
              <a:defRPr sz="1420"/>
            </a:lvl8pPr>
            <a:lvl9pPr marL="2597262" indent="0">
              <a:buNone/>
              <a:defRPr sz="142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2057400"/>
            <a:ext cx="2094121" cy="3811588"/>
          </a:xfrm>
        </p:spPr>
        <p:txBody>
          <a:bodyPr/>
          <a:lstStyle>
            <a:lvl1pPr marL="0" indent="0">
              <a:buNone/>
              <a:defRPr sz="1136"/>
            </a:lvl1pPr>
            <a:lvl2pPr marL="324658" indent="0">
              <a:buNone/>
              <a:defRPr sz="994"/>
            </a:lvl2pPr>
            <a:lvl3pPr marL="649315" indent="0">
              <a:buNone/>
              <a:defRPr sz="852"/>
            </a:lvl3pPr>
            <a:lvl4pPr marL="973973" indent="0">
              <a:buNone/>
              <a:defRPr sz="710"/>
            </a:lvl4pPr>
            <a:lvl5pPr marL="1298631" indent="0">
              <a:buNone/>
              <a:defRPr sz="710"/>
            </a:lvl5pPr>
            <a:lvl6pPr marL="1623289" indent="0">
              <a:buNone/>
              <a:defRPr sz="710"/>
            </a:lvl6pPr>
            <a:lvl7pPr marL="1947946" indent="0">
              <a:buNone/>
              <a:defRPr sz="710"/>
            </a:lvl7pPr>
            <a:lvl8pPr marL="2272604" indent="0">
              <a:buNone/>
              <a:defRPr sz="710"/>
            </a:lvl8pPr>
            <a:lvl9pPr marL="2597262" indent="0">
              <a:buNone/>
              <a:defRPr sz="71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5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385" y="365127"/>
            <a:ext cx="5600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85" y="1825625"/>
            <a:ext cx="560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385" y="6356352"/>
            <a:ext cx="1460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9507-D28A-446F-914D-43B2607C29D4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0765" y="6356352"/>
            <a:ext cx="2191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5593" y="6356352"/>
            <a:ext cx="1460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9315" rtl="0" eaLnBrk="1" latinLnBrk="0" hangingPunct="1">
        <a:lnSpc>
          <a:spcPct val="90000"/>
        </a:lnSpc>
        <a:spcBef>
          <a:spcPct val="0"/>
        </a:spcBef>
        <a:buNone/>
        <a:defRPr kumimoji="1" sz="31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329" indent="-162329" algn="l" defTabSz="64931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kumimoji="1" sz="1988" kern="1200">
          <a:solidFill>
            <a:schemeClr val="tx1"/>
          </a:solidFill>
          <a:latin typeface="+mn-lt"/>
          <a:ea typeface="+mn-ea"/>
          <a:cs typeface="+mn-cs"/>
        </a:defRPr>
      </a:lvl1pPr>
      <a:lvl2pPr marL="486987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11644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02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460960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785617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2110275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434933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759591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1pPr>
      <a:lvl2pPr marL="324658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2pPr>
      <a:lvl3pPr marL="649315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3pPr>
      <a:lvl4pPr marL="973973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298631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623289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1947946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272604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597262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CAC8830-09F1-4A45-97E5-1F1559F12816}"/>
              </a:ext>
            </a:extLst>
          </p:cNvPr>
          <p:cNvGrpSpPr/>
          <p:nvPr/>
        </p:nvGrpSpPr>
        <p:grpSpPr>
          <a:xfrm>
            <a:off x="332752" y="2971945"/>
            <a:ext cx="6032863" cy="1613049"/>
            <a:chOff x="3372129" y="4547007"/>
            <a:chExt cx="5692132" cy="1521945"/>
          </a:xfrm>
        </p:grpSpPr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F811232E-9E5D-412F-A231-33F6EFAC0538}"/>
                </a:ext>
              </a:extLst>
            </p:cNvPr>
            <p:cNvSpPr/>
            <p:nvPr/>
          </p:nvSpPr>
          <p:spPr>
            <a:xfrm>
              <a:off x="4286531" y="4916584"/>
              <a:ext cx="3460375" cy="52891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0315D2-46FF-416F-905D-51594E992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74932" y="4652126"/>
              <a:ext cx="911597" cy="104151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40E1E5-3395-4B75-8125-95EDCC27E62C}"/>
                </a:ext>
              </a:extLst>
            </p:cNvPr>
            <p:cNvSpPr/>
            <p:nvPr/>
          </p:nvSpPr>
          <p:spPr>
            <a:xfrm>
              <a:off x="3372129" y="5741583"/>
              <a:ext cx="914400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1E0B9A-1137-4191-9469-E0E489E8F671}"/>
                </a:ext>
              </a:extLst>
            </p:cNvPr>
            <p:cNvSpPr/>
            <p:nvPr/>
          </p:nvSpPr>
          <p:spPr>
            <a:xfrm>
              <a:off x="7595680" y="5623094"/>
              <a:ext cx="1468581" cy="445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Employed Filipino teacher</a:t>
              </a:r>
              <a:endParaRPr lang="ja-JP" altLang="en-US" sz="1484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2CA3865-079B-4D9A-8663-0372EAE5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861" y="4547007"/>
              <a:ext cx="927148" cy="10033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0017679-72E3-4974-98ED-DB2C8C011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39" t="3986" r="2943" b="6479"/>
            <a:stretch/>
          </p:blipFill>
          <p:spPr>
            <a:xfrm>
              <a:off x="7704745" y="4636609"/>
              <a:ext cx="357116" cy="36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4353FA-0081-467C-A93E-B966E4108C13}"/>
              </a:ext>
            </a:extLst>
          </p:cNvPr>
          <p:cNvGrpSpPr/>
          <p:nvPr/>
        </p:nvGrpSpPr>
        <p:grpSpPr>
          <a:xfrm>
            <a:off x="332749" y="4720636"/>
            <a:ext cx="5953107" cy="1589679"/>
            <a:chOff x="3372129" y="3005566"/>
            <a:chExt cx="5616880" cy="1499895"/>
          </a:xfrm>
        </p:grpSpPr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82CFD745-5911-4A0E-9253-C6C685FAEFE8}"/>
                </a:ext>
              </a:extLst>
            </p:cNvPr>
            <p:cNvSpPr/>
            <p:nvPr/>
          </p:nvSpPr>
          <p:spPr>
            <a:xfrm>
              <a:off x="4286531" y="3354320"/>
              <a:ext cx="3460375" cy="52891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5D1B94-293E-47DD-893E-CF7A8ED7F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74932" y="3089862"/>
              <a:ext cx="911597" cy="104151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6BBFEE-5516-46FB-A4E0-D256C547B374}"/>
                </a:ext>
              </a:extLst>
            </p:cNvPr>
            <p:cNvSpPr/>
            <p:nvPr/>
          </p:nvSpPr>
          <p:spPr>
            <a:xfrm>
              <a:off x="3372129" y="4178249"/>
              <a:ext cx="914400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D3A8D2-EB8E-4C46-9890-200D85E05DFE}"/>
                </a:ext>
              </a:extLst>
            </p:cNvPr>
            <p:cNvSpPr/>
            <p:nvPr/>
          </p:nvSpPr>
          <p:spPr>
            <a:xfrm>
              <a:off x="7779860" y="4081496"/>
              <a:ext cx="1162821" cy="381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Freelance teacher</a:t>
              </a:r>
              <a:endParaRPr lang="ja-JP" altLang="en-US" sz="1484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FC706BA-1A9D-4AF5-9790-0596C9E4F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861" y="3005566"/>
              <a:ext cx="927148" cy="1003352"/>
            </a:xfrm>
            <a:prstGeom prst="rect">
              <a:avLst/>
            </a:prstGeom>
          </p:spPr>
        </p:pic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B664103-EEC3-4AE9-8C6F-5EB8A3ACA22E}"/>
              </a:ext>
            </a:extLst>
          </p:cNvPr>
          <p:cNvSpPr/>
          <p:nvPr/>
        </p:nvSpPr>
        <p:spPr>
          <a:xfrm>
            <a:off x="1301890" y="1861019"/>
            <a:ext cx="3667513" cy="56057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76E3FC-1DD6-4AFF-A616-6E73CAEC37A9}"/>
              </a:ext>
            </a:extLst>
          </p:cNvPr>
          <p:cNvGrpSpPr/>
          <p:nvPr/>
        </p:nvGrpSpPr>
        <p:grpSpPr>
          <a:xfrm>
            <a:off x="2010697" y="2921340"/>
            <a:ext cx="2417946" cy="1841583"/>
            <a:chOff x="5174943" y="2052918"/>
            <a:chExt cx="2281382" cy="17375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3DCDA3-275C-4FBF-B043-EDF421F7CCBC}"/>
                </a:ext>
              </a:extLst>
            </p:cNvPr>
            <p:cNvSpPr/>
            <p:nvPr/>
          </p:nvSpPr>
          <p:spPr>
            <a:xfrm>
              <a:off x="5174943" y="3463278"/>
              <a:ext cx="2281382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908" dirty="0"/>
                <a:t>Matching platform</a:t>
              </a:r>
              <a:endParaRPr lang="ja-JP" altLang="en-US" sz="1908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98B0A4-C171-4498-82DC-9C8DCB8BA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769" t="14203" r="9778" b="13554"/>
            <a:stretch/>
          </p:blipFill>
          <p:spPr>
            <a:xfrm>
              <a:off x="5638800" y="2052918"/>
              <a:ext cx="1353671" cy="1376082"/>
            </a:xfrm>
            <a:prstGeom prst="ellipse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2C23276-F5E7-461F-B077-5B25D84C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35723" y="1580730"/>
            <a:ext cx="966165" cy="1103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6A949-370E-4EF2-BEAD-8DB785AD8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5137462" y="1580730"/>
            <a:ext cx="966165" cy="110385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BBE09-BA8B-495E-94BA-81420478C7F1}"/>
              </a:ext>
            </a:extLst>
          </p:cNvPr>
          <p:cNvSpPr/>
          <p:nvPr/>
        </p:nvSpPr>
        <p:spPr>
          <a:xfrm>
            <a:off x="5137456" y="2673079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273A31-22B1-4A23-A1DF-F29B70F84700}"/>
              </a:ext>
            </a:extLst>
          </p:cNvPr>
          <p:cNvSpPr/>
          <p:nvPr/>
        </p:nvSpPr>
        <p:spPr>
          <a:xfrm>
            <a:off x="332749" y="2673079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Offering matching platform </a:t>
            </a:r>
          </a:p>
          <a:p>
            <a:r>
              <a:rPr lang="en-US" altLang="ja-JP" sz="2120" b="1" dirty="0"/>
              <a:t>where English learner practice conversation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6" y="12802"/>
            <a:ext cx="1757747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313681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3A62A7-9299-41FE-BCA0-4035D62AA9F7}"/>
              </a:ext>
            </a:extLst>
          </p:cNvPr>
          <p:cNvGrpSpPr/>
          <p:nvPr/>
        </p:nvGrpSpPr>
        <p:grpSpPr>
          <a:xfrm>
            <a:off x="359515" y="1580730"/>
            <a:ext cx="5773843" cy="1439148"/>
            <a:chOff x="332749" y="1580730"/>
            <a:chExt cx="5773843" cy="1439148"/>
          </a:xfrm>
        </p:grpSpPr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CB664103-EEC3-4AE9-8C6F-5EB8A3ACA22E}"/>
                </a:ext>
              </a:extLst>
            </p:cNvPr>
            <p:cNvSpPr/>
            <p:nvPr/>
          </p:nvSpPr>
          <p:spPr>
            <a:xfrm>
              <a:off x="1301890" y="1861019"/>
              <a:ext cx="3667513" cy="560577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C23276-F5E7-461F-B077-5B25D84CE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5723" y="1580730"/>
              <a:ext cx="966165" cy="11038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66A949-370E-4EF2-BEAD-8DB785AD8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5137462" y="1580730"/>
              <a:ext cx="966165" cy="110385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CBBE09-BA8B-495E-94BA-81420478C7F1}"/>
                </a:ext>
              </a:extLst>
            </p:cNvPr>
            <p:cNvSpPr/>
            <p:nvPr/>
          </p:nvSpPr>
          <p:spPr>
            <a:xfrm>
              <a:off x="5137456" y="2673079"/>
              <a:ext cx="969136" cy="34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273A31-22B1-4A23-A1DF-F29B70F84700}"/>
                </a:ext>
              </a:extLst>
            </p:cNvPr>
            <p:cNvSpPr/>
            <p:nvPr/>
          </p:nvSpPr>
          <p:spPr>
            <a:xfrm>
              <a:off x="332749" y="2673079"/>
              <a:ext cx="969136" cy="34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6" y="12802"/>
            <a:ext cx="232497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Learner-Learner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109EB5D-A056-4F2E-8A69-9F89A1A1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5" y="12802"/>
            <a:ext cx="486576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Learner-Employed Filipino teacher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B8E18A8-1D39-4DEB-A73E-B5EBEB77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62486" y="3369685"/>
            <a:ext cx="966165" cy="11038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D5341B4-679F-413C-A3EB-DAF3611571AB}"/>
              </a:ext>
            </a:extLst>
          </p:cNvPr>
          <p:cNvSpPr/>
          <p:nvPr/>
        </p:nvSpPr>
        <p:spPr>
          <a:xfrm>
            <a:off x="359515" y="4524358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187459-E755-41DE-BE7E-D2F661F0E2AD}"/>
              </a:ext>
            </a:extLst>
          </p:cNvPr>
          <p:cNvSpPr/>
          <p:nvPr/>
        </p:nvSpPr>
        <p:spPr>
          <a:xfrm>
            <a:off x="4835888" y="4398776"/>
            <a:ext cx="1556490" cy="47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Employed Filipino teacher</a:t>
            </a:r>
            <a:endParaRPr lang="ja-JP" altLang="en-US" sz="1484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6E41700-43A1-4FE4-8039-AD571732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4" y="3258274"/>
            <a:ext cx="982647" cy="10634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6180304-546E-4724-A41D-308F60E4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9" t="3986" r="2943" b="6479"/>
          <a:stretch/>
        </p:blipFill>
        <p:spPr>
          <a:xfrm>
            <a:off x="4951481" y="3353240"/>
            <a:ext cx="378493" cy="389676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03B26CFD-3D76-449D-857C-CC99E948DE84}"/>
              </a:ext>
            </a:extLst>
          </p:cNvPr>
          <p:cNvSpPr/>
          <p:nvPr/>
        </p:nvSpPr>
        <p:spPr>
          <a:xfrm>
            <a:off x="892813" y="2237245"/>
            <a:ext cx="4748877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A9D5B925-B641-4099-BD5C-B39E2DFBADD5}"/>
              </a:ext>
            </a:extLst>
          </p:cNvPr>
          <p:cNvSpPr/>
          <p:nvPr/>
        </p:nvSpPr>
        <p:spPr>
          <a:xfrm rot="10800000">
            <a:off x="871999" y="4964224"/>
            <a:ext cx="4748876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93A6AC13-510D-48D2-9C4A-A77EDF2F3425}"/>
              </a:ext>
            </a:extLst>
          </p:cNvPr>
          <p:cNvSpPr/>
          <p:nvPr/>
        </p:nvSpPr>
        <p:spPr>
          <a:xfrm rot="5400000">
            <a:off x="4026828" y="637161"/>
            <a:ext cx="1762467" cy="2395255"/>
          </a:xfrm>
          <a:prstGeom prst="bentArrow">
            <a:avLst>
              <a:gd name="adj1" fmla="val 13489"/>
              <a:gd name="adj2" fmla="val 16570"/>
              <a:gd name="adj3" fmla="val 13735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8BF448C6-AD65-4ACA-8AA3-EE3C531EFE3D}"/>
              </a:ext>
            </a:extLst>
          </p:cNvPr>
          <p:cNvSpPr/>
          <p:nvPr/>
        </p:nvSpPr>
        <p:spPr>
          <a:xfrm>
            <a:off x="387183" y="762285"/>
            <a:ext cx="2395254" cy="1953737"/>
          </a:xfrm>
          <a:prstGeom prst="bentArrow">
            <a:avLst>
              <a:gd name="adj1" fmla="val 13489"/>
              <a:gd name="adj2" fmla="val 16570"/>
              <a:gd name="adj3" fmla="val 13735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800B1B-F50E-4DC7-BD8D-CC7EF9E93539}"/>
              </a:ext>
            </a:extLst>
          </p:cNvPr>
          <p:cNvSpPr/>
          <p:nvPr/>
        </p:nvSpPr>
        <p:spPr>
          <a:xfrm>
            <a:off x="1627021" y="6061718"/>
            <a:ext cx="3352249" cy="72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84" dirty="0"/>
              <a:t>Can request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Request time has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Higher wage, likely to need lessons</a:t>
            </a:r>
            <a:endParaRPr lang="ja-JP" altLang="en-US" sz="1484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2310A10-4EF3-4EAF-8BD9-6B5EB927D3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3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5" y="12802"/>
            <a:ext cx="486576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Learner-Employed Filipino teacher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B8E18A8-1D39-4DEB-A73E-B5EBEB77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62486" y="3369685"/>
            <a:ext cx="966165" cy="11038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D5341B4-679F-413C-A3EB-DAF3611571AB}"/>
              </a:ext>
            </a:extLst>
          </p:cNvPr>
          <p:cNvSpPr/>
          <p:nvPr/>
        </p:nvSpPr>
        <p:spPr>
          <a:xfrm>
            <a:off x="359515" y="4524358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187459-E755-41DE-BE7E-D2F661F0E2AD}"/>
              </a:ext>
            </a:extLst>
          </p:cNvPr>
          <p:cNvSpPr/>
          <p:nvPr/>
        </p:nvSpPr>
        <p:spPr>
          <a:xfrm>
            <a:off x="4835888" y="4398776"/>
            <a:ext cx="1556490" cy="47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Employed Filipino teacher</a:t>
            </a:r>
            <a:endParaRPr lang="ja-JP" altLang="en-US" sz="1484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6E41700-43A1-4FE4-8039-AD571732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4" y="3258274"/>
            <a:ext cx="982647" cy="1063413"/>
          </a:xfrm>
          <a:prstGeom prst="rect">
            <a:avLst/>
          </a:prstGeom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03B26CFD-3D76-449D-857C-CC99E948DE84}"/>
              </a:ext>
            </a:extLst>
          </p:cNvPr>
          <p:cNvSpPr/>
          <p:nvPr/>
        </p:nvSpPr>
        <p:spPr>
          <a:xfrm>
            <a:off x="892813" y="2237245"/>
            <a:ext cx="4748877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A9D5B925-B641-4099-BD5C-B39E2DFBADD5}"/>
              </a:ext>
            </a:extLst>
          </p:cNvPr>
          <p:cNvSpPr/>
          <p:nvPr/>
        </p:nvSpPr>
        <p:spPr>
          <a:xfrm rot="10800000">
            <a:off x="871999" y="4964224"/>
            <a:ext cx="4748876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E2952-A652-4F6B-908C-CBAFFB82D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A800B1B-F50E-4DC7-BD8D-CC7EF9E93539}"/>
              </a:ext>
            </a:extLst>
          </p:cNvPr>
          <p:cNvSpPr/>
          <p:nvPr/>
        </p:nvSpPr>
        <p:spPr>
          <a:xfrm>
            <a:off x="1627021" y="6061718"/>
            <a:ext cx="3352249" cy="72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84" dirty="0"/>
              <a:t>Can request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Request time has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Higher wage, likely to need lessons</a:t>
            </a:r>
            <a:endParaRPr lang="ja-JP" altLang="en-US" sz="1484" dirty="0"/>
          </a:p>
        </p:txBody>
      </p:sp>
    </p:spTree>
    <p:extLst>
      <p:ext uri="{BB962C8B-B14F-4D97-AF65-F5344CB8AC3E}">
        <p14:creationId xmlns:p14="http://schemas.microsoft.com/office/powerpoint/2010/main" val="30541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15559" y="351401"/>
            <a:ext cx="3531046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All you need to pay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4703" y="12802"/>
            <a:ext cx="2318324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Cost(Learner)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33B7C-51D7-4165-86AB-49F12F46E42E}"/>
              </a:ext>
            </a:extLst>
          </p:cNvPr>
          <p:cNvSpPr/>
          <p:nvPr/>
        </p:nvSpPr>
        <p:spPr>
          <a:xfrm>
            <a:off x="114702" y="2120146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Learner-Learner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751BBB-2EE5-4018-BDAB-DA372BCF28A7}"/>
              </a:ext>
            </a:extLst>
          </p:cNvPr>
          <p:cNvSpPr/>
          <p:nvPr/>
        </p:nvSpPr>
        <p:spPr>
          <a:xfrm>
            <a:off x="114702" y="4493983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Freelance teacher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23585-0380-4399-BC0E-572685A7F0C7}"/>
              </a:ext>
            </a:extLst>
          </p:cNvPr>
          <p:cNvSpPr/>
          <p:nvPr/>
        </p:nvSpPr>
        <p:spPr>
          <a:xfrm>
            <a:off x="2048678" y="2120146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Free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6EFACF-46F6-4BAA-86B8-7BF7A50F0FFA}"/>
              </a:ext>
            </a:extLst>
          </p:cNvPr>
          <p:cNvSpPr/>
          <p:nvPr/>
        </p:nvSpPr>
        <p:spPr>
          <a:xfrm>
            <a:off x="2048678" y="4493983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Depends on the teacher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0B7D85-24D6-480C-863D-2E3AD1DD264A}"/>
              </a:ext>
            </a:extLst>
          </p:cNvPr>
          <p:cNvSpPr/>
          <p:nvPr/>
        </p:nvSpPr>
        <p:spPr>
          <a:xfrm>
            <a:off x="114702" y="1755116"/>
            <a:ext cx="1828134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Matching type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B31B-7141-4A31-AB20-9CFD1EF10E91}"/>
              </a:ext>
            </a:extLst>
          </p:cNvPr>
          <p:cNvSpPr/>
          <p:nvPr/>
        </p:nvSpPr>
        <p:spPr>
          <a:xfrm>
            <a:off x="2048678" y="1755116"/>
            <a:ext cx="2111752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6C9AC-D3C0-473D-A220-A721488BA4F3}"/>
              </a:ext>
            </a:extLst>
          </p:cNvPr>
          <p:cNvSpPr/>
          <p:nvPr/>
        </p:nvSpPr>
        <p:spPr>
          <a:xfrm>
            <a:off x="4266273" y="2120146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155941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155941" algn="l"/>
              </a:tabLst>
            </a:pP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4H or less	: Free</a:t>
            </a:r>
          </a:p>
          <a:p>
            <a:pPr>
              <a:tabLst>
                <a:tab pos="1155941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More than 4H	: 10 USD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D3C582-E10A-4DBD-BCA2-1F7FE5714571}"/>
              </a:ext>
            </a:extLst>
          </p:cNvPr>
          <p:cNvSpPr/>
          <p:nvPr/>
        </p:nvSpPr>
        <p:spPr>
          <a:xfrm>
            <a:off x="4266273" y="4493983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Depends on the teacher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7F2386-852C-4975-B09E-6681E58439AC}"/>
              </a:ext>
            </a:extLst>
          </p:cNvPr>
          <p:cNvSpPr/>
          <p:nvPr/>
        </p:nvSpPr>
        <p:spPr>
          <a:xfrm>
            <a:off x="4266273" y="1755116"/>
            <a:ext cx="2111752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1ABFBB-801A-4203-ADD8-867A0644E4A5}"/>
              </a:ext>
            </a:extLst>
          </p:cNvPr>
          <p:cNvSpPr/>
          <p:nvPr/>
        </p:nvSpPr>
        <p:spPr>
          <a:xfrm>
            <a:off x="5318595" y="995341"/>
            <a:ext cx="1059430" cy="481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96" dirty="0"/>
              <a:t>(monthly)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A3505E-8457-4B0F-9873-CD80A0794113}"/>
              </a:ext>
            </a:extLst>
          </p:cNvPr>
          <p:cNvSpPr/>
          <p:nvPr/>
        </p:nvSpPr>
        <p:spPr>
          <a:xfrm>
            <a:off x="114702" y="3307064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Learner-Employed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Filipino teacher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B1FC8-0C88-411D-B87B-7EC469D54933}"/>
              </a:ext>
            </a:extLst>
          </p:cNvPr>
          <p:cNvSpPr/>
          <p:nvPr/>
        </p:nvSpPr>
        <p:spPr>
          <a:xfrm>
            <a:off x="2048678" y="3307064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458807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458807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2H(30MIN×4)</a:t>
            </a: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Free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1478D1-81A2-499E-AFDA-2F0563F9A6D0}"/>
              </a:ext>
            </a:extLst>
          </p:cNvPr>
          <p:cNvSpPr/>
          <p:nvPr/>
        </p:nvSpPr>
        <p:spPr>
          <a:xfrm>
            <a:off x="4266273" y="3307064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330930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330930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2H(30MIN×4): 10 USD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2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20023" y="351401"/>
            <a:ext cx="2926414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All We need to pay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9168" y="12802"/>
            <a:ext cx="2926412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Cost(Our firm)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23585-0380-4399-BC0E-572685A7F0C7}"/>
              </a:ext>
            </a:extLst>
          </p:cNvPr>
          <p:cNvSpPr/>
          <p:nvPr/>
        </p:nvSpPr>
        <p:spPr>
          <a:xfrm>
            <a:off x="2046385" y="2120146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6EFACF-46F6-4BAA-86B8-7BF7A50F0FFA}"/>
              </a:ext>
            </a:extLst>
          </p:cNvPr>
          <p:cNvSpPr/>
          <p:nvPr/>
        </p:nvSpPr>
        <p:spPr>
          <a:xfrm>
            <a:off x="2046385" y="4493983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B31B-7141-4A31-AB20-9CFD1EF10E91}"/>
              </a:ext>
            </a:extLst>
          </p:cNvPr>
          <p:cNvSpPr/>
          <p:nvPr/>
        </p:nvSpPr>
        <p:spPr>
          <a:xfrm>
            <a:off x="2046385" y="1755116"/>
            <a:ext cx="2112717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6C9AC-D3C0-473D-A220-A721488BA4F3}"/>
              </a:ext>
            </a:extLst>
          </p:cNvPr>
          <p:cNvSpPr/>
          <p:nvPr/>
        </p:nvSpPr>
        <p:spPr>
          <a:xfrm>
            <a:off x="4265456" y="2120146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 or earn 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D3C582-E10A-4DBD-BCA2-1F7FE5714571}"/>
              </a:ext>
            </a:extLst>
          </p:cNvPr>
          <p:cNvSpPr/>
          <p:nvPr/>
        </p:nvSpPr>
        <p:spPr>
          <a:xfrm>
            <a:off x="4265456" y="4493983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7F2386-852C-4975-B09E-6681E58439AC}"/>
              </a:ext>
            </a:extLst>
          </p:cNvPr>
          <p:cNvSpPr/>
          <p:nvPr/>
        </p:nvSpPr>
        <p:spPr>
          <a:xfrm>
            <a:off x="4265456" y="1755116"/>
            <a:ext cx="2112717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1ABFBB-801A-4203-ADD8-867A0644E4A5}"/>
              </a:ext>
            </a:extLst>
          </p:cNvPr>
          <p:cNvSpPr/>
          <p:nvPr/>
        </p:nvSpPr>
        <p:spPr>
          <a:xfrm>
            <a:off x="5449454" y="995341"/>
            <a:ext cx="928719" cy="481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r>
              <a:rPr lang="en-US" altLang="ja-JP" sz="1696" dirty="0"/>
              <a:t>(monthly)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B1FC8-0C88-411D-B87B-7EC469D54933}"/>
              </a:ext>
            </a:extLst>
          </p:cNvPr>
          <p:cNvSpPr/>
          <p:nvPr/>
        </p:nvSpPr>
        <p:spPr>
          <a:xfrm>
            <a:off x="2046385" y="3307064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0.6</a:t>
            </a: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～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USD</a:t>
            </a:r>
          </a:p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(/match, call for 2H)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1478D1-81A2-499E-AFDA-2F0563F9A6D0}"/>
              </a:ext>
            </a:extLst>
          </p:cNvPr>
          <p:cNvSpPr/>
          <p:nvPr/>
        </p:nvSpPr>
        <p:spPr>
          <a:xfrm>
            <a:off x="4265456" y="3307064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 or earn 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914B3-4669-4299-8390-109F489CD6EF}"/>
              </a:ext>
            </a:extLst>
          </p:cNvPr>
          <p:cNvSpPr/>
          <p:nvPr/>
        </p:nvSpPr>
        <p:spPr>
          <a:xfrm>
            <a:off x="114702" y="2120146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Learner-Learner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07077-E6DA-43B5-B671-C22874A9FF9A}"/>
              </a:ext>
            </a:extLst>
          </p:cNvPr>
          <p:cNvSpPr/>
          <p:nvPr/>
        </p:nvSpPr>
        <p:spPr>
          <a:xfrm>
            <a:off x="114702" y="4493983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Freelance teacher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32579-0CC1-4609-8E3B-527ECB6F27F1}"/>
              </a:ext>
            </a:extLst>
          </p:cNvPr>
          <p:cNvSpPr/>
          <p:nvPr/>
        </p:nvSpPr>
        <p:spPr>
          <a:xfrm>
            <a:off x="114702" y="1755116"/>
            <a:ext cx="1828134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Matching type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FDD2BD-5EA3-4EBC-92D1-D7B97A875170}"/>
              </a:ext>
            </a:extLst>
          </p:cNvPr>
          <p:cNvSpPr/>
          <p:nvPr/>
        </p:nvSpPr>
        <p:spPr>
          <a:xfrm>
            <a:off x="114702" y="3307064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Learner-Employed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Filipino teacher</a:t>
            </a:r>
          </a:p>
        </p:txBody>
      </p:sp>
    </p:spTree>
    <p:extLst>
      <p:ext uri="{BB962C8B-B14F-4D97-AF65-F5344CB8AC3E}">
        <p14:creationId xmlns:p14="http://schemas.microsoft.com/office/powerpoint/2010/main" val="189028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53136-C317-42F0-ADD7-6379B141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5" y="1168284"/>
            <a:ext cx="4565885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7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193</Words>
  <Application>Microsoft Office PowerPoint</Application>
  <PresentationFormat>Custom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Ushikoshi Haruki</dc:creator>
  <cp:lastModifiedBy>Ushikoshi Haruki</cp:lastModifiedBy>
  <cp:revision>128</cp:revision>
  <dcterms:created xsi:type="dcterms:W3CDTF">2022-03-21T06:04:07Z</dcterms:created>
  <dcterms:modified xsi:type="dcterms:W3CDTF">2022-03-23T23:09:02Z</dcterms:modified>
</cp:coreProperties>
</file>