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5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97"/>
    <a:srgbClr val="ED6F11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12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2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87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1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27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16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0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71F951-7D10-A74F-5A51-50376818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40" y="2875324"/>
            <a:ext cx="2535767" cy="23594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BC604B-9991-20B5-7040-78581ED4A82C}"/>
              </a:ext>
            </a:extLst>
          </p:cNvPr>
          <p:cNvSpPr/>
          <p:nvPr/>
        </p:nvSpPr>
        <p:spPr>
          <a:xfrm>
            <a:off x="869251" y="1342627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1. You can search teachers and check their available time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4A418BBA-B341-E988-E36E-B9F6053D7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880" y="3177097"/>
            <a:ext cx="1015999" cy="101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390D3-BED1-4993-5D31-15EC1450B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45" y="2835676"/>
            <a:ext cx="2353692" cy="271484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EB4D8CE2-C070-2447-6180-D804207FBE1B}"/>
              </a:ext>
            </a:extLst>
          </p:cNvPr>
          <p:cNvSpPr/>
          <p:nvPr/>
        </p:nvSpPr>
        <p:spPr>
          <a:xfrm rot="10800000">
            <a:off x="4071205" y="4094543"/>
            <a:ext cx="1001592" cy="7100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pic>
        <p:nvPicPr>
          <p:cNvPr id="9" name="Graphic 8" descr="Monthly calendar">
            <a:extLst>
              <a:ext uri="{FF2B5EF4-FFF2-40B4-BE49-F238E27FC236}">
                <a16:creationId xmlns:a16="http://schemas.microsoft.com/office/drawing/2014/main" id="{8A8FF377-6DFF-AC05-4714-506C7FC56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2823" y="2823295"/>
            <a:ext cx="1292001" cy="12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49FD-6D97-5457-5689-5297BAA0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62" y="3080834"/>
            <a:ext cx="2141146" cy="246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81" y="3080832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116786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2. You can send teachers lesson requests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99B06F8-66C0-FD4B-78AF-AD0A9FA68DD9}"/>
              </a:ext>
            </a:extLst>
          </p:cNvPr>
          <p:cNvSpPr/>
          <p:nvPr/>
        </p:nvSpPr>
        <p:spPr>
          <a:xfrm rot="10800000">
            <a:off x="4071205" y="4094543"/>
            <a:ext cx="1001592" cy="7100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 dirty="0"/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4926" y="3543475"/>
            <a:ext cx="679467" cy="6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63" y="3095964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116786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3. Teachers accept requests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6114" y="3429004"/>
            <a:ext cx="2063355" cy="206335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57CB158F-27E7-9DA8-B6DF-261CA0DCC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3908" y="3202185"/>
            <a:ext cx="1287761" cy="12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34" y="3234510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277343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4. You and teacher enter the call room and take lesson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7E47F-6284-C829-555A-6E5AD5C9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71" y="3219380"/>
            <a:ext cx="2141146" cy="246968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60E6F-7E04-F941-296D-B841B09ECD91}"/>
              </a:ext>
            </a:extLst>
          </p:cNvPr>
          <p:cNvSpPr/>
          <p:nvPr/>
        </p:nvSpPr>
        <p:spPr>
          <a:xfrm>
            <a:off x="743374" y="2735999"/>
            <a:ext cx="7657261" cy="35120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4E0DD-C355-D6B2-843B-2CF7249D574A}"/>
              </a:ext>
            </a:extLst>
          </p:cNvPr>
          <p:cNvSpPr/>
          <p:nvPr/>
        </p:nvSpPr>
        <p:spPr>
          <a:xfrm>
            <a:off x="3591347" y="2429948"/>
            <a:ext cx="1961308" cy="46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986" b="1" dirty="0"/>
              <a:t>Call Room</a:t>
            </a:r>
          </a:p>
        </p:txBody>
      </p:sp>
      <p:pic>
        <p:nvPicPr>
          <p:cNvPr id="5" name="Graphic 4" descr="Speaker Phone">
            <a:extLst>
              <a:ext uri="{FF2B5EF4-FFF2-40B4-BE49-F238E27FC236}">
                <a16:creationId xmlns:a16="http://schemas.microsoft.com/office/drawing/2014/main" id="{0707EF57-6CD7-750E-92F9-BD4442BFD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5218" y="3164148"/>
            <a:ext cx="1287761" cy="1287761"/>
          </a:xfrm>
          <a:prstGeom prst="rect">
            <a:avLst/>
          </a:prstGeom>
        </p:spPr>
      </p:pic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8D254064-207C-1523-7352-7BAD710E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775" y="3164148"/>
            <a:ext cx="1287761" cy="1287761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D04B8B1-AD24-A477-DEFE-616BEAD37211}"/>
              </a:ext>
            </a:extLst>
          </p:cNvPr>
          <p:cNvSpPr/>
          <p:nvPr/>
        </p:nvSpPr>
        <p:spPr>
          <a:xfrm>
            <a:off x="4080079" y="4402950"/>
            <a:ext cx="1001592" cy="71002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</p:spTree>
    <p:extLst>
      <p:ext uri="{BB962C8B-B14F-4D97-AF65-F5344CB8AC3E}">
        <p14:creationId xmlns:p14="http://schemas.microsoft.com/office/powerpoint/2010/main" val="92817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92771" y="1524480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5. You don’t need to pay during the campaign period (Detail is coming soon…)</a:t>
            </a:r>
          </a:p>
          <a:p>
            <a:r>
              <a:rPr lang="en-US" altLang="ja-JP" sz="2986" b="1" dirty="0"/>
              <a:t>We are paying teachers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77053-4553-21AB-1496-5B5B0C7E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59" y="2739585"/>
            <a:ext cx="1284471" cy="1195153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E4CE8A5B-572F-42E0-44D2-4968A8E92331}"/>
              </a:ext>
            </a:extLst>
          </p:cNvPr>
          <p:cNvSpPr/>
          <p:nvPr/>
        </p:nvSpPr>
        <p:spPr>
          <a:xfrm rot="5400000">
            <a:off x="6377638" y="3990524"/>
            <a:ext cx="691939" cy="7100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F0659BDE-9B6C-C490-6FB9-304251ED3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243" y="3841935"/>
            <a:ext cx="914400" cy="914400"/>
          </a:xfrm>
          <a:prstGeom prst="rect">
            <a:avLst/>
          </a:prstGeom>
        </p:spPr>
      </p:pic>
      <p:pic>
        <p:nvPicPr>
          <p:cNvPr id="9" name="Graphic 8" descr="Building">
            <a:extLst>
              <a:ext uri="{FF2B5EF4-FFF2-40B4-BE49-F238E27FC236}">
                <a16:creationId xmlns:a16="http://schemas.microsoft.com/office/drawing/2014/main" id="{3E2AB95E-E374-8523-37C0-57E334AFE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6719" y="4756335"/>
            <a:ext cx="1493779" cy="1493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48DA0-701C-91A9-D335-2EEBCBDED1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71" y="3115786"/>
            <a:ext cx="2141146" cy="24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59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152</cp:revision>
  <dcterms:created xsi:type="dcterms:W3CDTF">2022-03-21T06:04:07Z</dcterms:created>
  <dcterms:modified xsi:type="dcterms:W3CDTF">2022-05-04T16:20:04Z</dcterms:modified>
</cp:coreProperties>
</file>