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7" r:id="rId2"/>
    <p:sldId id="265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97"/>
    <a:srgbClr val="ED6F11"/>
    <a:srgbClr val="FF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12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2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87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10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3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15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99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21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27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67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16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A9507-D28A-446F-914D-43B2607C29D4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90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71F951-7D10-A74F-5A51-503768189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76" y="2875324"/>
            <a:ext cx="2535767" cy="23594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BC604B-9991-20B5-7040-78581ED4A82C}"/>
              </a:ext>
            </a:extLst>
          </p:cNvPr>
          <p:cNvSpPr/>
          <p:nvPr/>
        </p:nvSpPr>
        <p:spPr>
          <a:xfrm>
            <a:off x="869251" y="1342627"/>
            <a:ext cx="7535573" cy="148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986" b="1" dirty="0"/>
              <a:t>1. You need to set your available time on your calendar</a:t>
            </a:r>
          </a:p>
        </p:txBody>
      </p:sp>
      <p:pic>
        <p:nvPicPr>
          <p:cNvPr id="3" name="Graphic 2" descr="Monthly calendar">
            <a:extLst>
              <a:ext uri="{FF2B5EF4-FFF2-40B4-BE49-F238E27FC236}">
                <a16:creationId xmlns:a16="http://schemas.microsoft.com/office/drawing/2014/main" id="{BB09B72A-7091-8A5F-BF4E-A03F03EA4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0162" y="2584326"/>
            <a:ext cx="2900771" cy="29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2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1949FD-6D97-5457-5689-5297BAA09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472" y="3080834"/>
            <a:ext cx="2141146" cy="24696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91A6FD-B337-8EEF-D7DC-89E90C828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77" y="3080832"/>
            <a:ext cx="2535767" cy="23594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53F7A8-5C62-44E5-6483-866F4F3921E2}"/>
              </a:ext>
            </a:extLst>
          </p:cNvPr>
          <p:cNvSpPr/>
          <p:nvPr/>
        </p:nvSpPr>
        <p:spPr>
          <a:xfrm>
            <a:off x="865062" y="1116786"/>
            <a:ext cx="7535573" cy="148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986" b="1" dirty="0"/>
              <a:t>2. Learners send you lesson requests 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F99B06F8-66C0-FD4B-78AF-AD0A9FA68DD9}"/>
              </a:ext>
            </a:extLst>
          </p:cNvPr>
          <p:cNvSpPr/>
          <p:nvPr/>
        </p:nvSpPr>
        <p:spPr>
          <a:xfrm>
            <a:off x="4071205" y="4094543"/>
            <a:ext cx="1001592" cy="710025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35"/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5D7E4487-0ECF-9BC9-C4AB-244566E1D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0417" y="3543475"/>
            <a:ext cx="679467" cy="67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8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C91A6FD-B337-8EEF-D7DC-89E90C828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21" y="3095964"/>
            <a:ext cx="2535767" cy="23594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53F7A8-5C62-44E5-6483-866F4F3921E2}"/>
              </a:ext>
            </a:extLst>
          </p:cNvPr>
          <p:cNvSpPr/>
          <p:nvPr/>
        </p:nvSpPr>
        <p:spPr>
          <a:xfrm>
            <a:off x="865062" y="1116786"/>
            <a:ext cx="7535573" cy="148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986" b="1" dirty="0"/>
              <a:t>3. You can accept requests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5D7E4487-0ECF-9BC9-C4AB-244566E1D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1423" y="3429004"/>
            <a:ext cx="2063355" cy="2063355"/>
          </a:xfrm>
          <a:prstGeom prst="rect">
            <a:avLst/>
          </a:prstGeom>
        </p:spPr>
      </p:pic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57CB158F-27E7-9DA8-B6DF-261CA0DCC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9217" y="3202185"/>
            <a:ext cx="1287761" cy="128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4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C91A6FD-B337-8EEF-D7DC-89E90C828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34" y="3234510"/>
            <a:ext cx="2535767" cy="23594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53F7A8-5C62-44E5-6483-866F4F3921E2}"/>
              </a:ext>
            </a:extLst>
          </p:cNvPr>
          <p:cNvSpPr/>
          <p:nvPr/>
        </p:nvSpPr>
        <p:spPr>
          <a:xfrm>
            <a:off x="865062" y="1277343"/>
            <a:ext cx="7535573" cy="148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986" b="1" dirty="0"/>
              <a:t>4. You and learner enter the call room and take lesson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87E47F-6284-C829-555A-6E5AD5C94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898" y="3219380"/>
            <a:ext cx="2141146" cy="246968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660E6F-7E04-F941-296D-B841B09ECD91}"/>
              </a:ext>
            </a:extLst>
          </p:cNvPr>
          <p:cNvSpPr/>
          <p:nvPr/>
        </p:nvSpPr>
        <p:spPr>
          <a:xfrm>
            <a:off x="743374" y="2735999"/>
            <a:ext cx="7657261" cy="351207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35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E4E0DD-C355-D6B2-843B-2CF7249D574A}"/>
              </a:ext>
            </a:extLst>
          </p:cNvPr>
          <p:cNvSpPr/>
          <p:nvPr/>
        </p:nvSpPr>
        <p:spPr>
          <a:xfrm>
            <a:off x="3591347" y="2429948"/>
            <a:ext cx="1961308" cy="460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986" b="1" dirty="0"/>
              <a:t>Call Room</a:t>
            </a:r>
          </a:p>
        </p:txBody>
      </p:sp>
      <p:pic>
        <p:nvPicPr>
          <p:cNvPr id="5" name="Graphic 4" descr="Speaker Phone">
            <a:extLst>
              <a:ext uri="{FF2B5EF4-FFF2-40B4-BE49-F238E27FC236}">
                <a16:creationId xmlns:a16="http://schemas.microsoft.com/office/drawing/2014/main" id="{0707EF57-6CD7-750E-92F9-BD4442BFD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5218" y="3164148"/>
            <a:ext cx="1287761" cy="1287761"/>
          </a:xfrm>
          <a:prstGeom prst="rect">
            <a:avLst/>
          </a:prstGeom>
        </p:spPr>
      </p:pic>
      <p:pic>
        <p:nvPicPr>
          <p:cNvPr id="13" name="Graphic 12" descr="Speaker Phone">
            <a:extLst>
              <a:ext uri="{FF2B5EF4-FFF2-40B4-BE49-F238E27FC236}">
                <a16:creationId xmlns:a16="http://schemas.microsoft.com/office/drawing/2014/main" id="{8D254064-207C-1523-7352-7BAD710E0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775" y="3164148"/>
            <a:ext cx="1287761" cy="1287761"/>
          </a:xfrm>
          <a:prstGeom prst="rect">
            <a:avLst/>
          </a:prstGeom>
        </p:spPr>
      </p:pic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FD04B8B1-AD24-A477-DEFE-616BEAD37211}"/>
              </a:ext>
            </a:extLst>
          </p:cNvPr>
          <p:cNvSpPr/>
          <p:nvPr/>
        </p:nvSpPr>
        <p:spPr>
          <a:xfrm>
            <a:off x="4080079" y="4402950"/>
            <a:ext cx="1001592" cy="71002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35"/>
          </a:p>
        </p:txBody>
      </p:sp>
    </p:spTree>
    <p:extLst>
      <p:ext uri="{BB962C8B-B14F-4D97-AF65-F5344CB8AC3E}">
        <p14:creationId xmlns:p14="http://schemas.microsoft.com/office/powerpoint/2010/main" val="92817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D53F7A8-5C62-44E5-6483-866F4F3921E2}"/>
              </a:ext>
            </a:extLst>
          </p:cNvPr>
          <p:cNvSpPr/>
          <p:nvPr/>
        </p:nvSpPr>
        <p:spPr>
          <a:xfrm>
            <a:off x="865062" y="1277343"/>
            <a:ext cx="7535573" cy="148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986" b="1" dirty="0"/>
              <a:t>5. We’ll pay you</a:t>
            </a:r>
          </a:p>
          <a:p>
            <a:r>
              <a:rPr lang="en-US" altLang="ja-JP" sz="2986" b="1" dirty="0"/>
              <a:t>(Detail is coming soon…)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277053-4553-21AB-1496-5B5B0C7E6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77" y="3080832"/>
            <a:ext cx="2535767" cy="2359438"/>
          </a:xfrm>
          <a:prstGeom prst="rect">
            <a:avLst/>
          </a:prstGeom>
        </p:spPr>
      </p:pic>
      <p:sp>
        <p:nvSpPr>
          <p:cNvPr id="16" name="Arrow: Left 15">
            <a:extLst>
              <a:ext uri="{FF2B5EF4-FFF2-40B4-BE49-F238E27FC236}">
                <a16:creationId xmlns:a16="http://schemas.microsoft.com/office/drawing/2014/main" id="{E4CE8A5B-572F-42E0-44D2-4968A8E92331}"/>
              </a:ext>
            </a:extLst>
          </p:cNvPr>
          <p:cNvSpPr/>
          <p:nvPr/>
        </p:nvSpPr>
        <p:spPr>
          <a:xfrm>
            <a:off x="4071205" y="4094543"/>
            <a:ext cx="1001592" cy="710025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35"/>
          </a:p>
        </p:txBody>
      </p:sp>
      <p:pic>
        <p:nvPicPr>
          <p:cNvPr id="4" name="Graphic 3" descr="Coins">
            <a:extLst>
              <a:ext uri="{FF2B5EF4-FFF2-40B4-BE49-F238E27FC236}">
                <a16:creationId xmlns:a16="http://schemas.microsoft.com/office/drawing/2014/main" id="{F0659BDE-9B6C-C490-6FB9-304251ED3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8397" y="3180143"/>
            <a:ext cx="914400" cy="914400"/>
          </a:xfrm>
          <a:prstGeom prst="rect">
            <a:avLst/>
          </a:prstGeom>
        </p:spPr>
      </p:pic>
      <p:pic>
        <p:nvPicPr>
          <p:cNvPr id="9" name="Graphic 8" descr="Building">
            <a:extLst>
              <a:ext uri="{FF2B5EF4-FFF2-40B4-BE49-F238E27FC236}">
                <a16:creationId xmlns:a16="http://schemas.microsoft.com/office/drawing/2014/main" id="{3E2AB95E-E374-8523-37C0-57E334AFE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4258" y="3013889"/>
            <a:ext cx="2640479" cy="264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8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50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Ushikoshi Haruki</dc:creator>
  <cp:lastModifiedBy>Ushikoshi Haruki</cp:lastModifiedBy>
  <cp:revision>147</cp:revision>
  <dcterms:created xsi:type="dcterms:W3CDTF">2022-03-21T06:04:07Z</dcterms:created>
  <dcterms:modified xsi:type="dcterms:W3CDTF">2022-05-04T12:52:52Z</dcterms:modified>
</cp:coreProperties>
</file>