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61" r:id="rId4"/>
    <p:sldId id="263" r:id="rId5"/>
    <p:sldId id="257" r:id="rId6"/>
    <p:sldId id="259" r:id="rId7"/>
    <p:sldId id="260" r:id="rId8"/>
  </p:sldIdLst>
  <p:sldSz cx="64928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700"/>
    <a:srgbClr val="ED6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5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966" y="1122363"/>
            <a:ext cx="5518944" cy="2387600"/>
          </a:xfrm>
        </p:spPr>
        <p:txBody>
          <a:bodyPr anchor="b"/>
          <a:lstStyle>
            <a:lvl1pPr algn="ctr">
              <a:defRPr sz="4261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610" y="3602038"/>
            <a:ext cx="4869656" cy="1655762"/>
          </a:xfrm>
        </p:spPr>
        <p:txBody>
          <a:bodyPr/>
          <a:lstStyle>
            <a:lvl1pPr marL="0" indent="0" algn="ctr">
              <a:buNone/>
              <a:defRPr sz="1704"/>
            </a:lvl1pPr>
            <a:lvl2pPr marL="324658" indent="0" algn="ctr">
              <a:buNone/>
              <a:defRPr sz="1420"/>
            </a:lvl2pPr>
            <a:lvl3pPr marL="649315" indent="0" algn="ctr">
              <a:buNone/>
              <a:defRPr sz="1278"/>
            </a:lvl3pPr>
            <a:lvl4pPr marL="973973" indent="0" algn="ctr">
              <a:buNone/>
              <a:defRPr sz="1136"/>
            </a:lvl4pPr>
            <a:lvl5pPr marL="1298631" indent="0" algn="ctr">
              <a:buNone/>
              <a:defRPr sz="1136"/>
            </a:lvl5pPr>
            <a:lvl6pPr marL="1623289" indent="0" algn="ctr">
              <a:buNone/>
              <a:defRPr sz="1136"/>
            </a:lvl6pPr>
            <a:lvl7pPr marL="1947946" indent="0" algn="ctr">
              <a:buNone/>
              <a:defRPr sz="1136"/>
            </a:lvl7pPr>
            <a:lvl8pPr marL="2272604" indent="0" algn="ctr">
              <a:buNone/>
              <a:defRPr sz="1136"/>
            </a:lvl8pPr>
            <a:lvl9pPr marL="2597262" indent="0" algn="ctr">
              <a:buNone/>
              <a:defRPr sz="1136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12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26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6464" y="365125"/>
            <a:ext cx="1400026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6385" y="365125"/>
            <a:ext cx="4118918" cy="5811838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53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41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04" y="1709740"/>
            <a:ext cx="5600105" cy="2852737"/>
          </a:xfrm>
        </p:spPr>
        <p:txBody>
          <a:bodyPr anchor="b"/>
          <a:lstStyle>
            <a:lvl1pPr>
              <a:defRPr sz="4261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3004" y="4589465"/>
            <a:ext cx="5600105" cy="1500187"/>
          </a:xfrm>
        </p:spPr>
        <p:txBody>
          <a:bodyPr/>
          <a:lstStyle>
            <a:lvl1pPr marL="0" indent="0">
              <a:buNone/>
              <a:defRPr sz="1704">
                <a:solidFill>
                  <a:schemeClr val="tx1"/>
                </a:solidFill>
              </a:defRPr>
            </a:lvl1pPr>
            <a:lvl2pPr marL="324658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2pPr>
            <a:lvl3pPr marL="649315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3pPr>
            <a:lvl4pPr marL="973973" indent="0">
              <a:buNone/>
              <a:defRPr sz="1136">
                <a:solidFill>
                  <a:schemeClr val="tx1">
                    <a:tint val="75000"/>
                  </a:schemeClr>
                </a:solidFill>
              </a:defRPr>
            </a:lvl4pPr>
            <a:lvl5pPr marL="1298631" indent="0">
              <a:buNone/>
              <a:defRPr sz="1136">
                <a:solidFill>
                  <a:schemeClr val="tx1">
                    <a:tint val="75000"/>
                  </a:schemeClr>
                </a:solidFill>
              </a:defRPr>
            </a:lvl5pPr>
            <a:lvl6pPr marL="1623289" indent="0">
              <a:buNone/>
              <a:defRPr sz="1136">
                <a:solidFill>
                  <a:schemeClr val="tx1">
                    <a:tint val="75000"/>
                  </a:schemeClr>
                </a:solidFill>
              </a:defRPr>
            </a:lvl6pPr>
            <a:lvl7pPr marL="1947946" indent="0">
              <a:buNone/>
              <a:defRPr sz="1136">
                <a:solidFill>
                  <a:schemeClr val="tx1">
                    <a:tint val="75000"/>
                  </a:schemeClr>
                </a:solidFill>
              </a:defRPr>
            </a:lvl7pPr>
            <a:lvl8pPr marL="2272604" indent="0">
              <a:buNone/>
              <a:defRPr sz="1136">
                <a:solidFill>
                  <a:schemeClr val="tx1">
                    <a:tint val="75000"/>
                  </a:schemeClr>
                </a:solidFill>
              </a:defRPr>
            </a:lvl8pPr>
            <a:lvl9pPr marL="2597262" indent="0">
              <a:buNone/>
              <a:defRPr sz="11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55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385" y="1825625"/>
            <a:ext cx="2759472" cy="435133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7018" y="1825625"/>
            <a:ext cx="2759472" cy="435133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77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31" y="365127"/>
            <a:ext cx="5600105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232" y="1681163"/>
            <a:ext cx="2746790" cy="823912"/>
          </a:xfrm>
        </p:spPr>
        <p:txBody>
          <a:bodyPr anchor="b"/>
          <a:lstStyle>
            <a:lvl1pPr marL="0" indent="0">
              <a:buNone/>
              <a:defRPr sz="1704" b="1"/>
            </a:lvl1pPr>
            <a:lvl2pPr marL="324658" indent="0">
              <a:buNone/>
              <a:defRPr sz="1420" b="1"/>
            </a:lvl2pPr>
            <a:lvl3pPr marL="649315" indent="0">
              <a:buNone/>
              <a:defRPr sz="1278" b="1"/>
            </a:lvl3pPr>
            <a:lvl4pPr marL="973973" indent="0">
              <a:buNone/>
              <a:defRPr sz="1136" b="1"/>
            </a:lvl4pPr>
            <a:lvl5pPr marL="1298631" indent="0">
              <a:buNone/>
              <a:defRPr sz="1136" b="1"/>
            </a:lvl5pPr>
            <a:lvl6pPr marL="1623289" indent="0">
              <a:buNone/>
              <a:defRPr sz="1136" b="1"/>
            </a:lvl6pPr>
            <a:lvl7pPr marL="1947946" indent="0">
              <a:buNone/>
              <a:defRPr sz="1136" b="1"/>
            </a:lvl7pPr>
            <a:lvl8pPr marL="2272604" indent="0">
              <a:buNone/>
              <a:defRPr sz="1136" b="1"/>
            </a:lvl8pPr>
            <a:lvl9pPr marL="2597262" indent="0">
              <a:buNone/>
              <a:defRPr sz="1136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232" y="2505075"/>
            <a:ext cx="2746790" cy="368458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7018" y="1681163"/>
            <a:ext cx="2760318" cy="823912"/>
          </a:xfrm>
        </p:spPr>
        <p:txBody>
          <a:bodyPr anchor="b"/>
          <a:lstStyle>
            <a:lvl1pPr marL="0" indent="0">
              <a:buNone/>
              <a:defRPr sz="1704" b="1"/>
            </a:lvl1pPr>
            <a:lvl2pPr marL="324658" indent="0">
              <a:buNone/>
              <a:defRPr sz="1420" b="1"/>
            </a:lvl2pPr>
            <a:lvl3pPr marL="649315" indent="0">
              <a:buNone/>
              <a:defRPr sz="1278" b="1"/>
            </a:lvl3pPr>
            <a:lvl4pPr marL="973973" indent="0">
              <a:buNone/>
              <a:defRPr sz="1136" b="1"/>
            </a:lvl4pPr>
            <a:lvl5pPr marL="1298631" indent="0">
              <a:buNone/>
              <a:defRPr sz="1136" b="1"/>
            </a:lvl5pPr>
            <a:lvl6pPr marL="1623289" indent="0">
              <a:buNone/>
              <a:defRPr sz="1136" b="1"/>
            </a:lvl6pPr>
            <a:lvl7pPr marL="1947946" indent="0">
              <a:buNone/>
              <a:defRPr sz="1136" b="1"/>
            </a:lvl7pPr>
            <a:lvl8pPr marL="2272604" indent="0">
              <a:buNone/>
              <a:defRPr sz="1136" b="1"/>
            </a:lvl8pPr>
            <a:lvl9pPr marL="2597262" indent="0">
              <a:buNone/>
              <a:defRPr sz="1136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7018" y="2505075"/>
            <a:ext cx="2760318" cy="368458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2022/3/21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18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2022/3/21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98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2022/3/21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306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31" y="457200"/>
            <a:ext cx="2094121" cy="1600200"/>
          </a:xfrm>
        </p:spPr>
        <p:txBody>
          <a:bodyPr anchor="b"/>
          <a:lstStyle>
            <a:lvl1pPr>
              <a:defRPr sz="2272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318" y="987427"/>
            <a:ext cx="3287018" cy="4873625"/>
          </a:xfrm>
        </p:spPr>
        <p:txBody>
          <a:bodyPr/>
          <a:lstStyle>
            <a:lvl1pPr>
              <a:defRPr sz="2272"/>
            </a:lvl1pPr>
            <a:lvl2pPr>
              <a:defRPr sz="1988"/>
            </a:lvl2pPr>
            <a:lvl3pPr>
              <a:defRPr sz="1704"/>
            </a:lvl3pPr>
            <a:lvl4pPr>
              <a:defRPr sz="1420"/>
            </a:lvl4pPr>
            <a:lvl5pPr>
              <a:defRPr sz="1420"/>
            </a:lvl5pPr>
            <a:lvl6pPr>
              <a:defRPr sz="1420"/>
            </a:lvl6pPr>
            <a:lvl7pPr>
              <a:defRPr sz="1420"/>
            </a:lvl7pPr>
            <a:lvl8pPr>
              <a:defRPr sz="1420"/>
            </a:lvl8pPr>
            <a:lvl9pPr>
              <a:defRPr sz="142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231" y="2057400"/>
            <a:ext cx="2094121" cy="3811588"/>
          </a:xfrm>
        </p:spPr>
        <p:txBody>
          <a:bodyPr/>
          <a:lstStyle>
            <a:lvl1pPr marL="0" indent="0">
              <a:buNone/>
              <a:defRPr sz="1136"/>
            </a:lvl1pPr>
            <a:lvl2pPr marL="324658" indent="0">
              <a:buNone/>
              <a:defRPr sz="994"/>
            </a:lvl2pPr>
            <a:lvl3pPr marL="649315" indent="0">
              <a:buNone/>
              <a:defRPr sz="852"/>
            </a:lvl3pPr>
            <a:lvl4pPr marL="973973" indent="0">
              <a:buNone/>
              <a:defRPr sz="710"/>
            </a:lvl4pPr>
            <a:lvl5pPr marL="1298631" indent="0">
              <a:buNone/>
              <a:defRPr sz="710"/>
            </a:lvl5pPr>
            <a:lvl6pPr marL="1623289" indent="0">
              <a:buNone/>
              <a:defRPr sz="710"/>
            </a:lvl6pPr>
            <a:lvl7pPr marL="1947946" indent="0">
              <a:buNone/>
              <a:defRPr sz="710"/>
            </a:lvl7pPr>
            <a:lvl8pPr marL="2272604" indent="0">
              <a:buNone/>
              <a:defRPr sz="710"/>
            </a:lvl8pPr>
            <a:lvl9pPr marL="2597262" indent="0">
              <a:buNone/>
              <a:defRPr sz="71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2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31" y="457200"/>
            <a:ext cx="2094121" cy="1600200"/>
          </a:xfrm>
        </p:spPr>
        <p:txBody>
          <a:bodyPr anchor="b"/>
          <a:lstStyle>
            <a:lvl1pPr>
              <a:defRPr sz="2272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60318" y="987427"/>
            <a:ext cx="3287018" cy="4873625"/>
          </a:xfrm>
        </p:spPr>
        <p:txBody>
          <a:bodyPr anchor="t"/>
          <a:lstStyle>
            <a:lvl1pPr marL="0" indent="0">
              <a:buNone/>
              <a:defRPr sz="2272"/>
            </a:lvl1pPr>
            <a:lvl2pPr marL="324658" indent="0">
              <a:buNone/>
              <a:defRPr sz="1988"/>
            </a:lvl2pPr>
            <a:lvl3pPr marL="649315" indent="0">
              <a:buNone/>
              <a:defRPr sz="1704"/>
            </a:lvl3pPr>
            <a:lvl4pPr marL="973973" indent="0">
              <a:buNone/>
              <a:defRPr sz="1420"/>
            </a:lvl4pPr>
            <a:lvl5pPr marL="1298631" indent="0">
              <a:buNone/>
              <a:defRPr sz="1420"/>
            </a:lvl5pPr>
            <a:lvl6pPr marL="1623289" indent="0">
              <a:buNone/>
              <a:defRPr sz="1420"/>
            </a:lvl6pPr>
            <a:lvl7pPr marL="1947946" indent="0">
              <a:buNone/>
              <a:defRPr sz="1420"/>
            </a:lvl7pPr>
            <a:lvl8pPr marL="2272604" indent="0">
              <a:buNone/>
              <a:defRPr sz="1420"/>
            </a:lvl8pPr>
            <a:lvl9pPr marL="2597262" indent="0">
              <a:buNone/>
              <a:defRPr sz="142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231" y="2057400"/>
            <a:ext cx="2094121" cy="3811588"/>
          </a:xfrm>
        </p:spPr>
        <p:txBody>
          <a:bodyPr/>
          <a:lstStyle>
            <a:lvl1pPr marL="0" indent="0">
              <a:buNone/>
              <a:defRPr sz="1136"/>
            </a:lvl1pPr>
            <a:lvl2pPr marL="324658" indent="0">
              <a:buNone/>
              <a:defRPr sz="994"/>
            </a:lvl2pPr>
            <a:lvl3pPr marL="649315" indent="0">
              <a:buNone/>
              <a:defRPr sz="852"/>
            </a:lvl3pPr>
            <a:lvl4pPr marL="973973" indent="0">
              <a:buNone/>
              <a:defRPr sz="710"/>
            </a:lvl4pPr>
            <a:lvl5pPr marL="1298631" indent="0">
              <a:buNone/>
              <a:defRPr sz="710"/>
            </a:lvl5pPr>
            <a:lvl6pPr marL="1623289" indent="0">
              <a:buNone/>
              <a:defRPr sz="710"/>
            </a:lvl6pPr>
            <a:lvl7pPr marL="1947946" indent="0">
              <a:buNone/>
              <a:defRPr sz="710"/>
            </a:lvl7pPr>
            <a:lvl8pPr marL="2272604" indent="0">
              <a:buNone/>
              <a:defRPr sz="710"/>
            </a:lvl8pPr>
            <a:lvl9pPr marL="2597262" indent="0">
              <a:buNone/>
              <a:defRPr sz="71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9507-D28A-446F-914D-43B2607C29D4}" type="datetimeFigureOut">
              <a:rPr kumimoji="1" lang="ja-JP" altLang="en-US" smtClean="0"/>
              <a:t>2022/3/21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55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6385" y="365127"/>
            <a:ext cx="56001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85" y="1825625"/>
            <a:ext cx="56001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6385" y="6356352"/>
            <a:ext cx="14608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A9507-D28A-446F-914D-43B2607C29D4}" type="datetimeFigureOut">
              <a:rPr kumimoji="1" lang="ja-JP" altLang="en-US" smtClean="0"/>
              <a:t>2022/3/21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0765" y="6356352"/>
            <a:ext cx="21913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5593" y="6356352"/>
            <a:ext cx="14608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CFEF2-45E5-417F-A2EB-CE9698EED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42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49315" rtl="0" eaLnBrk="1" latinLnBrk="0" hangingPunct="1">
        <a:lnSpc>
          <a:spcPct val="90000"/>
        </a:lnSpc>
        <a:spcBef>
          <a:spcPct val="0"/>
        </a:spcBef>
        <a:buNone/>
        <a:defRPr kumimoji="1" sz="31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329" indent="-162329" algn="l" defTabSz="649315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kumimoji="1" sz="1988" kern="1200">
          <a:solidFill>
            <a:schemeClr val="tx1"/>
          </a:solidFill>
          <a:latin typeface="+mn-lt"/>
          <a:ea typeface="+mn-ea"/>
          <a:cs typeface="+mn-cs"/>
        </a:defRPr>
      </a:lvl1pPr>
      <a:lvl2pPr marL="486987" indent="-162329" algn="l" defTabSz="64931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kumimoji="1" sz="1704" kern="1200">
          <a:solidFill>
            <a:schemeClr val="tx1"/>
          </a:solidFill>
          <a:latin typeface="+mn-lt"/>
          <a:ea typeface="+mn-ea"/>
          <a:cs typeface="+mn-cs"/>
        </a:defRPr>
      </a:lvl2pPr>
      <a:lvl3pPr marL="811644" indent="-162329" algn="l" defTabSz="64931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kumimoji="1" sz="1420" kern="1200">
          <a:solidFill>
            <a:schemeClr val="tx1"/>
          </a:solidFill>
          <a:latin typeface="+mn-lt"/>
          <a:ea typeface="+mn-ea"/>
          <a:cs typeface="+mn-cs"/>
        </a:defRPr>
      </a:lvl3pPr>
      <a:lvl4pPr marL="1136302" indent="-162329" algn="l" defTabSz="64931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4pPr>
      <a:lvl5pPr marL="1460960" indent="-162329" algn="l" defTabSz="64931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5pPr>
      <a:lvl6pPr marL="1785617" indent="-162329" algn="l" defTabSz="64931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6pPr>
      <a:lvl7pPr marL="2110275" indent="-162329" algn="l" defTabSz="64931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7pPr>
      <a:lvl8pPr marL="2434933" indent="-162329" algn="l" defTabSz="64931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8pPr>
      <a:lvl9pPr marL="2759591" indent="-162329" algn="l" defTabSz="649315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315" rtl="0" eaLnBrk="1" latinLnBrk="0" hangingPunct="1"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1pPr>
      <a:lvl2pPr marL="324658" algn="l" defTabSz="649315" rtl="0" eaLnBrk="1" latinLnBrk="0" hangingPunct="1"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2pPr>
      <a:lvl3pPr marL="649315" algn="l" defTabSz="649315" rtl="0" eaLnBrk="1" latinLnBrk="0" hangingPunct="1"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3pPr>
      <a:lvl4pPr marL="973973" algn="l" defTabSz="649315" rtl="0" eaLnBrk="1" latinLnBrk="0" hangingPunct="1"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4pPr>
      <a:lvl5pPr marL="1298631" algn="l" defTabSz="649315" rtl="0" eaLnBrk="1" latinLnBrk="0" hangingPunct="1"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5pPr>
      <a:lvl6pPr marL="1623289" algn="l" defTabSz="649315" rtl="0" eaLnBrk="1" latinLnBrk="0" hangingPunct="1"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6pPr>
      <a:lvl7pPr marL="1947946" algn="l" defTabSz="649315" rtl="0" eaLnBrk="1" latinLnBrk="0" hangingPunct="1"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7pPr>
      <a:lvl8pPr marL="2272604" algn="l" defTabSz="649315" rtl="0" eaLnBrk="1" latinLnBrk="0" hangingPunct="1"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8pPr>
      <a:lvl9pPr marL="2597262" algn="l" defTabSz="649315" rtl="0" eaLnBrk="1" latinLnBrk="0" hangingPunct="1"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ACAC8830-09F1-4A45-97E5-1F1559F12816}"/>
              </a:ext>
            </a:extLst>
          </p:cNvPr>
          <p:cNvGrpSpPr/>
          <p:nvPr/>
        </p:nvGrpSpPr>
        <p:grpSpPr>
          <a:xfrm>
            <a:off x="332752" y="2971945"/>
            <a:ext cx="6032863" cy="1613049"/>
            <a:chOff x="3372129" y="4547007"/>
            <a:chExt cx="5692132" cy="1521945"/>
          </a:xfrm>
        </p:grpSpPr>
        <p:sp>
          <p:nvSpPr>
            <p:cNvPr id="18" name="Arrow: Left-Right 17">
              <a:extLst>
                <a:ext uri="{FF2B5EF4-FFF2-40B4-BE49-F238E27FC236}">
                  <a16:creationId xmlns:a16="http://schemas.microsoft.com/office/drawing/2014/main" id="{F811232E-9E5D-412F-A231-33F6EFAC0538}"/>
                </a:ext>
              </a:extLst>
            </p:cNvPr>
            <p:cNvSpPr/>
            <p:nvPr/>
          </p:nvSpPr>
          <p:spPr>
            <a:xfrm>
              <a:off x="4286531" y="4916584"/>
              <a:ext cx="3460375" cy="528916"/>
            </a:xfrm>
            <a:prstGeom prst="left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908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10315D2-46FF-416F-905D-51594E9922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107" r="16440"/>
            <a:stretch/>
          </p:blipFill>
          <p:spPr>
            <a:xfrm>
              <a:off x="3374932" y="4652126"/>
              <a:ext cx="911597" cy="104151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B40E1E5-3395-4B75-8125-95EDCC27E62C}"/>
                </a:ext>
              </a:extLst>
            </p:cNvPr>
            <p:cNvSpPr/>
            <p:nvPr/>
          </p:nvSpPr>
          <p:spPr>
            <a:xfrm>
              <a:off x="3372129" y="5741583"/>
              <a:ext cx="914400" cy="327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84" dirty="0"/>
                <a:t>Learner</a:t>
              </a:r>
              <a:endParaRPr lang="ja-JP" altLang="en-US" sz="1484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F1E0B9A-1137-4191-9469-E0E489E8F671}"/>
                </a:ext>
              </a:extLst>
            </p:cNvPr>
            <p:cNvSpPr/>
            <p:nvPr/>
          </p:nvSpPr>
          <p:spPr>
            <a:xfrm>
              <a:off x="7595680" y="5623094"/>
              <a:ext cx="1468581" cy="445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84" dirty="0"/>
                <a:t>Employed Filipino teacher</a:t>
              </a:r>
              <a:endParaRPr lang="ja-JP" altLang="en-US" sz="1484" dirty="0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22CA3865-079B-4D9A-8663-0372EAE55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61861" y="4547007"/>
              <a:ext cx="927148" cy="1003352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40017679-72E3-4974-98ED-DB2C8C0111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539" t="3986" r="2943" b="6479"/>
            <a:stretch/>
          </p:blipFill>
          <p:spPr>
            <a:xfrm>
              <a:off x="7704745" y="4636609"/>
              <a:ext cx="357116" cy="3676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94353FA-0081-467C-A93E-B966E4108C13}"/>
              </a:ext>
            </a:extLst>
          </p:cNvPr>
          <p:cNvGrpSpPr/>
          <p:nvPr/>
        </p:nvGrpSpPr>
        <p:grpSpPr>
          <a:xfrm>
            <a:off x="332749" y="4720636"/>
            <a:ext cx="5953107" cy="1589679"/>
            <a:chOff x="3372129" y="3005566"/>
            <a:chExt cx="5616880" cy="1499895"/>
          </a:xfrm>
        </p:grpSpPr>
        <p:sp>
          <p:nvSpPr>
            <p:cNvPr id="15" name="Arrow: Left-Right 14">
              <a:extLst>
                <a:ext uri="{FF2B5EF4-FFF2-40B4-BE49-F238E27FC236}">
                  <a16:creationId xmlns:a16="http://schemas.microsoft.com/office/drawing/2014/main" id="{82CFD745-5911-4A0E-9253-C6C685FAEFE8}"/>
                </a:ext>
              </a:extLst>
            </p:cNvPr>
            <p:cNvSpPr/>
            <p:nvPr/>
          </p:nvSpPr>
          <p:spPr>
            <a:xfrm>
              <a:off x="4286531" y="3354320"/>
              <a:ext cx="3460375" cy="528916"/>
            </a:xfrm>
            <a:prstGeom prst="left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908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B5D1B94-293E-47DD-893E-CF7A8ED7F8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107" r="16440"/>
            <a:stretch/>
          </p:blipFill>
          <p:spPr>
            <a:xfrm>
              <a:off x="3374932" y="3089862"/>
              <a:ext cx="911597" cy="104151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56BBFEE-5516-46FB-A4E0-D256C547B374}"/>
                </a:ext>
              </a:extLst>
            </p:cNvPr>
            <p:cNvSpPr/>
            <p:nvPr/>
          </p:nvSpPr>
          <p:spPr>
            <a:xfrm>
              <a:off x="3372129" y="4178249"/>
              <a:ext cx="914400" cy="327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84" dirty="0"/>
                <a:t>Learner</a:t>
              </a:r>
              <a:endParaRPr lang="ja-JP" altLang="en-US" sz="1484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FD3A8D2-EB8E-4C46-9890-200D85E05DFE}"/>
                </a:ext>
              </a:extLst>
            </p:cNvPr>
            <p:cNvSpPr/>
            <p:nvPr/>
          </p:nvSpPr>
          <p:spPr>
            <a:xfrm>
              <a:off x="7779860" y="4081496"/>
              <a:ext cx="1162821" cy="3810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84" dirty="0"/>
                <a:t>Freelance teacher</a:t>
              </a:r>
              <a:endParaRPr lang="ja-JP" altLang="en-US" sz="1484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FC706BA-1A9D-4AF5-9790-0596C9E4F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61861" y="3005566"/>
              <a:ext cx="927148" cy="1003352"/>
            </a:xfrm>
            <a:prstGeom prst="rect">
              <a:avLst/>
            </a:prstGeom>
          </p:spPr>
        </p:pic>
      </p:grp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CB664103-EEC3-4AE9-8C6F-5EB8A3ACA22E}"/>
              </a:ext>
            </a:extLst>
          </p:cNvPr>
          <p:cNvSpPr/>
          <p:nvPr/>
        </p:nvSpPr>
        <p:spPr>
          <a:xfrm>
            <a:off x="1301890" y="1861019"/>
            <a:ext cx="3667513" cy="560577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908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76E3FC-1DD6-4AFF-A616-6E73CAEC37A9}"/>
              </a:ext>
            </a:extLst>
          </p:cNvPr>
          <p:cNvGrpSpPr/>
          <p:nvPr/>
        </p:nvGrpSpPr>
        <p:grpSpPr>
          <a:xfrm>
            <a:off x="2010697" y="2921340"/>
            <a:ext cx="2417946" cy="1841583"/>
            <a:chOff x="5174943" y="2052918"/>
            <a:chExt cx="2281382" cy="17375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3DCDA3-275C-4FBF-B043-EDF421F7CCBC}"/>
                </a:ext>
              </a:extLst>
            </p:cNvPr>
            <p:cNvSpPr/>
            <p:nvPr/>
          </p:nvSpPr>
          <p:spPr>
            <a:xfrm>
              <a:off x="5174943" y="3463278"/>
              <a:ext cx="2281382" cy="327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908" dirty="0"/>
                <a:t>Matching platform</a:t>
              </a:r>
              <a:endParaRPr lang="ja-JP" altLang="en-US" sz="1908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D98B0A4-C171-4498-82DC-9C8DCB8BA2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769" t="14203" r="9778" b="13554"/>
            <a:stretch/>
          </p:blipFill>
          <p:spPr>
            <a:xfrm>
              <a:off x="5638800" y="2052918"/>
              <a:ext cx="1353671" cy="1376082"/>
            </a:xfrm>
            <a:prstGeom prst="ellipse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2C23276-F5E7-461F-B077-5B25D84CE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07" r="16440"/>
          <a:stretch/>
        </p:blipFill>
        <p:spPr>
          <a:xfrm>
            <a:off x="335723" y="1580730"/>
            <a:ext cx="966165" cy="1103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66A949-370E-4EF2-BEAD-8DB785AD88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07" r="16440"/>
          <a:stretch/>
        </p:blipFill>
        <p:spPr>
          <a:xfrm>
            <a:off x="5137462" y="1580730"/>
            <a:ext cx="966165" cy="110385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BCBBE09-BA8B-495E-94BA-81420478C7F1}"/>
              </a:ext>
            </a:extLst>
          </p:cNvPr>
          <p:cNvSpPr/>
          <p:nvPr/>
        </p:nvSpPr>
        <p:spPr>
          <a:xfrm>
            <a:off x="5137456" y="2673079"/>
            <a:ext cx="969136" cy="346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/>
              <a:t>Learner</a:t>
            </a:r>
            <a:endParaRPr lang="ja-JP" altLang="en-US" sz="1484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273A31-22B1-4A23-A1DF-F29B70F84700}"/>
              </a:ext>
            </a:extLst>
          </p:cNvPr>
          <p:cNvSpPr/>
          <p:nvPr/>
        </p:nvSpPr>
        <p:spPr>
          <a:xfrm>
            <a:off x="332749" y="2673079"/>
            <a:ext cx="969136" cy="346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/>
              <a:t>Learner</a:t>
            </a:r>
            <a:endParaRPr lang="ja-JP" altLang="en-US" sz="1484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7CE070-D4F6-4657-AB23-BD45103A64AC}"/>
              </a:ext>
            </a:extLst>
          </p:cNvPr>
          <p:cNvSpPr/>
          <p:nvPr/>
        </p:nvSpPr>
        <p:spPr>
          <a:xfrm>
            <a:off x="332749" y="351398"/>
            <a:ext cx="5225882" cy="1051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120" b="1" dirty="0"/>
              <a:t>Offering matching platform </a:t>
            </a:r>
          </a:p>
          <a:p>
            <a:r>
              <a:rPr lang="en-US" altLang="ja-JP" sz="2120" b="1" dirty="0"/>
              <a:t>where English learner practice conversation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A6BDD62-910F-4A5D-B7BA-297AF1B1FF4C}"/>
              </a:ext>
            </a:extLst>
          </p:cNvPr>
          <p:cNvSpPr/>
          <p:nvPr/>
        </p:nvSpPr>
        <p:spPr>
          <a:xfrm>
            <a:off x="85716" y="12802"/>
            <a:ext cx="1757747" cy="41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544" b="1" dirty="0"/>
              <a:t>Concept</a:t>
            </a:r>
          </a:p>
        </p:txBody>
      </p:sp>
    </p:spTree>
    <p:extLst>
      <p:ext uri="{BB962C8B-B14F-4D97-AF65-F5344CB8AC3E}">
        <p14:creationId xmlns:p14="http://schemas.microsoft.com/office/powerpoint/2010/main" val="313681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93A62A7-9299-41FE-BCA0-4035D62AA9F7}"/>
              </a:ext>
            </a:extLst>
          </p:cNvPr>
          <p:cNvGrpSpPr/>
          <p:nvPr/>
        </p:nvGrpSpPr>
        <p:grpSpPr>
          <a:xfrm>
            <a:off x="359515" y="1580730"/>
            <a:ext cx="5773843" cy="1439148"/>
            <a:chOff x="332749" y="1580730"/>
            <a:chExt cx="5773843" cy="1439148"/>
          </a:xfrm>
        </p:grpSpPr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CB664103-EEC3-4AE9-8C6F-5EB8A3ACA22E}"/>
                </a:ext>
              </a:extLst>
            </p:cNvPr>
            <p:cNvSpPr/>
            <p:nvPr/>
          </p:nvSpPr>
          <p:spPr>
            <a:xfrm>
              <a:off x="1301890" y="1861019"/>
              <a:ext cx="3667513" cy="560577"/>
            </a:xfrm>
            <a:prstGeom prst="left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908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2C23276-F5E7-461F-B077-5B25D84CE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107" r="16440"/>
            <a:stretch/>
          </p:blipFill>
          <p:spPr>
            <a:xfrm>
              <a:off x="335723" y="1580730"/>
              <a:ext cx="966165" cy="110385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866A949-370E-4EF2-BEAD-8DB785AD88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107" r="16440"/>
            <a:stretch/>
          </p:blipFill>
          <p:spPr>
            <a:xfrm>
              <a:off x="5137462" y="1580730"/>
              <a:ext cx="966165" cy="1103855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BCBBE09-BA8B-495E-94BA-81420478C7F1}"/>
                </a:ext>
              </a:extLst>
            </p:cNvPr>
            <p:cNvSpPr/>
            <p:nvPr/>
          </p:nvSpPr>
          <p:spPr>
            <a:xfrm>
              <a:off x="5137456" y="2673079"/>
              <a:ext cx="969136" cy="3467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84" dirty="0"/>
                <a:t>Learner</a:t>
              </a:r>
              <a:endParaRPr lang="ja-JP" altLang="en-US" sz="1484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8273A31-22B1-4A23-A1DF-F29B70F84700}"/>
                </a:ext>
              </a:extLst>
            </p:cNvPr>
            <p:cNvSpPr/>
            <p:nvPr/>
          </p:nvSpPr>
          <p:spPr>
            <a:xfrm>
              <a:off x="332749" y="2673079"/>
              <a:ext cx="969136" cy="3467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84" dirty="0"/>
                <a:t>Learner</a:t>
              </a:r>
              <a:endParaRPr lang="ja-JP" altLang="en-US" sz="1484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17CE070-D4F6-4657-AB23-BD45103A64AC}"/>
              </a:ext>
            </a:extLst>
          </p:cNvPr>
          <p:cNvSpPr/>
          <p:nvPr/>
        </p:nvSpPr>
        <p:spPr>
          <a:xfrm>
            <a:off x="332749" y="351398"/>
            <a:ext cx="5225882" cy="1051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sz="2120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A6BDD62-910F-4A5D-B7BA-297AF1B1FF4C}"/>
              </a:ext>
            </a:extLst>
          </p:cNvPr>
          <p:cNvSpPr/>
          <p:nvPr/>
        </p:nvSpPr>
        <p:spPr>
          <a:xfrm>
            <a:off x="85716" y="12802"/>
            <a:ext cx="2324975" cy="41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544" b="1" dirty="0"/>
              <a:t>Learner-Learner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109EB5D-A056-4F2E-8A69-9F89A1A1C4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420"/>
          <a:stretch/>
        </p:blipFill>
        <p:spPr>
          <a:xfrm>
            <a:off x="2918487" y="686246"/>
            <a:ext cx="655899" cy="86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17CE070-D4F6-4657-AB23-BD45103A64AC}"/>
              </a:ext>
            </a:extLst>
          </p:cNvPr>
          <p:cNvSpPr/>
          <p:nvPr/>
        </p:nvSpPr>
        <p:spPr>
          <a:xfrm>
            <a:off x="332749" y="351398"/>
            <a:ext cx="5225882" cy="1051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sz="2120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A6BDD62-910F-4A5D-B7BA-297AF1B1FF4C}"/>
              </a:ext>
            </a:extLst>
          </p:cNvPr>
          <p:cNvSpPr/>
          <p:nvPr/>
        </p:nvSpPr>
        <p:spPr>
          <a:xfrm>
            <a:off x="85715" y="12802"/>
            <a:ext cx="4865765" cy="41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544" b="1" dirty="0"/>
              <a:t>Learner-Employed Filipino teacher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B8E18A8-1D39-4DEB-A73E-B5EBEB77D7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07" r="16440"/>
          <a:stretch/>
        </p:blipFill>
        <p:spPr>
          <a:xfrm>
            <a:off x="362486" y="3369685"/>
            <a:ext cx="966165" cy="1103855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9D5341B4-679F-413C-A3EB-DAF3611571AB}"/>
              </a:ext>
            </a:extLst>
          </p:cNvPr>
          <p:cNvSpPr/>
          <p:nvPr/>
        </p:nvSpPr>
        <p:spPr>
          <a:xfrm>
            <a:off x="359515" y="4524358"/>
            <a:ext cx="969136" cy="346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/>
              <a:t>Learner</a:t>
            </a:r>
            <a:endParaRPr lang="ja-JP" altLang="en-US" sz="1484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187459-E755-41DE-BE7E-D2F661F0E2AD}"/>
              </a:ext>
            </a:extLst>
          </p:cNvPr>
          <p:cNvSpPr/>
          <p:nvPr/>
        </p:nvSpPr>
        <p:spPr>
          <a:xfrm>
            <a:off x="4835888" y="4398776"/>
            <a:ext cx="1556490" cy="4725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/>
              <a:t>Employed Filipino teacher</a:t>
            </a:r>
            <a:endParaRPr lang="ja-JP" altLang="en-US" sz="1484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6E41700-43A1-4FE4-8039-AD5717323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974" y="3258274"/>
            <a:ext cx="982647" cy="106341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6180304-546E-4724-A41D-308F60E499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39" t="3986" r="2943" b="6479"/>
          <a:stretch/>
        </p:blipFill>
        <p:spPr>
          <a:xfrm>
            <a:off x="4951481" y="3353240"/>
            <a:ext cx="378493" cy="389676"/>
          </a:xfrm>
          <a:prstGeom prst="ellipse">
            <a:avLst/>
          </a:prstGeom>
          <a:ln>
            <a:solidFill>
              <a:schemeClr val="tx1"/>
            </a:solidFill>
          </a:ln>
        </p:spPr>
      </p:pic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03B26CFD-3D76-449D-857C-CC99E948DE84}"/>
              </a:ext>
            </a:extLst>
          </p:cNvPr>
          <p:cNvSpPr/>
          <p:nvPr/>
        </p:nvSpPr>
        <p:spPr>
          <a:xfrm>
            <a:off x="892813" y="2237245"/>
            <a:ext cx="4748877" cy="940222"/>
          </a:xfrm>
          <a:prstGeom prst="curved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908">
              <a:solidFill>
                <a:schemeClr val="dk1"/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A9D5B925-B641-4099-BD5C-B39E2DFBADD5}"/>
              </a:ext>
            </a:extLst>
          </p:cNvPr>
          <p:cNvSpPr/>
          <p:nvPr/>
        </p:nvSpPr>
        <p:spPr>
          <a:xfrm rot="10800000">
            <a:off x="871999" y="4964224"/>
            <a:ext cx="4748876" cy="940222"/>
          </a:xfrm>
          <a:prstGeom prst="curved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908">
              <a:solidFill>
                <a:schemeClr val="dk1"/>
              </a:solidFill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93A6AC13-510D-48D2-9C4A-A77EDF2F3425}"/>
              </a:ext>
            </a:extLst>
          </p:cNvPr>
          <p:cNvSpPr/>
          <p:nvPr/>
        </p:nvSpPr>
        <p:spPr>
          <a:xfrm rot="5400000">
            <a:off x="4026828" y="637161"/>
            <a:ext cx="1762467" cy="2395255"/>
          </a:xfrm>
          <a:prstGeom prst="bentArrow">
            <a:avLst>
              <a:gd name="adj1" fmla="val 13489"/>
              <a:gd name="adj2" fmla="val 16570"/>
              <a:gd name="adj3" fmla="val 13735"/>
              <a:gd name="adj4" fmla="val 437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908">
              <a:solidFill>
                <a:schemeClr val="dk1"/>
              </a:solidFill>
            </a:endParaRPr>
          </a:p>
        </p:txBody>
      </p:sp>
      <p:sp>
        <p:nvSpPr>
          <p:cNvPr id="51" name="Arrow: Bent 50">
            <a:extLst>
              <a:ext uri="{FF2B5EF4-FFF2-40B4-BE49-F238E27FC236}">
                <a16:creationId xmlns:a16="http://schemas.microsoft.com/office/drawing/2014/main" id="{8BF448C6-AD65-4ACA-8AA3-EE3C531EFE3D}"/>
              </a:ext>
            </a:extLst>
          </p:cNvPr>
          <p:cNvSpPr/>
          <p:nvPr/>
        </p:nvSpPr>
        <p:spPr>
          <a:xfrm>
            <a:off x="387183" y="762285"/>
            <a:ext cx="2395254" cy="1953737"/>
          </a:xfrm>
          <a:prstGeom prst="bentArrow">
            <a:avLst>
              <a:gd name="adj1" fmla="val 13489"/>
              <a:gd name="adj2" fmla="val 16570"/>
              <a:gd name="adj3" fmla="val 13735"/>
              <a:gd name="adj4" fmla="val 437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908">
              <a:solidFill>
                <a:schemeClr val="dk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A800B1B-F50E-4DC7-BD8D-CC7EF9E93539}"/>
              </a:ext>
            </a:extLst>
          </p:cNvPr>
          <p:cNvSpPr/>
          <p:nvPr/>
        </p:nvSpPr>
        <p:spPr>
          <a:xfrm>
            <a:off x="1627021" y="6061718"/>
            <a:ext cx="3352249" cy="721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84" dirty="0"/>
              <a:t>Can request but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84" dirty="0"/>
              <a:t>Request time has 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84" dirty="0"/>
              <a:t>Higher wage, likely to need lessons</a:t>
            </a:r>
            <a:endParaRPr lang="ja-JP" altLang="en-US" sz="1484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32310A10-4EF3-4EAF-8BD9-6B5EB927D3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420"/>
          <a:stretch/>
        </p:blipFill>
        <p:spPr>
          <a:xfrm>
            <a:off x="2918487" y="686246"/>
            <a:ext cx="655899" cy="86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3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17CE070-D4F6-4657-AB23-BD45103A64AC}"/>
              </a:ext>
            </a:extLst>
          </p:cNvPr>
          <p:cNvSpPr/>
          <p:nvPr/>
        </p:nvSpPr>
        <p:spPr>
          <a:xfrm>
            <a:off x="332749" y="351398"/>
            <a:ext cx="5225882" cy="1051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sz="2120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A6BDD62-910F-4A5D-B7BA-297AF1B1FF4C}"/>
              </a:ext>
            </a:extLst>
          </p:cNvPr>
          <p:cNvSpPr/>
          <p:nvPr/>
        </p:nvSpPr>
        <p:spPr>
          <a:xfrm>
            <a:off x="85715" y="12802"/>
            <a:ext cx="4865765" cy="41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544" b="1" dirty="0"/>
              <a:t>Learner-Employed Filipino teacher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B8E18A8-1D39-4DEB-A73E-B5EBEB77D7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07" r="16440"/>
          <a:stretch/>
        </p:blipFill>
        <p:spPr>
          <a:xfrm>
            <a:off x="362486" y="3369685"/>
            <a:ext cx="966165" cy="1103855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9D5341B4-679F-413C-A3EB-DAF3611571AB}"/>
              </a:ext>
            </a:extLst>
          </p:cNvPr>
          <p:cNvSpPr/>
          <p:nvPr/>
        </p:nvSpPr>
        <p:spPr>
          <a:xfrm>
            <a:off x="359515" y="4524358"/>
            <a:ext cx="969136" cy="346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/>
              <a:t>Learner</a:t>
            </a:r>
            <a:endParaRPr lang="ja-JP" altLang="en-US" sz="1484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187459-E755-41DE-BE7E-D2F661F0E2AD}"/>
              </a:ext>
            </a:extLst>
          </p:cNvPr>
          <p:cNvSpPr/>
          <p:nvPr/>
        </p:nvSpPr>
        <p:spPr>
          <a:xfrm>
            <a:off x="4835888" y="4398776"/>
            <a:ext cx="1556490" cy="4725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/>
              <a:t>Employed Filipino teacher</a:t>
            </a:r>
            <a:endParaRPr lang="ja-JP" altLang="en-US" sz="1484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6E41700-43A1-4FE4-8039-AD5717323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974" y="3258274"/>
            <a:ext cx="982647" cy="1063413"/>
          </a:xfrm>
          <a:prstGeom prst="rect">
            <a:avLst/>
          </a:prstGeom>
        </p:spPr>
      </p:pic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03B26CFD-3D76-449D-857C-CC99E948DE84}"/>
              </a:ext>
            </a:extLst>
          </p:cNvPr>
          <p:cNvSpPr/>
          <p:nvPr/>
        </p:nvSpPr>
        <p:spPr>
          <a:xfrm>
            <a:off x="892813" y="2237245"/>
            <a:ext cx="4748877" cy="940222"/>
          </a:xfrm>
          <a:prstGeom prst="curved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908">
              <a:solidFill>
                <a:schemeClr val="dk1"/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A9D5B925-B641-4099-BD5C-B39E2DFBADD5}"/>
              </a:ext>
            </a:extLst>
          </p:cNvPr>
          <p:cNvSpPr/>
          <p:nvPr/>
        </p:nvSpPr>
        <p:spPr>
          <a:xfrm rot="10800000">
            <a:off x="871999" y="4964224"/>
            <a:ext cx="4748876" cy="940222"/>
          </a:xfrm>
          <a:prstGeom prst="curved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908">
              <a:solidFill>
                <a:schemeClr val="dk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8E2952-A652-4F6B-908C-CBAFFB82D6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420"/>
          <a:stretch/>
        </p:blipFill>
        <p:spPr>
          <a:xfrm>
            <a:off x="2918487" y="686246"/>
            <a:ext cx="655899" cy="867793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FA800B1B-F50E-4DC7-BD8D-CC7EF9E93539}"/>
              </a:ext>
            </a:extLst>
          </p:cNvPr>
          <p:cNvSpPr/>
          <p:nvPr/>
        </p:nvSpPr>
        <p:spPr>
          <a:xfrm>
            <a:off x="1627021" y="6061718"/>
            <a:ext cx="3352249" cy="721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84" dirty="0"/>
              <a:t>Can request but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84" dirty="0"/>
              <a:t>Request time has 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84" dirty="0"/>
              <a:t>Higher wage, likely to need lessons</a:t>
            </a:r>
            <a:endParaRPr lang="ja-JP" altLang="en-US" sz="1484" dirty="0"/>
          </a:p>
        </p:txBody>
      </p:sp>
    </p:spTree>
    <p:extLst>
      <p:ext uri="{BB962C8B-B14F-4D97-AF65-F5344CB8AC3E}">
        <p14:creationId xmlns:p14="http://schemas.microsoft.com/office/powerpoint/2010/main" val="305411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84DEB79-1A12-4920-931B-22125681A7EA}"/>
              </a:ext>
            </a:extLst>
          </p:cNvPr>
          <p:cNvSpPr/>
          <p:nvPr/>
        </p:nvSpPr>
        <p:spPr>
          <a:xfrm>
            <a:off x="315559" y="351401"/>
            <a:ext cx="3531046" cy="631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120" b="1" dirty="0"/>
              <a:t>All you need to pay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2C5545-46A7-4DC7-8D51-7756F9887475}"/>
              </a:ext>
            </a:extLst>
          </p:cNvPr>
          <p:cNvSpPr/>
          <p:nvPr/>
        </p:nvSpPr>
        <p:spPr>
          <a:xfrm>
            <a:off x="114703" y="12802"/>
            <a:ext cx="2318324" cy="41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544" b="1" dirty="0"/>
              <a:t>Cost(Learner)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933B7C-51D7-4165-86AB-49F12F46E42E}"/>
              </a:ext>
            </a:extLst>
          </p:cNvPr>
          <p:cNvSpPr/>
          <p:nvPr/>
        </p:nvSpPr>
        <p:spPr>
          <a:xfrm>
            <a:off x="114702" y="2120146"/>
            <a:ext cx="1831667" cy="1007901"/>
          </a:xfrm>
          <a:prstGeom prst="rect">
            <a:avLst/>
          </a:prstGeom>
          <a:solidFill>
            <a:srgbClr val="ED6F1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96" b="1" dirty="0">
                <a:solidFill>
                  <a:schemeClr val="bg1"/>
                </a:solidFill>
              </a:rPr>
              <a:t>Learner-Learner</a:t>
            </a:r>
            <a:endParaRPr lang="ja-JP" altLang="en-US" sz="1696" b="1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751BBB-2EE5-4018-BDAB-DA372BCF28A7}"/>
              </a:ext>
            </a:extLst>
          </p:cNvPr>
          <p:cNvSpPr/>
          <p:nvPr/>
        </p:nvSpPr>
        <p:spPr>
          <a:xfrm>
            <a:off x="114702" y="4493983"/>
            <a:ext cx="1831667" cy="1007901"/>
          </a:xfrm>
          <a:prstGeom prst="rect">
            <a:avLst/>
          </a:prstGeom>
          <a:solidFill>
            <a:srgbClr val="ED6F1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96" b="1" dirty="0">
                <a:solidFill>
                  <a:schemeClr val="bg1"/>
                </a:solidFill>
              </a:rPr>
              <a:t>Learner-</a:t>
            </a:r>
          </a:p>
          <a:p>
            <a:pPr algn="ctr"/>
            <a:r>
              <a:rPr lang="en-US" altLang="ja-JP" sz="1696" b="1" dirty="0">
                <a:solidFill>
                  <a:schemeClr val="bg1"/>
                </a:solidFill>
              </a:rPr>
              <a:t>Freelance teacher</a:t>
            </a:r>
            <a:endParaRPr lang="ja-JP" altLang="en-US" sz="1696" b="1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423585-0380-4399-BC0E-572685A7F0C7}"/>
              </a:ext>
            </a:extLst>
          </p:cNvPr>
          <p:cNvSpPr/>
          <p:nvPr/>
        </p:nvSpPr>
        <p:spPr>
          <a:xfrm>
            <a:off x="2048678" y="2120146"/>
            <a:ext cx="2111752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Free</a:t>
            </a:r>
            <a:endParaRPr lang="ja-JP" altLang="en-US" sz="1484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96EFACF-46F6-4BAA-86B8-7BF7A50F0FFA}"/>
              </a:ext>
            </a:extLst>
          </p:cNvPr>
          <p:cNvSpPr/>
          <p:nvPr/>
        </p:nvSpPr>
        <p:spPr>
          <a:xfrm>
            <a:off x="2048678" y="4493983"/>
            <a:ext cx="2111752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Depends on the teacher</a:t>
            </a:r>
            <a:endParaRPr lang="ja-JP" altLang="en-US" sz="1484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A0B7D85-24D6-480C-863D-2E3AD1DD264A}"/>
              </a:ext>
            </a:extLst>
          </p:cNvPr>
          <p:cNvSpPr/>
          <p:nvPr/>
        </p:nvSpPr>
        <p:spPr>
          <a:xfrm>
            <a:off x="114702" y="1755116"/>
            <a:ext cx="1828134" cy="352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96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Matching Type</a:t>
            </a:r>
            <a:endParaRPr lang="ja-JP" altLang="en-US" sz="1696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3BB31B-7141-4A31-AB20-9CFD1EF10E91}"/>
              </a:ext>
            </a:extLst>
          </p:cNvPr>
          <p:cNvSpPr/>
          <p:nvPr/>
        </p:nvSpPr>
        <p:spPr>
          <a:xfrm>
            <a:off x="2048678" y="1755116"/>
            <a:ext cx="2111752" cy="352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96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Initial stage</a:t>
            </a:r>
            <a:endParaRPr lang="ja-JP" altLang="en-US" sz="1696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1E6C9AC-D3C0-473D-A220-A721488BA4F3}"/>
              </a:ext>
            </a:extLst>
          </p:cNvPr>
          <p:cNvSpPr/>
          <p:nvPr/>
        </p:nvSpPr>
        <p:spPr>
          <a:xfrm>
            <a:off x="4266273" y="2120146"/>
            <a:ext cx="2111752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848026">
              <a:tabLst>
                <a:tab pos="1155941" algn="l"/>
              </a:tabLst>
            </a:pPr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Call for </a:t>
            </a:r>
          </a:p>
          <a:p>
            <a:pPr>
              <a:tabLst>
                <a:tab pos="1155941" algn="l"/>
              </a:tabLst>
            </a:pPr>
            <a:r>
              <a:rPr lang="ja-JP" altLang="en-US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4H or less	: Free</a:t>
            </a:r>
          </a:p>
          <a:p>
            <a:pPr>
              <a:tabLst>
                <a:tab pos="1155941" algn="l"/>
              </a:tabLst>
            </a:pPr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More than 4H	: 10 USD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5D3C582-E10A-4DBD-BCA2-1F7FE5714571}"/>
              </a:ext>
            </a:extLst>
          </p:cNvPr>
          <p:cNvSpPr/>
          <p:nvPr/>
        </p:nvSpPr>
        <p:spPr>
          <a:xfrm>
            <a:off x="4266273" y="4493983"/>
            <a:ext cx="2111752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Depends on the teacher</a:t>
            </a:r>
            <a:endParaRPr lang="ja-JP" altLang="en-US" sz="1484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7F2386-852C-4975-B09E-6681E58439AC}"/>
              </a:ext>
            </a:extLst>
          </p:cNvPr>
          <p:cNvSpPr/>
          <p:nvPr/>
        </p:nvSpPr>
        <p:spPr>
          <a:xfrm>
            <a:off x="4266273" y="1755116"/>
            <a:ext cx="2111752" cy="352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96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After initial stage</a:t>
            </a:r>
            <a:endParaRPr lang="ja-JP" altLang="en-US" sz="1696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A1ABFBB-801A-4203-ADD8-867A0644E4A5}"/>
              </a:ext>
            </a:extLst>
          </p:cNvPr>
          <p:cNvSpPr/>
          <p:nvPr/>
        </p:nvSpPr>
        <p:spPr>
          <a:xfrm>
            <a:off x="5318595" y="995341"/>
            <a:ext cx="1059430" cy="481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696" dirty="0"/>
              <a:t>(monthly)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7A3505E-8457-4B0F-9873-CD80A0794113}"/>
              </a:ext>
            </a:extLst>
          </p:cNvPr>
          <p:cNvSpPr/>
          <p:nvPr/>
        </p:nvSpPr>
        <p:spPr>
          <a:xfrm>
            <a:off x="114702" y="3307064"/>
            <a:ext cx="1831667" cy="1007901"/>
          </a:xfrm>
          <a:prstGeom prst="rect">
            <a:avLst/>
          </a:prstGeom>
          <a:solidFill>
            <a:srgbClr val="ED6F1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96" b="1" dirty="0">
                <a:solidFill>
                  <a:schemeClr val="bg1"/>
                </a:solidFill>
              </a:rPr>
              <a:t>Learner-Employed</a:t>
            </a:r>
          </a:p>
          <a:p>
            <a:pPr algn="ctr"/>
            <a:r>
              <a:rPr lang="en-US" altLang="ja-JP" sz="1696" b="1" dirty="0">
                <a:solidFill>
                  <a:schemeClr val="bg1"/>
                </a:solidFill>
              </a:rPr>
              <a:t>Filipino teacher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39B1FC8-0C88-411D-B87B-7EC469D54933}"/>
              </a:ext>
            </a:extLst>
          </p:cNvPr>
          <p:cNvSpPr/>
          <p:nvPr/>
        </p:nvSpPr>
        <p:spPr>
          <a:xfrm>
            <a:off x="2048678" y="3307064"/>
            <a:ext cx="2111752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848026">
              <a:tabLst>
                <a:tab pos="1458807" algn="l"/>
              </a:tabLst>
            </a:pPr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Call for </a:t>
            </a:r>
          </a:p>
          <a:p>
            <a:pPr>
              <a:tabLst>
                <a:tab pos="1458807" algn="l"/>
              </a:tabLst>
            </a:pPr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2H(30MIN×4)</a:t>
            </a:r>
            <a:r>
              <a:rPr lang="ja-JP" altLang="en-US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Free</a:t>
            </a:r>
            <a:endParaRPr lang="ja-JP" altLang="en-US" sz="1484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21478D1-81A2-499E-AFDA-2F0563F9A6D0}"/>
              </a:ext>
            </a:extLst>
          </p:cNvPr>
          <p:cNvSpPr/>
          <p:nvPr/>
        </p:nvSpPr>
        <p:spPr>
          <a:xfrm>
            <a:off x="4266273" y="3307064"/>
            <a:ext cx="2111752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848026">
              <a:tabLst>
                <a:tab pos="1330930" algn="l"/>
              </a:tabLst>
            </a:pPr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Call for </a:t>
            </a:r>
          </a:p>
          <a:p>
            <a:pPr>
              <a:tabLst>
                <a:tab pos="1330930" algn="l"/>
              </a:tabLst>
            </a:pPr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2H(30MIN×4): 10 USD</a:t>
            </a:r>
            <a:endParaRPr lang="ja-JP" altLang="en-US" sz="1484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520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84DEB79-1A12-4920-931B-22125681A7EA}"/>
              </a:ext>
            </a:extLst>
          </p:cNvPr>
          <p:cNvSpPr/>
          <p:nvPr/>
        </p:nvSpPr>
        <p:spPr>
          <a:xfrm>
            <a:off x="320023" y="351401"/>
            <a:ext cx="2926414" cy="631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120" b="1" dirty="0"/>
              <a:t>All We need to pay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2C5545-46A7-4DC7-8D51-7756F9887475}"/>
              </a:ext>
            </a:extLst>
          </p:cNvPr>
          <p:cNvSpPr/>
          <p:nvPr/>
        </p:nvSpPr>
        <p:spPr>
          <a:xfrm>
            <a:off x="119168" y="12802"/>
            <a:ext cx="2926412" cy="41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544" b="1" dirty="0"/>
              <a:t>Cost(Our firm)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423585-0380-4399-BC0E-572685A7F0C7}"/>
              </a:ext>
            </a:extLst>
          </p:cNvPr>
          <p:cNvSpPr/>
          <p:nvPr/>
        </p:nvSpPr>
        <p:spPr>
          <a:xfrm>
            <a:off x="2046385" y="2120146"/>
            <a:ext cx="2112717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Little?</a:t>
            </a:r>
            <a:endParaRPr lang="ja-JP" altLang="en-US" sz="1484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96EFACF-46F6-4BAA-86B8-7BF7A50F0FFA}"/>
              </a:ext>
            </a:extLst>
          </p:cNvPr>
          <p:cNvSpPr/>
          <p:nvPr/>
        </p:nvSpPr>
        <p:spPr>
          <a:xfrm>
            <a:off x="2046385" y="4493983"/>
            <a:ext cx="2112717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0.6</a:t>
            </a:r>
            <a:r>
              <a:rPr lang="ja-JP" altLang="en-US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～</a:t>
            </a:r>
            <a:r>
              <a:rPr lang="en-US" altLang="ja-JP" sz="1484">
                <a:solidFill>
                  <a:schemeClr val="tx1">
                    <a:lumMod val="95000"/>
                    <a:lumOff val="5000"/>
                  </a:schemeClr>
                </a:solidFill>
              </a:rPr>
              <a:t>1 USD</a:t>
            </a:r>
            <a:endParaRPr lang="en-US" altLang="ja-JP" sz="1484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3BB31B-7141-4A31-AB20-9CFD1EF10E91}"/>
              </a:ext>
            </a:extLst>
          </p:cNvPr>
          <p:cNvSpPr/>
          <p:nvPr/>
        </p:nvSpPr>
        <p:spPr>
          <a:xfrm>
            <a:off x="2046385" y="1755116"/>
            <a:ext cx="2112717" cy="352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96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Initial stage</a:t>
            </a:r>
            <a:endParaRPr lang="ja-JP" altLang="en-US" sz="1696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1E6C9AC-D3C0-473D-A220-A721488BA4F3}"/>
              </a:ext>
            </a:extLst>
          </p:cNvPr>
          <p:cNvSpPr/>
          <p:nvPr/>
        </p:nvSpPr>
        <p:spPr>
          <a:xfrm>
            <a:off x="4265456" y="2120146"/>
            <a:ext cx="2112717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Pay or earn little?</a:t>
            </a:r>
            <a:endParaRPr lang="ja-JP" altLang="en-US" sz="1484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5D3C582-E10A-4DBD-BCA2-1F7FE5714571}"/>
              </a:ext>
            </a:extLst>
          </p:cNvPr>
          <p:cNvSpPr/>
          <p:nvPr/>
        </p:nvSpPr>
        <p:spPr>
          <a:xfrm>
            <a:off x="4265456" y="4493983"/>
            <a:ext cx="2112717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Pay or earn little?</a:t>
            </a:r>
            <a:endParaRPr lang="ja-JP" altLang="en-US" sz="1484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7F2386-852C-4975-B09E-6681E58439AC}"/>
              </a:ext>
            </a:extLst>
          </p:cNvPr>
          <p:cNvSpPr/>
          <p:nvPr/>
        </p:nvSpPr>
        <p:spPr>
          <a:xfrm>
            <a:off x="4265456" y="1755116"/>
            <a:ext cx="2112717" cy="352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96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After initial stage</a:t>
            </a:r>
            <a:endParaRPr lang="ja-JP" altLang="en-US" sz="1696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A1ABFBB-801A-4203-ADD8-867A0644E4A5}"/>
              </a:ext>
            </a:extLst>
          </p:cNvPr>
          <p:cNvSpPr/>
          <p:nvPr/>
        </p:nvSpPr>
        <p:spPr>
          <a:xfrm>
            <a:off x="4536490" y="995341"/>
            <a:ext cx="1841684" cy="481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/>
          <a:lstStyle/>
          <a:p>
            <a:r>
              <a:rPr lang="en-US" altLang="ja-JP" sz="1696" dirty="0"/>
              <a:t>(monthly per match)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39B1FC8-0C88-411D-B87B-7EC469D54933}"/>
              </a:ext>
            </a:extLst>
          </p:cNvPr>
          <p:cNvSpPr/>
          <p:nvPr/>
        </p:nvSpPr>
        <p:spPr>
          <a:xfrm>
            <a:off x="2046385" y="3307064"/>
            <a:ext cx="2112717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Little?</a:t>
            </a:r>
            <a:endParaRPr lang="ja-JP" altLang="en-US" sz="1484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21478D1-81A2-499E-AFDA-2F0563F9A6D0}"/>
              </a:ext>
            </a:extLst>
          </p:cNvPr>
          <p:cNvSpPr/>
          <p:nvPr/>
        </p:nvSpPr>
        <p:spPr>
          <a:xfrm>
            <a:off x="4265456" y="3307064"/>
            <a:ext cx="2112717" cy="10079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84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Little?</a:t>
            </a:r>
            <a:endParaRPr lang="ja-JP" altLang="en-US" sz="1484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C914B3-4669-4299-8390-109F489CD6EF}"/>
              </a:ext>
            </a:extLst>
          </p:cNvPr>
          <p:cNvSpPr/>
          <p:nvPr/>
        </p:nvSpPr>
        <p:spPr>
          <a:xfrm>
            <a:off x="114702" y="2120146"/>
            <a:ext cx="1831667" cy="1007901"/>
          </a:xfrm>
          <a:prstGeom prst="rect">
            <a:avLst/>
          </a:prstGeom>
          <a:solidFill>
            <a:srgbClr val="ED6F1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96" b="1" dirty="0">
                <a:solidFill>
                  <a:schemeClr val="bg1"/>
                </a:solidFill>
              </a:rPr>
              <a:t>Learner-Learner</a:t>
            </a:r>
            <a:endParaRPr lang="ja-JP" altLang="en-US" sz="1696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B07077-E6DA-43B5-B671-C22874A9FF9A}"/>
              </a:ext>
            </a:extLst>
          </p:cNvPr>
          <p:cNvSpPr/>
          <p:nvPr/>
        </p:nvSpPr>
        <p:spPr>
          <a:xfrm>
            <a:off x="114702" y="4493983"/>
            <a:ext cx="1831667" cy="1007901"/>
          </a:xfrm>
          <a:prstGeom prst="rect">
            <a:avLst/>
          </a:prstGeom>
          <a:solidFill>
            <a:srgbClr val="ED6F1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96" b="1" dirty="0">
                <a:solidFill>
                  <a:schemeClr val="bg1"/>
                </a:solidFill>
              </a:rPr>
              <a:t>Learner-</a:t>
            </a:r>
          </a:p>
          <a:p>
            <a:pPr algn="ctr"/>
            <a:r>
              <a:rPr lang="en-US" altLang="ja-JP" sz="1696" b="1" dirty="0">
                <a:solidFill>
                  <a:schemeClr val="bg1"/>
                </a:solidFill>
              </a:rPr>
              <a:t>Freelance teacher</a:t>
            </a:r>
            <a:endParaRPr lang="ja-JP" altLang="en-US" sz="1696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32579-0CC1-4609-8E3B-527ECB6F27F1}"/>
              </a:ext>
            </a:extLst>
          </p:cNvPr>
          <p:cNvSpPr/>
          <p:nvPr/>
        </p:nvSpPr>
        <p:spPr>
          <a:xfrm>
            <a:off x="114702" y="1755116"/>
            <a:ext cx="1828134" cy="3523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96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Matching Type</a:t>
            </a:r>
            <a:endParaRPr lang="ja-JP" altLang="en-US" sz="1696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FDD2BD-5EA3-4EBC-92D1-D7B97A875170}"/>
              </a:ext>
            </a:extLst>
          </p:cNvPr>
          <p:cNvSpPr/>
          <p:nvPr/>
        </p:nvSpPr>
        <p:spPr>
          <a:xfrm>
            <a:off x="114702" y="3307064"/>
            <a:ext cx="1831667" cy="1007901"/>
          </a:xfrm>
          <a:prstGeom prst="rect">
            <a:avLst/>
          </a:prstGeom>
          <a:solidFill>
            <a:srgbClr val="ED6F1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96" b="1" dirty="0">
                <a:solidFill>
                  <a:schemeClr val="bg1"/>
                </a:solidFill>
              </a:rPr>
              <a:t>Learner-Employed</a:t>
            </a:r>
          </a:p>
          <a:p>
            <a:pPr algn="ctr"/>
            <a:r>
              <a:rPr lang="en-US" altLang="ja-JP" sz="1696" b="1" dirty="0">
                <a:solidFill>
                  <a:schemeClr val="bg1"/>
                </a:solidFill>
              </a:rPr>
              <a:t>Filipino teacher</a:t>
            </a:r>
          </a:p>
        </p:txBody>
      </p:sp>
    </p:spTree>
    <p:extLst>
      <p:ext uri="{BB962C8B-B14F-4D97-AF65-F5344CB8AC3E}">
        <p14:creationId xmlns:p14="http://schemas.microsoft.com/office/powerpoint/2010/main" val="1890286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153136-C317-42F0-ADD7-6379B1411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95" y="1168284"/>
            <a:ext cx="4565885" cy="452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73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188</Words>
  <Application>Microsoft Office PowerPoint</Application>
  <PresentationFormat>Custom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Ushikoshi Haruki</dc:creator>
  <cp:lastModifiedBy>Ushikoshi Haruki</cp:lastModifiedBy>
  <cp:revision>122</cp:revision>
  <dcterms:created xsi:type="dcterms:W3CDTF">2022-03-21T06:04:07Z</dcterms:created>
  <dcterms:modified xsi:type="dcterms:W3CDTF">2022-03-21T12:56:19Z</dcterms:modified>
</cp:coreProperties>
</file>