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91" r:id="rId2"/>
    <p:sldId id="271" r:id="rId3"/>
    <p:sldId id="269" r:id="rId4"/>
    <p:sldId id="290" r:id="rId5"/>
    <p:sldId id="27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91"/>
            <p14:sldId id="271"/>
            <p14:sldId id="269"/>
            <p14:sldId id="290"/>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215" autoAdjust="0"/>
  </p:normalViewPr>
  <p:slideViewPr>
    <p:cSldViewPr snapToGrid="0">
      <p:cViewPr varScale="1">
        <p:scale>
          <a:sx n="103" d="100"/>
          <a:sy n="103" d="100"/>
        </p:scale>
        <p:origin x="1524" y="108"/>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2022/4/2</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1</a:t>
            </a:fld>
            <a:endParaRPr kumimoji="1" lang="ja-JP" altLang="en-US"/>
          </a:p>
        </p:txBody>
      </p:sp>
    </p:spTree>
    <p:extLst>
      <p:ext uri="{BB962C8B-B14F-4D97-AF65-F5344CB8AC3E}">
        <p14:creationId xmlns:p14="http://schemas.microsoft.com/office/powerpoint/2010/main" val="315756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2</a:t>
            </a:fld>
            <a:endParaRPr kumimoji="1" lang="ja-JP" altLang="en-US"/>
          </a:p>
        </p:txBody>
      </p:sp>
    </p:spTree>
    <p:extLst>
      <p:ext uri="{BB962C8B-B14F-4D97-AF65-F5344CB8AC3E}">
        <p14:creationId xmlns:p14="http://schemas.microsoft.com/office/powerpoint/2010/main" val="78865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2022/4/2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2022/4/2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2022/4/2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2022/4/2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2022/4/2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2022/4/2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308029" y="1258629"/>
            <a:ext cx="4087151"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155993" y="1258629"/>
            <a:ext cx="1069789" cy="4740955"/>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5477427"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155993"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308029" y="947156"/>
            <a:ext cx="408715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5477426"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問題点</a:t>
            </a:r>
          </a:p>
        </p:txBody>
      </p:sp>
      <p:sp>
        <p:nvSpPr>
          <p:cNvPr id="25" name="正方形/長方形 6">
            <a:extLst>
              <a:ext uri="{FF2B5EF4-FFF2-40B4-BE49-F238E27FC236}">
                <a16:creationId xmlns:a16="http://schemas.microsoft.com/office/drawing/2014/main" id="{1093791F-462E-4071-9D5A-84E0D6C2EE69}"/>
              </a:ext>
            </a:extLst>
          </p:cNvPr>
          <p:cNvSpPr/>
          <p:nvPr/>
        </p:nvSpPr>
        <p:spPr>
          <a:xfrm>
            <a:off x="7390759"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6" name="タイトル 1">
            <a:extLst>
              <a:ext uri="{FF2B5EF4-FFF2-40B4-BE49-F238E27FC236}">
                <a16:creationId xmlns:a16="http://schemas.microsoft.com/office/drawing/2014/main" id="{3FBEF076-EA35-457B-9CA4-B21AF493ACDE}"/>
              </a:ext>
            </a:extLst>
          </p:cNvPr>
          <p:cNvSpPr txBox="1">
            <a:spLocks/>
          </p:cNvSpPr>
          <p:nvPr/>
        </p:nvSpPr>
        <p:spPr>
          <a:xfrm>
            <a:off x="7390758"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対策</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733850" y="2483659"/>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Tree>
    <p:extLst>
      <p:ext uri="{BB962C8B-B14F-4D97-AF65-F5344CB8AC3E}">
        <p14:creationId xmlns:p14="http://schemas.microsoft.com/office/powerpoint/2010/main" val="305340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885707" y="1258629"/>
            <a:ext cx="5909784"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614919" y="1258629"/>
            <a:ext cx="1213881" cy="2618683"/>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2" name="正方形/長方形 6">
            <a:extLst>
              <a:ext uri="{FF2B5EF4-FFF2-40B4-BE49-F238E27FC236}">
                <a16:creationId xmlns:a16="http://schemas.microsoft.com/office/drawing/2014/main" id="{84D925AC-4A80-4CDB-9D69-7935CE64B019}"/>
              </a:ext>
            </a:extLst>
          </p:cNvPr>
          <p:cNvSpPr/>
          <p:nvPr/>
        </p:nvSpPr>
        <p:spPr>
          <a:xfrm>
            <a:off x="1885707" y="3991928"/>
            <a:ext cx="590978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基本割と時間ある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趣味を探している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話したい</a:t>
            </a:r>
            <a:r>
              <a:rPr kumimoji="1" lang="en-US" altLang="ja-JP" sz="1000" dirty="0">
                <a:solidFill>
                  <a:schemeClr val="tx1"/>
                </a:solidFill>
              </a:rPr>
              <a:t>(</a:t>
            </a:r>
            <a:r>
              <a:rPr kumimoji="1" lang="ja-JP" altLang="en-US" sz="1000" dirty="0">
                <a:solidFill>
                  <a:schemeClr val="tx1"/>
                </a:solidFill>
              </a:rPr>
              <a:t>言語問わず</a:t>
            </a:r>
            <a:r>
              <a:rPr kumimoji="1" lang="en-US" altLang="ja-JP" sz="1000" dirty="0">
                <a:solidFill>
                  <a:schemeClr val="tx1"/>
                </a:solidFill>
              </a:rPr>
              <a:t>)</a:t>
            </a:r>
          </a:p>
          <a:p>
            <a:pPr marL="171450" indent="-171450">
              <a:buFont typeface="Arial" panose="020B0604020202020204" pitchFamily="34" charset="0"/>
              <a:buChar char="•"/>
            </a:pPr>
            <a:endParaRPr kumimoji="1" lang="en-US" altLang="ja-JP" sz="1000" dirty="0">
              <a:solidFill>
                <a:schemeClr val="tx1"/>
              </a:solidFill>
            </a:endParaRPr>
          </a:p>
        </p:txBody>
      </p:sp>
      <p:sp>
        <p:nvSpPr>
          <p:cNvPr id="13" name="正方形/長方形 9">
            <a:extLst>
              <a:ext uri="{FF2B5EF4-FFF2-40B4-BE49-F238E27FC236}">
                <a16:creationId xmlns:a16="http://schemas.microsoft.com/office/drawing/2014/main" id="{DA2E60F1-2D54-42AC-9DE2-9D2354F7179E}"/>
              </a:ext>
            </a:extLst>
          </p:cNvPr>
          <p:cNvSpPr/>
          <p:nvPr/>
        </p:nvSpPr>
        <p:spPr>
          <a:xfrm>
            <a:off x="614919" y="3991928"/>
            <a:ext cx="1213881"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暇なおばさん</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9" name="正方形/長方形 6">
            <a:extLst>
              <a:ext uri="{FF2B5EF4-FFF2-40B4-BE49-F238E27FC236}">
                <a16:creationId xmlns:a16="http://schemas.microsoft.com/office/drawing/2014/main" id="{5654C60B-E4A7-41DD-956B-796EB9B6C8DF}"/>
              </a:ext>
            </a:extLst>
          </p:cNvPr>
          <p:cNvSpPr/>
          <p:nvPr/>
        </p:nvSpPr>
        <p:spPr>
          <a:xfrm>
            <a:off x="1885707" y="5985164"/>
            <a:ext cx="5909784"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1" name="正方形/長方形 9">
            <a:extLst>
              <a:ext uri="{FF2B5EF4-FFF2-40B4-BE49-F238E27FC236}">
                <a16:creationId xmlns:a16="http://schemas.microsoft.com/office/drawing/2014/main" id="{C747EA44-ECBA-4B8B-868E-D94E68A822FB}"/>
              </a:ext>
            </a:extLst>
          </p:cNvPr>
          <p:cNvSpPr/>
          <p:nvPr/>
        </p:nvSpPr>
        <p:spPr>
          <a:xfrm>
            <a:off x="614919" y="5985164"/>
            <a:ext cx="1213881" cy="845010"/>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中途半端ビジネスパーソン</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827156" y="2960207"/>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7852397" y="1258629"/>
            <a:ext cx="1818075"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7" name="正方形/長方形 6">
            <a:extLst>
              <a:ext uri="{FF2B5EF4-FFF2-40B4-BE49-F238E27FC236}">
                <a16:creationId xmlns:a16="http://schemas.microsoft.com/office/drawing/2014/main" id="{717E9B06-3E16-452A-AE09-BF8F9F637D7D}"/>
              </a:ext>
            </a:extLst>
          </p:cNvPr>
          <p:cNvSpPr/>
          <p:nvPr/>
        </p:nvSpPr>
        <p:spPr>
          <a:xfrm>
            <a:off x="7852397" y="3991928"/>
            <a:ext cx="1818075"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8" name="正方形/長方形 6">
            <a:extLst>
              <a:ext uri="{FF2B5EF4-FFF2-40B4-BE49-F238E27FC236}">
                <a16:creationId xmlns:a16="http://schemas.microsoft.com/office/drawing/2014/main" id="{270C8C2F-6CBD-42A8-AE1D-43C5DECACFDC}"/>
              </a:ext>
            </a:extLst>
          </p:cNvPr>
          <p:cNvSpPr/>
          <p:nvPr/>
        </p:nvSpPr>
        <p:spPr>
          <a:xfrm>
            <a:off x="7852397" y="5985164"/>
            <a:ext cx="1818075"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614919"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885707" y="947156"/>
            <a:ext cx="5909784"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7852396" y="947156"/>
            <a:ext cx="1818076" cy="29826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サポートできること</a:t>
            </a:r>
          </a:p>
        </p:txBody>
      </p:sp>
      <p:sp>
        <p:nvSpPr>
          <p:cNvPr id="22" name="正方形/長方形 6">
            <a:extLst>
              <a:ext uri="{FF2B5EF4-FFF2-40B4-BE49-F238E27FC236}">
                <a16:creationId xmlns:a16="http://schemas.microsoft.com/office/drawing/2014/main" id="{35209100-C5BC-4186-B211-D4D720A5ED9C}"/>
              </a:ext>
            </a:extLst>
          </p:cNvPr>
          <p:cNvSpPr/>
          <p:nvPr/>
        </p:nvSpPr>
        <p:spPr>
          <a:xfrm>
            <a:off x="1885707" y="5251991"/>
            <a:ext cx="5909784"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3" name="正方形/長方形 9">
            <a:extLst>
              <a:ext uri="{FF2B5EF4-FFF2-40B4-BE49-F238E27FC236}">
                <a16:creationId xmlns:a16="http://schemas.microsoft.com/office/drawing/2014/main" id="{A43FA157-0B4E-4E23-949D-9BCBDFC32857}"/>
              </a:ext>
            </a:extLst>
          </p:cNvPr>
          <p:cNvSpPr/>
          <p:nvPr/>
        </p:nvSpPr>
        <p:spPr>
          <a:xfrm>
            <a:off x="614919" y="5251991"/>
            <a:ext cx="1213881" cy="64813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なんちゃって留学帰り</a:t>
            </a:r>
          </a:p>
        </p:txBody>
      </p:sp>
      <p:sp>
        <p:nvSpPr>
          <p:cNvPr id="24" name="正方形/長方形 6">
            <a:extLst>
              <a:ext uri="{FF2B5EF4-FFF2-40B4-BE49-F238E27FC236}">
                <a16:creationId xmlns:a16="http://schemas.microsoft.com/office/drawing/2014/main" id="{A3817E02-C708-4CA7-9C11-45ECCA7FF144}"/>
              </a:ext>
            </a:extLst>
          </p:cNvPr>
          <p:cNvSpPr/>
          <p:nvPr/>
        </p:nvSpPr>
        <p:spPr>
          <a:xfrm>
            <a:off x="7852397" y="5251991"/>
            <a:ext cx="1818075"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Tree>
    <p:extLst>
      <p:ext uri="{BB962C8B-B14F-4D97-AF65-F5344CB8AC3E}">
        <p14:creationId xmlns:p14="http://schemas.microsoft.com/office/powerpoint/2010/main" val="143899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22</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3</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935005" y="3551439"/>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
        <p:nvSpPr>
          <p:cNvPr id="18" name="正方形/長方形 5">
            <a:extLst>
              <a:ext uri="{FF2B5EF4-FFF2-40B4-BE49-F238E27FC236}">
                <a16:creationId xmlns:a16="http://schemas.microsoft.com/office/drawing/2014/main" id="{CB55862D-30EC-4A5C-AC85-50D61008AC0D}"/>
              </a:ext>
            </a:extLst>
          </p:cNvPr>
          <p:cNvSpPr/>
          <p:nvPr/>
        </p:nvSpPr>
        <p:spPr>
          <a:xfrm>
            <a:off x="6631709" y="1945291"/>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の層のボリューム人口は、</a:t>
            </a:r>
            <a:endParaRPr kumimoji="1" lang="en-US" altLang="ja-JP" dirty="0"/>
          </a:p>
          <a:p>
            <a:pPr algn="ctr"/>
            <a:r>
              <a:rPr kumimoji="1" lang="ja-JP" altLang="en-US" dirty="0"/>
              <a:t>年①</a:t>
            </a:r>
            <a:r>
              <a:rPr kumimoji="1" lang="en-US" altLang="ja-JP" dirty="0"/>
              <a:t>1,2</a:t>
            </a:r>
            <a:r>
              <a:rPr kumimoji="1" lang="ja-JP" altLang="en-US" dirty="0"/>
              <a:t>回する海外旅行で外国人とお話</a:t>
            </a:r>
            <a:endParaRPr kumimoji="1" lang="en-US" altLang="ja-JP" dirty="0"/>
          </a:p>
          <a:p>
            <a:pPr algn="ctr"/>
            <a:r>
              <a:rPr kumimoji="1" lang="ja-JP" altLang="en-US" dirty="0"/>
              <a:t>できるといいよなあくらいな動機</a:t>
            </a:r>
            <a:endParaRPr kumimoji="1" lang="en-US" altLang="ja-JP" dirty="0"/>
          </a:p>
        </p:txBody>
      </p:sp>
    </p:spTree>
    <p:extLst>
      <p:ext uri="{BB962C8B-B14F-4D97-AF65-F5344CB8AC3E}">
        <p14:creationId xmlns:p14="http://schemas.microsoft.com/office/powerpoint/2010/main" val="2636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36926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2690</TotalTime>
  <Words>2801</Words>
  <Application>Microsoft Office PowerPoint</Application>
  <PresentationFormat>A4 Paper (210x297 mm)</PresentationFormat>
  <Paragraphs>168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Hiragino Kaku Gothic ProN</vt:lpstr>
      <vt:lpstr>游ゴシック</vt:lpstr>
      <vt:lpstr>Arial</vt:lpstr>
      <vt:lpstr>Calibri</vt:lpstr>
      <vt:lpstr>Calibri Light</vt:lpstr>
      <vt:lpstr>Wingdings</vt:lpstr>
      <vt:lpstr>Office テーマ</vt:lpstr>
      <vt:lpstr>森でなく木を見る→具体を想像する MECEでなくてよい、想像でよいのでペルソナをいくつか挙げる</vt:lpstr>
      <vt:lpstr>森でなく木を見る→具体を想像する MECEでなくてよい、想像でよいのでペルソナをいくつか挙げる</vt:lpstr>
      <vt:lpstr>英語学習者の分類</vt:lpstr>
      <vt:lpstr>目的と切り口(？丁寧にP分けて掘り下げる？)</vt:lpstr>
      <vt:lpstr>学習方法の遷移</vt:lpstr>
      <vt:lpstr>学習方法の遷移</vt:lpstr>
      <vt:lpstr>学習方法の遷移</vt:lpstr>
      <vt:lpstr>学習方法の遷移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981</cp:revision>
  <dcterms:created xsi:type="dcterms:W3CDTF">2022-01-19T12:01:24Z</dcterms:created>
  <dcterms:modified xsi:type="dcterms:W3CDTF">2022-04-02T15:17:20Z</dcterms:modified>
</cp:coreProperties>
</file>