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1C8E-F783-4C23-A66D-ECAA4189C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3F9E9-D513-4145-B535-569B08EC5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05FCA-E0C7-4FEF-A4A5-BF82AC9B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8AB1-ED88-43CA-A665-D67605F3E9E6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98A7A-1F7C-4957-8548-37CF898F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CBBFC-4610-4CD7-A056-25E3FE08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1620-B8A4-46B4-B3F8-C2E20E917E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34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E0F1A-432C-4CEC-B722-F393DAF3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33E38-FFC2-4B0B-A688-9543A0A01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88426-F90F-41D2-8DE4-C6AC0129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8AB1-ED88-43CA-A665-D67605F3E9E6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554A3-1612-48FB-A5A3-427FD973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3B600-881A-4DF3-8654-19AE09CD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1620-B8A4-46B4-B3F8-C2E20E917E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81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3F298-C540-43FB-B1DF-920660EAC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274C4-796E-4DAF-8DDB-4509D1ACC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48BE9-9A17-4DB0-BD3F-5867F3E4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8AB1-ED88-43CA-A665-D67605F3E9E6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D2B3-CAA8-46E3-AF65-5189B8C3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8F642-1872-47A3-B7BE-65C6AE4F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1620-B8A4-46B4-B3F8-C2E20E917E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21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7898-5AA1-4F15-9CF7-80F3C6DB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B3F9-7F0C-441B-8554-F7E9388DA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3E805-81EC-4B4E-8B8D-B65338BC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8AB1-ED88-43CA-A665-D67605F3E9E6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04A8-B348-4F5F-89F7-203470E7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B03AA-797C-4B39-91E5-EF75EB38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1620-B8A4-46B4-B3F8-C2E20E917E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12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F7CA-43BC-4CE4-967C-537FE3A6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AE1F6-68B7-493E-A831-7D9FCE4F3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B1E90-8FAA-4FAC-AFA7-010836A0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8AB1-ED88-43CA-A665-D67605F3E9E6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D6E4-179A-40EE-BA3A-18B67B76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F44A4-4A78-48CC-9FDB-B2882A53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1620-B8A4-46B4-B3F8-C2E20E917E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91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423F-D0EE-4E7D-A460-6C7AA4C5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7AB58-AC45-422E-A1D0-DF9FCA183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C4094-51F4-4924-A1C0-CA7BFFCC0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999F0-77A8-4878-817B-2DC0B974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8AB1-ED88-43CA-A665-D67605F3E9E6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14FAB-DF4B-4B0B-81E1-352F3A10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D5D46-2F0B-443E-A8FC-CF9A6E60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1620-B8A4-46B4-B3F8-C2E20E917E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31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03E4-97EF-481D-918A-0306D5F7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4E945-994F-46D6-BC50-522EFF150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6157D-1DED-4A4B-99A2-77577C2EF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6C72B-54E9-4BA6-8C06-2B2C3D272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AA5A9-98B9-47AA-88BB-018AE3995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7BAFA-3589-4A36-8743-6F391989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8AB1-ED88-43CA-A665-D67605F3E9E6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AFEC3F-42EB-454B-A017-706FB586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26ECF-9CC0-4D35-AAA1-E9B1EFE3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1620-B8A4-46B4-B3F8-C2E20E917E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69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2085-DDC1-4D83-854B-E8483100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1C21B-AE05-42C4-A470-750F2CBA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8AB1-ED88-43CA-A665-D67605F3E9E6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63848-8C6E-4324-BACD-423516F6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F902D-FF7C-47B7-977D-5243CC01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1620-B8A4-46B4-B3F8-C2E20E917E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97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4F3D4-A6D5-41A6-8C97-F7BCEEA4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8AB1-ED88-43CA-A665-D67605F3E9E6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ADB7E-099B-45FD-B5CD-F754CABE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77B35-6492-460E-8205-2E142864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1620-B8A4-46B4-B3F8-C2E20E917E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96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F730-EF39-4918-9DDB-A3DBBC33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37D3-E5FD-4710-8A2C-0B05B4CB5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642F5-480F-4AC6-8933-52D117079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75CC3-67DB-4C47-A4BC-9ABB75CE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8AB1-ED88-43CA-A665-D67605F3E9E6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88E9D-A1BC-4E5D-A3C1-B6FF0D9D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2177B-5F6E-4E96-B5DB-B53185A8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1620-B8A4-46B4-B3F8-C2E20E917E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12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7BF6-4F2D-47D9-965C-2D69D25A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CB1AA-6159-4CAF-8C78-34D769106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DF624-1E14-4E97-9FD7-57D9E9F06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E4C30-0774-475E-9D85-4EE4F08A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8AB1-ED88-43CA-A665-D67605F3E9E6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B3E78-DC65-4944-AFAA-BAF6E66D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F17F0-C190-460D-9219-0F740A73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1620-B8A4-46B4-B3F8-C2E20E917E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00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C18C57-A595-4D09-9B20-8784C6CC0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7100A-5700-4DFC-BCCA-77CF43AD6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6D590-67CD-4998-AD7A-D09B56855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A8AB1-ED88-43CA-A665-D67605F3E9E6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7753D-F7FC-47D6-994F-B221648A6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FDE05-9DD5-414C-9B84-20F40C57B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1620-B8A4-46B4-B3F8-C2E20E917E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43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9ABC746-09AE-480B-9B33-311266281F2C}"/>
              </a:ext>
            </a:extLst>
          </p:cNvPr>
          <p:cNvSpPr/>
          <p:nvPr/>
        </p:nvSpPr>
        <p:spPr>
          <a:xfrm>
            <a:off x="4188690" y="1523066"/>
            <a:ext cx="3814619" cy="381186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92C7363-C51B-4F25-9742-4448AC50FFBE}"/>
              </a:ext>
            </a:extLst>
          </p:cNvPr>
          <p:cNvSpPr/>
          <p:nvPr/>
        </p:nvSpPr>
        <p:spPr>
          <a:xfrm>
            <a:off x="4652818" y="1985818"/>
            <a:ext cx="2886364" cy="288636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8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Ushikoshi Haruki</dc:creator>
  <cp:lastModifiedBy>Ushikoshi Haruki</cp:lastModifiedBy>
  <cp:revision>2</cp:revision>
  <dcterms:created xsi:type="dcterms:W3CDTF">2022-03-22T16:57:35Z</dcterms:created>
  <dcterms:modified xsi:type="dcterms:W3CDTF">2022-03-22T17:01:55Z</dcterms:modified>
</cp:coreProperties>
</file>