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9A934-8621-44B7-9266-946294916327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33D0-9726-4DB8-93BC-28763F8EE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21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33D0-9726-4DB8-93BC-28763F8EECE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41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DFDA521-D39B-4749-A76C-44955369D18F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9B16D2-2F77-46F7-A6F6-72719D76910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3733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521-D39B-4749-A76C-44955369D18F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16D2-2F77-46F7-A6F6-72719D769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1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521-D39B-4749-A76C-44955369D18F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16D2-2F77-46F7-A6F6-72719D769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09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521-D39B-4749-A76C-44955369D18F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16D2-2F77-46F7-A6F6-72719D769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85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521-D39B-4749-A76C-44955369D18F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16D2-2F77-46F7-A6F6-72719D76910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536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521-D39B-4749-A76C-44955369D18F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16D2-2F77-46F7-A6F6-72719D769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3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521-D39B-4749-A76C-44955369D18F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16D2-2F77-46F7-A6F6-72719D769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97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521-D39B-4749-A76C-44955369D18F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16D2-2F77-46F7-A6F6-72719D769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5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521-D39B-4749-A76C-44955369D18F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16D2-2F77-46F7-A6F6-72719D769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94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521-D39B-4749-A76C-44955369D18F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16D2-2F77-46F7-A6F6-72719D769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3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521-D39B-4749-A76C-44955369D18F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16D2-2F77-46F7-A6F6-72719D769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7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DFDA521-D39B-4749-A76C-44955369D18F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A9B16D2-2F77-46F7-A6F6-72719D769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08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САПЕР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Воронова Лиза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4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Повторить старую, но очень полюбившуюся мне игру – Сапер. Его интерфейс не отвлекает, да и правила не сложные. </a:t>
            </a:r>
          </a:p>
          <a:p>
            <a:r>
              <a:rPr lang="ru-RU" dirty="0"/>
              <a:t>З</a:t>
            </a:r>
            <a:r>
              <a:rPr lang="ru-RU" dirty="0" smtClean="0"/>
              <a:t>адача проекта – приятное времяпровождение за не очень полезным, но довольно расслабляющим делом.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620" y="1828800"/>
            <a:ext cx="3642597" cy="4351338"/>
          </a:xfrm>
        </p:spPr>
      </p:pic>
    </p:spTree>
    <p:extLst>
      <p:ext uri="{BB962C8B-B14F-4D97-AF65-F5344CB8AC3E}">
        <p14:creationId xmlns:p14="http://schemas.microsoft.com/office/powerpoint/2010/main" val="24431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Сапере использовались два класса – для окна(</a:t>
            </a:r>
            <a:r>
              <a:rPr lang="ru-RU" dirty="0" err="1"/>
              <a:t>MainWindow</a:t>
            </a:r>
            <a:r>
              <a:rPr lang="ru-RU" dirty="0"/>
              <a:t>) и для каждой позиции поля (</a:t>
            </a:r>
            <a:r>
              <a:rPr lang="ru-RU" dirty="0" err="1"/>
              <a:t>Pos</a:t>
            </a:r>
            <a:r>
              <a:rPr lang="ru-RU" dirty="0"/>
              <a:t>).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Мне </a:t>
            </a:r>
            <a:r>
              <a:rPr lang="ru-RU" dirty="0"/>
              <a:t>пригодились следующие библиотеки – </a:t>
            </a:r>
            <a:r>
              <a:rPr lang="ru-RU" dirty="0" err="1"/>
              <a:t>random</a:t>
            </a:r>
            <a:r>
              <a:rPr lang="ru-RU" dirty="0"/>
              <a:t> и </a:t>
            </a:r>
            <a:r>
              <a:rPr lang="ru-RU" dirty="0" err="1"/>
              <a:t>time</a:t>
            </a:r>
            <a:r>
              <a:rPr lang="ru-RU" dirty="0"/>
              <a:t>, для расположения бомб и таймера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Из самого </a:t>
            </a:r>
            <a:r>
              <a:rPr lang="ru-RU" dirty="0" err="1"/>
              <a:t>Qt</a:t>
            </a:r>
            <a:r>
              <a:rPr lang="ru-RU" dirty="0"/>
              <a:t> </a:t>
            </a:r>
            <a:r>
              <a:rPr lang="ru-RU" dirty="0" smtClean="0"/>
              <a:t>были импортированы </a:t>
            </a:r>
            <a:r>
              <a:rPr lang="ru-RU" dirty="0" smtClean="0"/>
              <a:t>PyQt5.QtGui</a:t>
            </a:r>
            <a:r>
              <a:rPr lang="ru-RU" dirty="0"/>
              <a:t>, PyQt5.QtWidgets и </a:t>
            </a:r>
            <a:r>
              <a:rPr lang="ru-RU" dirty="0" smtClean="0"/>
              <a:t>PyQt5.QtCore, а из них уже все, </a:t>
            </a:r>
            <a:r>
              <a:rPr lang="ru-RU" dirty="0"/>
              <a:t>что бы долго не мучиться. А там уж, как пошло, так и пошло. Но больше всего </a:t>
            </a:r>
            <a:r>
              <a:rPr lang="ru-RU" dirty="0" smtClean="0"/>
              <a:t>мне запомнились </a:t>
            </a:r>
            <a:r>
              <a:rPr lang="ru-RU" dirty="0" err="1" smtClean="0"/>
              <a:t>QTimer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QPixmap</a:t>
            </a:r>
            <a:r>
              <a:rPr lang="ru-RU" dirty="0"/>
              <a:t>, потому что над таймером пришлось много работать, а из-за неправильного написания второго не работала программа.</a:t>
            </a:r>
          </a:p>
        </p:txBody>
      </p:sp>
    </p:spTree>
    <p:extLst>
      <p:ext uri="{BB962C8B-B14F-4D97-AF65-F5344CB8AC3E}">
        <p14:creationId xmlns:p14="http://schemas.microsoft.com/office/powerpoint/2010/main" val="3674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Я успела сделать меньше, чем хотелось изначально, и работать всё стало только в последний день. Но оно работает! Это было долго и трудно, зато в итоге получилось неплохо, хоть и не со всем функционалом, что планировалось.</a:t>
            </a:r>
          </a:p>
          <a:p>
            <a:pPr marL="0" indent="0">
              <a:buNone/>
            </a:pPr>
            <a:r>
              <a:rPr lang="ru-RU" dirty="0" smtClean="0"/>
              <a:t>Изменить или добавить можно:</a:t>
            </a:r>
          </a:p>
          <a:p>
            <a:r>
              <a:rPr lang="ru-RU" dirty="0" smtClean="0"/>
              <a:t>Движение смайлика;</a:t>
            </a:r>
          </a:p>
          <a:p>
            <a:r>
              <a:rPr lang="ru-RU" dirty="0" smtClean="0"/>
              <a:t>Оповещение о проигрыше/выигрыше;</a:t>
            </a:r>
          </a:p>
          <a:p>
            <a:r>
              <a:rPr lang="ru-RU" dirty="0" smtClean="0"/>
              <a:t>Рекорды;</a:t>
            </a:r>
          </a:p>
          <a:p>
            <a:r>
              <a:rPr lang="ru-RU" dirty="0" smtClean="0"/>
              <a:t>Изменение параметров (</a:t>
            </a:r>
            <a:r>
              <a:rPr lang="ru-RU" smtClean="0"/>
              <a:t>размеры поля </a:t>
            </a:r>
            <a:r>
              <a:rPr lang="ru-RU" dirty="0" smtClean="0"/>
              <a:t>и количество </a:t>
            </a:r>
            <a:r>
              <a:rPr lang="ru-RU" smtClean="0"/>
              <a:t>мин).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405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148</TotalTime>
  <Words>203</Words>
  <Application>Microsoft Office PowerPoint</Application>
  <PresentationFormat>Широкоэкранный</PresentationFormat>
  <Paragraphs>17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САПЕР</vt:lpstr>
      <vt:lpstr>Идея</vt:lpstr>
      <vt:lpstr>Структура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САПЕР</dc:title>
  <dc:creator>Пользователь Windows</dc:creator>
  <cp:lastModifiedBy>Пользователь Windows</cp:lastModifiedBy>
  <cp:revision>10</cp:revision>
  <dcterms:created xsi:type="dcterms:W3CDTF">2018-12-16T14:26:27Z</dcterms:created>
  <dcterms:modified xsi:type="dcterms:W3CDTF">2018-12-16T16:55:09Z</dcterms:modified>
</cp:coreProperties>
</file>