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5587" y="3042889"/>
            <a:ext cx="8206276" cy="1646302"/>
          </a:xfrm>
        </p:spPr>
        <p:txBody>
          <a:bodyPr/>
          <a:lstStyle/>
          <a:p>
            <a:pPr algn="ctr"/>
            <a:r>
              <a:rPr lang="ru-RU" dirty="0" smtClean="0"/>
              <a:t>Анонимный </a:t>
            </a:r>
            <a:br>
              <a:rPr lang="ru-RU" dirty="0" smtClean="0"/>
            </a:br>
            <a:r>
              <a:rPr lang="ru-RU" dirty="0" smtClean="0"/>
              <a:t>(или нет)</a:t>
            </a:r>
            <a:br>
              <a:rPr lang="ru-RU" dirty="0" smtClean="0"/>
            </a:br>
            <a:r>
              <a:rPr lang="ru-RU" dirty="0" smtClean="0"/>
              <a:t> чат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3166" y="5508697"/>
            <a:ext cx="7766936" cy="1096899"/>
          </a:xfrm>
        </p:spPr>
        <p:txBody>
          <a:bodyPr/>
          <a:lstStyle/>
          <a:p>
            <a:r>
              <a:rPr lang="ru-RU" dirty="0" smtClean="0"/>
              <a:t>Воронова 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6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634" y="194550"/>
            <a:ext cx="3854528" cy="640747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7" y="194550"/>
            <a:ext cx="9871146" cy="4732235"/>
          </a:xfrm>
        </p:spPr>
      </p:pic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678148" y="5046453"/>
            <a:ext cx="9871146" cy="16045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Это чат, где собеседника тебе выбирает рандом.</a:t>
            </a:r>
          </a:p>
          <a:p>
            <a:r>
              <a:rPr lang="ru-RU" sz="2000" dirty="0" smtClean="0"/>
              <a:t>Это всё, что вам надо об этом знать.</a:t>
            </a:r>
          </a:p>
        </p:txBody>
      </p:sp>
    </p:spTree>
    <p:extLst>
      <p:ext uri="{BB962C8B-B14F-4D97-AF65-F5344CB8AC3E}">
        <p14:creationId xmlns:p14="http://schemas.microsoft.com/office/powerpoint/2010/main" val="10599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8540" y="194553"/>
            <a:ext cx="10817034" cy="58898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Как же использовать столь прекрасный </a:t>
            </a:r>
            <a:r>
              <a:rPr lang="ru-RU" sz="2800" dirty="0" err="1" smtClean="0"/>
              <a:t>сайто</a:t>
            </a:r>
            <a:r>
              <a:rPr lang="ru-RU" sz="2800" dirty="0" smtClean="0"/>
              <a:t>?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2" t="406" r="32791" b="40221"/>
          <a:stretch/>
        </p:blipFill>
        <p:spPr>
          <a:xfrm>
            <a:off x="6007057" y="882465"/>
            <a:ext cx="5245883" cy="450665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3" y="1468876"/>
            <a:ext cx="5154123" cy="452336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Пользоваться сайтом легко и понятно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Регистрируемся</a:t>
            </a:r>
          </a:p>
          <a:p>
            <a:r>
              <a:rPr lang="ru-RU" sz="2000" dirty="0"/>
              <a:t>	</a:t>
            </a:r>
            <a:r>
              <a:rPr lang="ru-RU" sz="1800" dirty="0" smtClean="0"/>
              <a:t>Для регистрации ничего кроме пароля и имени не нужно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Начинаем диалог</a:t>
            </a:r>
          </a:p>
          <a:p>
            <a:r>
              <a:rPr lang="ru-RU" sz="2000" dirty="0" smtClean="0"/>
              <a:t>	</a:t>
            </a:r>
            <a:r>
              <a:rPr lang="ru-RU" sz="1800" dirty="0" smtClean="0"/>
              <a:t>Можно написать «Привет»</a:t>
            </a:r>
            <a:br>
              <a:rPr lang="ru-RU" sz="1800" dirty="0" smtClean="0"/>
            </a:br>
            <a:endParaRPr lang="ru-RU" sz="2000" dirty="0" smtClean="0"/>
          </a:p>
          <a:p>
            <a:r>
              <a:rPr lang="ru-RU" sz="2000" dirty="0" smtClean="0"/>
              <a:t>ГОТОВО! </a:t>
            </a:r>
          </a:p>
          <a:p>
            <a:r>
              <a:rPr lang="ru-RU" sz="2000" dirty="0" smtClean="0"/>
              <a:t>Вы разговариваете неизвестно с кем, но так </a:t>
            </a:r>
            <a:r>
              <a:rPr lang="ru-RU" sz="2000" dirty="0"/>
              <a:t>к</a:t>
            </a:r>
            <a:r>
              <a:rPr lang="ru-RU" sz="2000" dirty="0" smtClean="0"/>
              <a:t>ак это локальный сайт, то с собой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6" t="-630" r="31000" b="67733"/>
          <a:stretch/>
        </p:blipFill>
        <p:spPr>
          <a:xfrm>
            <a:off x="6905178" y="4124527"/>
            <a:ext cx="5159463" cy="2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4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6681"/>
            <a:ext cx="8596668" cy="771728"/>
          </a:xfrm>
        </p:spPr>
        <p:txBody>
          <a:bodyPr/>
          <a:lstStyle/>
          <a:p>
            <a:r>
              <a:rPr lang="ru-RU" dirty="0" smtClean="0"/>
              <a:t>Таинственная тьма (или меню)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207199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Увидеть все свои диалоги можно нажав на своё имя в черной полосе наверху. Там же можно удалить свой аккаунт и выйти из него.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r="83" b="69105"/>
          <a:stretch/>
        </p:blipFill>
        <p:spPr>
          <a:xfrm>
            <a:off x="231497" y="3531140"/>
            <a:ext cx="11690093" cy="17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677336" y="317770"/>
            <a:ext cx="8596668" cy="1092741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411" t="9595" r="50627" b="61860"/>
          <a:stretch/>
        </p:blipFill>
        <p:spPr>
          <a:xfrm>
            <a:off x="677336" y="3142034"/>
            <a:ext cx="9161877" cy="3424135"/>
          </a:xfrm>
          <a:prstGeom prst="rect">
            <a:avLst/>
          </a:prstGeom>
        </p:spPr>
      </p:pic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77337" y="1585609"/>
            <a:ext cx="8596667" cy="113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Использовалось несколько библиотек, но с ними и так всё понятно. Отдельное спасибо </a:t>
            </a:r>
            <a:r>
              <a:rPr lang="en-US" sz="2000" dirty="0" smtClean="0"/>
              <a:t>flask-bootstrap, </a:t>
            </a:r>
            <a:r>
              <a:rPr lang="ru-RU" sz="2000" dirty="0" smtClean="0"/>
              <a:t>который одной строчкой красиво разворачивал формы.</a:t>
            </a:r>
          </a:p>
        </p:txBody>
      </p:sp>
    </p:spTree>
    <p:extLst>
      <p:ext uri="{BB962C8B-B14F-4D97-AF65-F5344CB8AC3E}">
        <p14:creationId xmlns:p14="http://schemas.microsoft.com/office/powerpoint/2010/main" val="158141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632" y="609600"/>
            <a:ext cx="7396623" cy="1320800"/>
          </a:xfrm>
        </p:spPr>
        <p:txBody>
          <a:bodyPr/>
          <a:lstStyle/>
          <a:p>
            <a:r>
              <a:rPr lang="ru-RU" dirty="0"/>
              <a:t>Что можно было бы ещё </a:t>
            </a:r>
            <a:r>
              <a:rPr lang="ru-RU" dirty="0" smtClean="0"/>
              <a:t>сделать?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75393" y="1930400"/>
            <a:ext cx="5665100" cy="3880773"/>
          </a:xfrm>
        </p:spPr>
        <p:txBody>
          <a:bodyPr/>
          <a:lstStyle/>
          <a:p>
            <a:r>
              <a:rPr lang="ru-RU" sz="2000" dirty="0" smtClean="0"/>
              <a:t>Вход с нескольких аккаунтов сразу.</a:t>
            </a:r>
          </a:p>
          <a:p>
            <a:r>
              <a:rPr lang="ru-RU" sz="2000" dirty="0" smtClean="0"/>
              <a:t>Настройки, где можно было бы изменить пароль, ник, фон сайта.</a:t>
            </a:r>
          </a:p>
          <a:p>
            <a:r>
              <a:rPr lang="ru-RU" sz="2000" dirty="0" smtClean="0"/>
              <a:t>Добавить возможность отправления файлов. (Пока можно только ссылки)</a:t>
            </a:r>
          </a:p>
          <a:p>
            <a:r>
              <a:rPr lang="ru-RU" sz="2000" dirty="0" smtClean="0"/>
              <a:t>Отдельное окно для диалога.</a:t>
            </a:r>
          </a:p>
          <a:p>
            <a:endParaRPr lang="ru-RU" dirty="0" smtClean="0"/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4062560" y="4841131"/>
            <a:ext cx="15503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3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4572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136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Анонимный  (или нет)  чат</vt:lpstr>
      <vt:lpstr>Идея</vt:lpstr>
      <vt:lpstr>Как же использовать столь прекрасный сайто?</vt:lpstr>
      <vt:lpstr>Таинственная тьма (или меню)</vt:lpstr>
      <vt:lpstr>Библиотеки</vt:lpstr>
      <vt:lpstr>Что можно было бы ещё сделать?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</cp:revision>
  <dcterms:created xsi:type="dcterms:W3CDTF">2019-04-02T05:30:35Z</dcterms:created>
  <dcterms:modified xsi:type="dcterms:W3CDTF">2019-04-02T09:27:55Z</dcterms:modified>
</cp:coreProperties>
</file>