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te-positivity/alice" TargetMode="External"/><Relationship Id="rId2" Type="http://schemas.openxmlformats.org/officeDocument/2006/relationships/hyperlink" Target="https://deckofcardsapi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m-a-k/test-alice-with-herok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21 Очко</a:t>
            </a:r>
            <a:r>
              <a:rPr lang="ru-RU" sz="5000" dirty="0" smtClean="0"/>
              <a:t> </a:t>
            </a:r>
            <a:br>
              <a:rPr lang="ru-RU" sz="5000" dirty="0" smtClean="0"/>
            </a:br>
            <a:r>
              <a:rPr lang="ru-RU" sz="5000" dirty="0" smtClean="0"/>
              <a:t>на Алисе</a:t>
            </a:r>
            <a:endParaRPr lang="ru-RU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61943"/>
            <a:ext cx="8045373" cy="742279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ru-RU" dirty="0" smtClean="0"/>
              <a:t>Воронова 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3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8874" y="651517"/>
            <a:ext cx="3092115" cy="52905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начало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" y="376177"/>
            <a:ext cx="6536971" cy="6319731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268874" y="1453960"/>
            <a:ext cx="3092115" cy="416416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Начинается работа навыка стандартно –</a:t>
            </a:r>
            <a:r>
              <a:rPr lang="ru-RU" sz="2000" dirty="0"/>
              <a:t>запрашивающее </a:t>
            </a:r>
            <a:r>
              <a:rPr lang="ru-RU" sz="2000" dirty="0" smtClean="0"/>
              <a:t>имя приветственное сообщение с небольшой подсказкой. После этого сразу можно начать. Кнопки с ожидаемыми ответами будут сопровождать вас всю игру.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317" r="564" b="15855"/>
          <a:stretch/>
        </p:blipFill>
        <p:spPr>
          <a:xfrm>
            <a:off x="716365" y="916043"/>
            <a:ext cx="6305539" cy="44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799" y="460023"/>
            <a:ext cx="10178322" cy="1492132"/>
          </a:xfrm>
        </p:spPr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6" y="488896"/>
            <a:ext cx="3219169" cy="2926517"/>
          </a:xfrm>
          <a:ln cmpd="sng">
            <a:solidFill>
              <a:schemeClr val="accent1">
                <a:lumMod val="7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225799" y="1959782"/>
            <a:ext cx="3735238" cy="468963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и было сказано в приветственном сообщении, правила можно узнать по команде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Правила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Помощь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управлении самим навыком сложностей нет – единственное, что нужно отвечать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Остальное навык сделает сам.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81" y="347477"/>
            <a:ext cx="4753154" cy="40129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13" y="2786427"/>
            <a:ext cx="4609244" cy="38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130909" y="560615"/>
            <a:ext cx="10342224" cy="632529"/>
          </a:xfrm>
        </p:spPr>
        <p:txBody>
          <a:bodyPr/>
          <a:lstStyle/>
          <a:p>
            <a:r>
              <a:rPr lang="ru-RU" dirty="0" smtClean="0"/>
              <a:t>Победа и проигрыш встретят вас соответствующими картинками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09" y="1699404"/>
            <a:ext cx="4842612" cy="4364966"/>
          </a:xfrm>
        </p:spPr>
      </p:pic>
      <p:pic>
        <p:nvPicPr>
          <p:cNvPr id="10" name="Объект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44" y="1699404"/>
            <a:ext cx="5046289" cy="436496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9" y="1699404"/>
            <a:ext cx="5213483" cy="43649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43" y="1699404"/>
            <a:ext cx="5508371" cy="43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7499" y="134077"/>
            <a:ext cx="3092115" cy="119667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Интересный факт</a:t>
            </a:r>
            <a:endParaRPr lang="ru-RU" sz="24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277499" y="1330748"/>
            <a:ext cx="3092116" cy="5018294"/>
          </a:xfrm>
        </p:spPr>
        <p:txBody>
          <a:bodyPr>
            <a:noAutofit/>
          </a:bodyPr>
          <a:lstStyle/>
          <a:p>
            <a:r>
              <a:rPr lang="ru-RU" sz="1800" dirty="0" smtClean="0"/>
              <a:t>По сути, </a:t>
            </a:r>
            <a:r>
              <a:rPr lang="en-US" sz="1800" dirty="0" smtClean="0"/>
              <a:t>API</a:t>
            </a:r>
            <a:r>
              <a:rPr lang="ru-RU" sz="1800" dirty="0" smtClean="0"/>
              <a:t> использовалось для того, что бы карты были с картинками, ибо там они шли сразу с картами. Для этих целей я даже узнала, как на лету закачивать картинки в хранилище Алисы. Но когда это всё реализовалось, то было обнаружено, что картинки не совсем того формата. Это было грустно и некрасиво, так что пришлось оставить проект без карточек.</a:t>
            </a:r>
            <a:endParaRPr lang="ru-RU" sz="18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5" y="134077"/>
            <a:ext cx="5105842" cy="3383573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31" y="2623045"/>
            <a:ext cx="483911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062377" y="245753"/>
            <a:ext cx="8333117" cy="1117221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А теперь о коде…</a:t>
            </a:r>
            <a:endParaRPr lang="ru-RU" sz="480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062377" y="1328469"/>
            <a:ext cx="8643668" cy="52879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Проводником в удивительный мир интернета послужило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ru-RU" dirty="0" smtClean="0"/>
              <a:t>с которым после некоторых сложностей мы нашли общий язык.</a:t>
            </a:r>
          </a:p>
          <a:p>
            <a:r>
              <a:rPr lang="ru-RU" dirty="0" smtClean="0"/>
              <a:t>В программе использовалось </a:t>
            </a:r>
            <a:r>
              <a:rPr lang="en-US" dirty="0" err="1" smtClean="0"/>
              <a:t>api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https://deckofcardsapi.com</a:t>
            </a:r>
            <a:r>
              <a:rPr lang="ru-RU" dirty="0" smtClean="0"/>
              <a:t>, его так же можно будет использовать, если захочется добавить картинки карт (не на </a:t>
            </a:r>
            <a:r>
              <a:rPr lang="ru-RU" dirty="0" err="1" smtClean="0"/>
              <a:t>алисе</a:t>
            </a:r>
            <a:r>
              <a:rPr lang="ru-RU" dirty="0" smtClean="0"/>
              <a:t>) или создать более сложную карточную игру. </a:t>
            </a:r>
          </a:p>
          <a:p>
            <a:r>
              <a:rPr lang="ru-RU" sz="1400" b="0" dirty="0" smtClean="0"/>
              <a:t>Гитхаб: </a:t>
            </a:r>
            <a:endParaRPr lang="ru-RU" sz="1400" b="0" dirty="0"/>
          </a:p>
          <a:p>
            <a:r>
              <a:rPr lang="en-US" sz="1400" dirty="0">
                <a:hlinkClick r:id="rId3"/>
              </a:rPr>
              <a:t>https://github.com/radiate-positivity/alice</a:t>
            </a:r>
            <a:endParaRPr lang="en-US" sz="1400" dirty="0"/>
          </a:p>
          <a:p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0" dirty="0" smtClean="0"/>
              <a:t>Ссылка на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api</a:t>
            </a:r>
            <a:r>
              <a:rPr lang="ru-RU" sz="1400" b="0" dirty="0" smtClean="0"/>
              <a:t> в </a:t>
            </a:r>
            <a:r>
              <a:rPr lang="ru-RU" sz="1400" b="0" dirty="0" err="1" smtClean="0"/>
              <a:t>хероку</a:t>
            </a:r>
            <a:r>
              <a:rPr lang="ru-RU" sz="1400" b="0" dirty="0" smtClean="0"/>
              <a:t>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0" dirty="0" smtClean="0"/>
              <a:t>https://newappalice211.herokuapp.com</a:t>
            </a:r>
            <a:endParaRPr lang="en-US" sz="1400" b="0" dirty="0" smtClean="0"/>
          </a:p>
          <a:p>
            <a:endParaRPr lang="en-US" sz="1400" b="0" dirty="0"/>
          </a:p>
          <a:p>
            <a:r>
              <a:rPr lang="ru-RU" sz="1400" b="0" dirty="0" smtClean="0"/>
              <a:t>Ссылка как работать с </a:t>
            </a:r>
            <a:r>
              <a:rPr lang="ru-RU" sz="1400" b="0" dirty="0" err="1" smtClean="0"/>
              <a:t>хероку</a:t>
            </a:r>
            <a:endParaRPr lang="ru-RU" sz="1400" b="0" dirty="0" smtClean="0"/>
          </a:p>
          <a:p>
            <a:r>
              <a:rPr lang="ru-RU" sz="1400" b="0" dirty="0" smtClean="0"/>
              <a:t>(любезно предоставленная нашими учителями):</a:t>
            </a:r>
          </a:p>
          <a:p>
            <a:r>
              <a:rPr lang="en-US" sz="1400" dirty="0">
                <a:hlinkClick r:id="rId4"/>
              </a:rPr>
              <a:t>https://github.com/Lem-a-k/test-alice-with-heroku</a:t>
            </a:r>
            <a:endParaRPr lang="ru-RU" sz="1400" dirty="0" smtClean="0"/>
          </a:p>
          <a:p>
            <a:endParaRPr lang="ru-RU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0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1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134</TotalTime>
  <Words>220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21 Очко  на Алисе</vt:lpstr>
      <vt:lpstr>начало</vt:lpstr>
      <vt:lpstr>Правила</vt:lpstr>
      <vt:lpstr>Презентация PowerPoint</vt:lpstr>
      <vt:lpstr>Интересный факт</vt:lpstr>
      <vt:lpstr>А теперь о коде…</vt:lpstr>
      <vt:lpstr>Конец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Очко на Алисе</dc:title>
  <dc:creator>Пользователь Windows</dc:creator>
  <cp:lastModifiedBy>Пользователь Windows</cp:lastModifiedBy>
  <cp:revision>12</cp:revision>
  <dcterms:created xsi:type="dcterms:W3CDTF">2019-04-28T12:44:59Z</dcterms:created>
  <dcterms:modified xsi:type="dcterms:W3CDTF">2019-05-12T17:49:41Z</dcterms:modified>
</cp:coreProperties>
</file>