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diate-positivity/alice/blob/master/app.py" TargetMode="External"/><Relationship Id="rId2" Type="http://schemas.openxmlformats.org/officeDocument/2006/relationships/hyperlink" Target="https://deckofcardsapi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ewappalice211.herokuapp.com/pos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21 Очко на Алисе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5045" y="5961943"/>
            <a:ext cx="8045373" cy="742279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ru-RU" dirty="0" smtClean="0"/>
              <a:t>Воронова Лиза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3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5" y="376177"/>
            <a:ext cx="3092115" cy="1196671"/>
          </a:xfrm>
        </p:spPr>
        <p:txBody>
          <a:bodyPr/>
          <a:lstStyle/>
          <a:p>
            <a:r>
              <a:rPr lang="ru-RU" dirty="0" smtClean="0"/>
              <a:t>начало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93" y="974513"/>
            <a:ext cx="5044877" cy="4877223"/>
          </a:xfrm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Начинается работа навыка стандартно – запрашивает имя,  здоровается и предлагает сыграть. Кнопки с ожидаемыми ответами – да и нет, а так же правила игры, будут сопровождать вас всю игру.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5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396" y="1629478"/>
            <a:ext cx="5158596" cy="4689632"/>
          </a:xfrm>
          <a:ln cmpd="sng">
            <a:solidFill>
              <a:schemeClr val="accent1">
                <a:lumMod val="75000"/>
              </a:schemeClr>
            </a:solidFill>
          </a:ln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1682151" y="1629479"/>
            <a:ext cx="3735238" cy="468963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Сами карты обозначаются номиналом и первой буквой масти: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 – пики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 – бубны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 – трефы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Ч – черви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4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1130909" y="560615"/>
            <a:ext cx="10342224" cy="632529"/>
          </a:xfrm>
        </p:spPr>
        <p:txBody>
          <a:bodyPr/>
          <a:lstStyle/>
          <a:p>
            <a:r>
              <a:rPr lang="ru-RU" dirty="0" smtClean="0"/>
              <a:t>Победа и проигрыш встретят вас соответствующими картинками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09" y="1699404"/>
            <a:ext cx="4842612" cy="4364966"/>
          </a:xfrm>
        </p:spPr>
      </p:pic>
      <p:pic>
        <p:nvPicPr>
          <p:cNvPr id="10" name="Объект 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844" y="1699404"/>
            <a:ext cx="5046289" cy="43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4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3062377" y="245753"/>
            <a:ext cx="8333117" cy="1117221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А теперь о коде…</a:t>
            </a:r>
            <a:endParaRPr lang="ru-RU" sz="4800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3062377" y="1664898"/>
            <a:ext cx="8333117" cy="4649637"/>
          </a:xfrm>
        </p:spPr>
        <p:txBody>
          <a:bodyPr/>
          <a:lstStyle/>
          <a:p>
            <a:r>
              <a:rPr lang="ru-RU" dirty="0" smtClean="0"/>
              <a:t>Проводником в удивительный мир интернета послужило </a:t>
            </a:r>
            <a:r>
              <a:rPr lang="en-US" dirty="0" err="1" smtClean="0"/>
              <a:t>heroku</a:t>
            </a:r>
            <a:r>
              <a:rPr lang="en-US" dirty="0" smtClean="0"/>
              <a:t>, </a:t>
            </a:r>
            <a:r>
              <a:rPr lang="ru-RU" dirty="0" smtClean="0"/>
              <a:t>с которым после некоторых сложностей мы нашли общий язык.</a:t>
            </a:r>
          </a:p>
          <a:p>
            <a:r>
              <a:rPr lang="ru-RU" dirty="0" smtClean="0"/>
              <a:t>В программе использовалось </a:t>
            </a:r>
            <a:r>
              <a:rPr lang="en-US" dirty="0" err="1" smtClean="0"/>
              <a:t>api</a:t>
            </a:r>
            <a:r>
              <a:rPr lang="ru-RU" dirty="0" smtClean="0"/>
              <a:t> </a:t>
            </a:r>
            <a:r>
              <a:rPr lang="en-US" dirty="0" smtClean="0">
                <a:hlinkClick r:id="rId2"/>
              </a:rPr>
              <a:t>https://deckofcardsapi.com</a:t>
            </a:r>
            <a:r>
              <a:rPr lang="ru-RU" dirty="0" smtClean="0"/>
              <a:t>, его так же можно будет использовать, если захочется добавить картинки карт или создать более сложную карточную игру. </a:t>
            </a:r>
          </a:p>
          <a:p>
            <a:r>
              <a:rPr lang="ru-RU" sz="1400" b="0" dirty="0" smtClean="0"/>
              <a:t>Гитхаб: </a:t>
            </a:r>
          </a:p>
          <a:p>
            <a:r>
              <a:rPr lang="ru-RU" sz="1400" b="0" dirty="0" smtClean="0">
                <a:hlinkClick r:id="rId3"/>
              </a:rPr>
              <a:t>https://github.com/radiate-positivity/alice/blob/master/app.py</a:t>
            </a:r>
            <a:endParaRPr lang="ru-RU" sz="1400" b="0" dirty="0" smtClean="0"/>
          </a:p>
          <a:p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b="0" dirty="0" err="1" smtClean="0"/>
              <a:t>Ссыслка</a:t>
            </a:r>
            <a:r>
              <a:rPr lang="ru-RU" sz="1400" b="0" dirty="0" smtClean="0"/>
              <a:t> на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api</a:t>
            </a:r>
            <a:r>
              <a:rPr lang="ru-RU" sz="1400" b="0" dirty="0" smtClean="0"/>
              <a:t> в </a:t>
            </a:r>
            <a:r>
              <a:rPr lang="ru-RU" sz="1400" b="0" dirty="0" err="1" smtClean="0"/>
              <a:t>хероку</a:t>
            </a:r>
            <a:r>
              <a:rPr lang="ru-RU" sz="1400" b="0" dirty="0" smtClean="0"/>
              <a:t>: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b="0" dirty="0" smtClean="0">
                <a:hlinkClick r:id="rId4"/>
              </a:rPr>
              <a:t>https://newappalice211.herokuapp.com/post</a:t>
            </a:r>
            <a:r>
              <a:rPr lang="ru-RU" sz="1400" b="0" dirty="0" smtClean="0"/>
              <a:t> </a:t>
            </a:r>
            <a:endParaRPr lang="ru-RU" sz="1400" dirty="0" smtClean="0"/>
          </a:p>
          <a:p>
            <a:endParaRPr lang="ru-RU" sz="1400" dirty="0" smtClean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901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12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54</TotalTime>
  <Words>125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Corbel</vt:lpstr>
      <vt:lpstr>Gill Sans MT</vt:lpstr>
      <vt:lpstr>Impact</vt:lpstr>
      <vt:lpstr>Badge</vt:lpstr>
      <vt:lpstr>21 Очко на Алисе</vt:lpstr>
      <vt:lpstr>начало</vt:lpstr>
      <vt:lpstr>Правила</vt:lpstr>
      <vt:lpstr>Презентация PowerPoint</vt:lpstr>
      <vt:lpstr>А теперь о коде…</vt:lpstr>
      <vt:lpstr>Конец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 Очко на Алисе</dc:title>
  <dc:creator>Пользователь Windows</dc:creator>
  <cp:lastModifiedBy>Пользователь Windows</cp:lastModifiedBy>
  <cp:revision>6</cp:revision>
  <dcterms:created xsi:type="dcterms:W3CDTF">2019-04-28T12:44:59Z</dcterms:created>
  <dcterms:modified xsi:type="dcterms:W3CDTF">2019-04-28T13:39:22Z</dcterms:modified>
</cp:coreProperties>
</file>