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D2B3EF-1D74-485D-8006-FFA88B4CF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62B8B-0169-44CC-9F6F-27BE30B797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1379-3444-4D91-9B15-42EFC2BA126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84D66-0EB3-4DCD-A219-339FC7E3C1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2BE93-8E79-4275-BBA3-EE5C3870C5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958D6-D887-4024-99C9-8B61C028B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88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8CEBC-4D73-44A3-96D4-806011A861E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8D6C-021B-44DB-8AD5-E9E7E57C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C809-8340-4D3B-99FD-1BE809DE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DE2BC-8BAD-466D-A610-44A8855A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E336-61D5-4915-815D-F3613AC4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8AC8-BE73-4043-9B04-DA7E998C0B04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A4BF-452F-4171-8492-275A2AFB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6B2B-0ECB-4574-9E1C-3BA3856F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1BC4-A71F-4745-A59F-D532B759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B45E6-4963-4315-AAEF-D7D42F5D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CC1F-253A-4F57-8330-5438646E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64EE-6638-4D53-88D9-4A50E14F2C31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6AD6-37E0-4675-8E29-C6E1B88E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D71D7-1E4C-4419-A276-412118F8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53D25-05BE-493A-B7EE-DF6D990A2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553AB-4894-4313-860F-B0717F03B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4130-E8E2-4E15-AF91-41B97D3A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767A-E21C-4859-83FF-3A2A76C2121E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C3A9-2BA6-4D15-BB46-FA4E26FF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8F05-7265-40F4-A24C-EF7F1878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8DFF-DD89-4372-9D3B-331BC4B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EA1D-0A2A-4DA5-AEDB-0F4EC098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962E-100C-4F8E-BBC9-5DDEB9F5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8BD-C3D0-4F4B-9E42-4C1934A1FA84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994D-16C2-471D-9E71-103199E4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A276-D866-4494-8EB1-E74410F8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FE80-CF64-4553-98E3-68977FD2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A841C-DA37-4A5F-8408-8D01EC9B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B840D-1A93-47AC-9904-A1E72BB8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9E3-8014-44A3-A0D1-D52C73C53896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6BE4B-297E-4BDA-AB4E-5E4AEC72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70C34-2B55-4545-A380-A8177CE6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9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B05A-6E83-43E5-80CF-56585333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E7D06-B3C1-4104-8F19-72109932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A8A6-B5B9-435A-8B63-E41B4EB06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BE198-64B3-4753-BC8D-82903297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BBA9-7E89-4AD4-BD69-5B021DFBE2E4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349B8-A330-4711-BAB0-0558F6CE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0C2D-069D-45CA-ACED-7EE9C326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869C-A8AF-4E02-833F-3C819457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95DB5-8A58-4225-90BA-D57661A6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37317-00E7-40A2-8784-DC84F9AD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A1D63-8B48-47BB-A5BA-E120FCB0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F7A07-7462-449C-8E7D-C85D9A0FF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EE2C3-48FB-40E1-B05B-9094F982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E426-8B84-4957-9909-336EF39AE756}" type="datetime1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D9C33-9C20-4600-9286-3ECA9DCE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679AE-49AC-486F-8705-7C95E403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1D36-8310-4816-BBD7-28EE908B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396D3-7447-4525-B624-3267C890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6E82-305A-4D0D-A3EF-03D753A2AA3C}" type="datetime1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8EFDA-0AF7-47A1-8D56-B1C2B42D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8C7DE-B91F-47B7-B607-10D06EFB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6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4AB65-1E26-4EA7-A9C6-8ED5FED3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2A20-A032-400D-B429-D23AD852D818}" type="datetime1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1BE36-9367-4A00-9C78-93A25C7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F1208-0455-4B23-BE1E-7BB7A354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50DD-F50F-4DC7-851C-DF337778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9294-F57E-42D6-A798-08FB5DCC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67E46-B3AA-4423-AF0C-93323008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83F5B-4302-448C-AE9C-3BC6170E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E19-2CE3-4336-8FCF-519D3F24E35E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A7E02-33ED-4729-A704-504CE73D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55DF-FAB2-4291-A34A-DCF5CDF0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E342-4F09-48A8-B781-2186C8DE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4AAFB-F2CD-4B77-B3CB-173A74DDA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385F6-A03E-43CC-ADE1-8B3C1978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1A0AD-F5BB-49B6-A97E-A47BFBBB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3283-F118-49FB-9421-58647806B54B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61F9-400F-4682-9379-D32B383C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FB264-9C75-4CA6-A566-5E8BC302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9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E788A-39AD-4F6B-84A1-E2C02414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57AA-4AE9-4D19-8E24-8D5458B05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F719-19C5-4C80-8DE3-7BDEEDFDB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B2D5-8064-4763-B15F-19DB38761945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2B04-A74B-49E7-B008-6E924B6D9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64F2-7574-4B0A-BDC0-33BD0CC91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B2B5-81BC-401C-9149-0A7DB283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5A58C4-13B3-4F10-9BC7-93825772CE3F}"/>
              </a:ext>
            </a:extLst>
          </p:cNvPr>
          <p:cNvSpPr/>
          <p:nvPr/>
        </p:nvSpPr>
        <p:spPr>
          <a:xfrm>
            <a:off x="2499859" y="98506"/>
            <a:ext cx="1283516" cy="5249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 DEM job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949E39E-A0DE-4DD5-94BD-D4C38E7FA3EC}"/>
              </a:ext>
            </a:extLst>
          </p:cNvPr>
          <p:cNvSpPr/>
          <p:nvPr/>
        </p:nvSpPr>
        <p:spPr>
          <a:xfrm>
            <a:off x="2399444" y="2880526"/>
            <a:ext cx="1523398" cy="10180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for constant collisions  &amp; velocity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67FC7-68AD-456B-8F83-B01925E5A4FD}"/>
              </a:ext>
            </a:extLst>
          </p:cNvPr>
          <p:cNvSpPr/>
          <p:nvPr/>
        </p:nvSpPr>
        <p:spPr>
          <a:xfrm>
            <a:off x="2505096" y="1858352"/>
            <a:ext cx="1283516" cy="62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scripts for visualization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4791A9D-B18B-4C50-A48F-09ED0FABB253}"/>
              </a:ext>
            </a:extLst>
          </p:cNvPr>
          <p:cNvSpPr/>
          <p:nvPr/>
        </p:nvSpPr>
        <p:spPr>
          <a:xfrm>
            <a:off x="2485094" y="924465"/>
            <a:ext cx="1313044" cy="489173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 for simulation to complete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ED5A53-28FB-49B7-907A-F41BEC163173}"/>
              </a:ext>
            </a:extLst>
          </p:cNvPr>
          <p:cNvSpPr/>
          <p:nvPr/>
        </p:nvSpPr>
        <p:spPr>
          <a:xfrm>
            <a:off x="2525099" y="4529761"/>
            <a:ext cx="1283516" cy="5159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 PBM job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ED526CB-D817-4FF1-A568-30AD45D7669C}"/>
              </a:ext>
            </a:extLst>
          </p:cNvPr>
          <p:cNvSpPr/>
          <p:nvPr/>
        </p:nvSpPr>
        <p:spPr>
          <a:xfrm>
            <a:off x="2521765" y="5363915"/>
            <a:ext cx="1298281" cy="483674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 for completion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DE8089-0924-4BA9-8EE6-4C463B9B4258}"/>
              </a:ext>
            </a:extLst>
          </p:cNvPr>
          <p:cNvSpPr/>
          <p:nvPr/>
        </p:nvSpPr>
        <p:spPr>
          <a:xfrm>
            <a:off x="2523982" y="6176137"/>
            <a:ext cx="1317790" cy="4772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Visualize PSD data from the PBM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B68DE5-26E1-4F39-9B2C-3337CB3C684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3141616" y="623434"/>
            <a:ext cx="1" cy="3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5A36ED-9A1C-4D54-8648-B60BAFDD999C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3141616" y="1413638"/>
            <a:ext cx="5238" cy="44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A74200-C23A-4E05-9C08-AAF38FA7E78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3161143" y="3898602"/>
            <a:ext cx="5714" cy="63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4ADF59B-6284-4019-8576-D08339E5A7FF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3158845" y="723900"/>
            <a:ext cx="763997" cy="2665664"/>
          </a:xfrm>
          <a:prstGeom prst="bentConnector4">
            <a:avLst>
              <a:gd name="adj1" fmla="val -29922"/>
              <a:gd name="adj2" fmla="val 1002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B513C2-A6BF-4F55-BB79-6B710398764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166857" y="5045674"/>
            <a:ext cx="4049" cy="31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1443AC-9ABA-4AC0-BF3F-CA02BE14FAEA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3170906" y="5847589"/>
            <a:ext cx="11971" cy="32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CF6CF8-E9F6-4EAC-8747-2DDF879AF1B6}"/>
              </a:ext>
            </a:extLst>
          </p:cNvPr>
          <p:cNvSpPr txBox="1"/>
          <p:nvPr/>
        </p:nvSpPr>
        <p:spPr>
          <a:xfrm>
            <a:off x="4091190" y="2415621"/>
            <a:ext cx="161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Restart DEM with longer simulation time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07E3BA-5977-4E9E-B277-11490ED8D48A}"/>
              </a:ext>
            </a:extLst>
          </p:cNvPr>
          <p:cNvSpPr txBox="1"/>
          <p:nvPr/>
        </p:nvSpPr>
        <p:spPr>
          <a:xfrm>
            <a:off x="3158845" y="3952840"/>
            <a:ext cx="1687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  <a:p>
            <a:r>
              <a:rPr lang="en-US" sz="1100" dirty="0"/>
              <a:t>Transfer collision &amp; velocity data to PBM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EAFFF21-8514-4220-B444-9D3181F3A72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146854" y="2487527"/>
            <a:ext cx="14289" cy="39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3B2C395-77F6-4F27-B8C3-731714792D48}"/>
              </a:ext>
            </a:extLst>
          </p:cNvPr>
          <p:cNvSpPr txBox="1"/>
          <p:nvPr/>
        </p:nvSpPr>
        <p:spPr>
          <a:xfrm>
            <a:off x="3841772" y="3138339"/>
            <a:ext cx="40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8681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976E4B-0CD0-491A-A693-930333FB0FF6}"/>
              </a:ext>
            </a:extLst>
          </p:cNvPr>
          <p:cNvSpPr/>
          <p:nvPr/>
        </p:nvSpPr>
        <p:spPr>
          <a:xfrm>
            <a:off x="4184648" y="-1725"/>
            <a:ext cx="1283516" cy="5249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RP on host PC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2E2B1D-747C-4D7C-AA13-5D7F72AC97DF}"/>
              </a:ext>
            </a:extLst>
          </p:cNvPr>
          <p:cNvSpPr/>
          <p:nvPr/>
        </p:nvSpPr>
        <p:spPr>
          <a:xfrm>
            <a:off x="4184648" y="727449"/>
            <a:ext cx="1283516" cy="62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submits all simulations as 1 job on a supercomputer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0F41A4-BC5B-45FE-A5B4-1C88942FD28F}"/>
              </a:ext>
            </a:extLst>
          </p:cNvPr>
          <p:cNvSpPr/>
          <p:nvPr/>
        </p:nvSpPr>
        <p:spPr>
          <a:xfrm>
            <a:off x="4184648" y="1570395"/>
            <a:ext cx="1283516" cy="5249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starts DEM simulation (CU)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61C3515F-B207-4F34-A8F2-088EA8B827EE}"/>
              </a:ext>
            </a:extLst>
          </p:cNvPr>
          <p:cNvSpPr/>
          <p:nvPr/>
        </p:nvSpPr>
        <p:spPr>
          <a:xfrm>
            <a:off x="4064707" y="2317043"/>
            <a:ext cx="1523398" cy="10180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checks if final time is reached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13B91E8-CC2F-4E1A-88FF-64ADD761927C}"/>
              </a:ext>
            </a:extLst>
          </p:cNvPr>
          <p:cNvSpPr/>
          <p:nvPr/>
        </p:nvSpPr>
        <p:spPr>
          <a:xfrm>
            <a:off x="4066875" y="3604027"/>
            <a:ext cx="1523398" cy="10180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for steady state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6DA11B-B7C5-4FF8-BEC8-C31692E14110}"/>
              </a:ext>
            </a:extLst>
          </p:cNvPr>
          <p:cNvSpPr/>
          <p:nvPr/>
        </p:nvSpPr>
        <p:spPr>
          <a:xfrm>
            <a:off x="4191579" y="4889271"/>
            <a:ext cx="1283516" cy="5159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starts PBM simulation (CU)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D3D1E4-C651-4DFF-B0E8-0E6376D5657F}"/>
              </a:ext>
            </a:extLst>
          </p:cNvPr>
          <p:cNvSpPr/>
          <p:nvPr/>
        </p:nvSpPr>
        <p:spPr>
          <a:xfrm>
            <a:off x="4199537" y="5630191"/>
            <a:ext cx="1283516" cy="62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waits for PBM completion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9E7B4B0-30CF-4866-A8CC-41E9BAFD76C4}"/>
              </a:ext>
            </a:extLst>
          </p:cNvPr>
          <p:cNvSpPr/>
          <p:nvPr/>
        </p:nvSpPr>
        <p:spPr>
          <a:xfrm>
            <a:off x="4210926" y="6512948"/>
            <a:ext cx="1283516" cy="5159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transfers all data back to host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AEB878-3143-4638-A643-35DDCBB0C57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4826406" y="523203"/>
            <a:ext cx="0" cy="20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7B9212-445F-4A89-A469-985B69155EA0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4826406" y="1356624"/>
            <a:ext cx="0" cy="21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633395-2E4A-4D16-9273-1AC583BE4234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826406" y="2095323"/>
            <a:ext cx="0" cy="22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7BC850-2381-4DDC-989D-8E3A791E38F1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>
            <a:off x="4826406" y="3335119"/>
            <a:ext cx="2168" cy="26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2FC1FD-6963-4324-93A5-5B303586D0F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4828574" y="4622103"/>
            <a:ext cx="4763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4AB628-9DD6-4657-AB33-CC3262DA730F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4841295" y="6259366"/>
            <a:ext cx="11389" cy="25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2B3DA7-7735-4F9B-B8C9-0F70085B3441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H="1">
            <a:off x="4064706" y="1832859"/>
            <a:ext cx="119941" cy="993222"/>
          </a:xfrm>
          <a:prstGeom prst="bentConnector3">
            <a:avLst>
              <a:gd name="adj1" fmla="val -1905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6BBE742-264F-4932-8ABF-91EC997CBAB7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4852684" y="628650"/>
            <a:ext cx="737589" cy="3484415"/>
          </a:xfrm>
          <a:prstGeom prst="bentConnector4">
            <a:avLst>
              <a:gd name="adj1" fmla="val -36159"/>
              <a:gd name="adj2" fmla="val 9994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F72CFD-413D-433B-8B6B-DCF7961D473E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833337" y="5405184"/>
            <a:ext cx="7958" cy="22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D29D486-DAEE-48AC-ACD7-A6D605426F6A}"/>
              </a:ext>
            </a:extLst>
          </p:cNvPr>
          <p:cNvSpPr txBox="1"/>
          <p:nvPr/>
        </p:nvSpPr>
        <p:spPr>
          <a:xfrm>
            <a:off x="5832436" y="3392462"/>
            <a:ext cx="161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Restart DEM with longer simulation 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6457A6-C96A-493B-95B7-F5C081DEA767}"/>
              </a:ext>
            </a:extLst>
          </p:cNvPr>
          <p:cNvSpPr txBox="1"/>
          <p:nvPr/>
        </p:nvSpPr>
        <p:spPr>
          <a:xfrm>
            <a:off x="4952370" y="4479816"/>
            <a:ext cx="1687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Yes, transfer collision &amp; velocity data to PBM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452C48-C986-427A-AE0F-73EB3E066887}"/>
              </a:ext>
            </a:extLst>
          </p:cNvPr>
          <p:cNvSpPr txBox="1"/>
          <p:nvPr/>
        </p:nvSpPr>
        <p:spPr>
          <a:xfrm>
            <a:off x="4865160" y="3299226"/>
            <a:ext cx="1687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F94DA4-6294-4B36-96CB-D687426CC569}"/>
              </a:ext>
            </a:extLst>
          </p:cNvPr>
          <p:cNvSpPr txBox="1"/>
          <p:nvPr/>
        </p:nvSpPr>
        <p:spPr>
          <a:xfrm>
            <a:off x="2249483" y="1993877"/>
            <a:ext cx="161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Restart from last timestep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5065FB-2C69-4272-95D7-02892469B37F}"/>
              </a:ext>
            </a:extLst>
          </p:cNvPr>
          <p:cNvSpPr txBox="1"/>
          <p:nvPr/>
        </p:nvSpPr>
        <p:spPr>
          <a:xfrm>
            <a:off x="3800110" y="2564408"/>
            <a:ext cx="40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77B2F2-B7D2-479F-A965-08CD88A4744A}"/>
              </a:ext>
            </a:extLst>
          </p:cNvPr>
          <p:cNvSpPr txBox="1"/>
          <p:nvPr/>
        </p:nvSpPr>
        <p:spPr>
          <a:xfrm>
            <a:off x="5536377" y="3850201"/>
            <a:ext cx="40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9162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119</Words>
  <Application>Microsoft Office PowerPoint</Application>
  <PresentationFormat>Widescreen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Sampat</dc:creator>
  <cp:lastModifiedBy>Chaitanya Sampat</cp:lastModifiedBy>
  <cp:revision>20</cp:revision>
  <cp:lastPrinted>2018-06-07T16:21:56Z</cp:lastPrinted>
  <dcterms:created xsi:type="dcterms:W3CDTF">2018-06-07T16:01:15Z</dcterms:created>
  <dcterms:modified xsi:type="dcterms:W3CDTF">2018-06-07T20:31:25Z</dcterms:modified>
</cp:coreProperties>
</file>