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2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41D6-E906-4053-AB79-1C76866960B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408B-80FE-4323-BA61-D902572E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1"/>
            <a:ext cx="8001000" cy="2076450"/>
          </a:xfrm>
        </p:spPr>
        <p:txBody>
          <a:bodyPr>
            <a:noAutofit/>
          </a:bodyPr>
          <a:lstStyle/>
          <a:p>
            <a:r>
              <a:rPr lang="en-US" sz="3200" dirty="0" smtClean="0"/>
              <a:t>Spatially-Adaptive Multi-Scale Optimization for</a:t>
            </a:r>
            <a:br>
              <a:rPr lang="en-US" sz="3200" dirty="0" smtClean="0"/>
            </a:br>
            <a:r>
              <a:rPr lang="en-US" sz="3200" dirty="0" smtClean="0"/>
              <a:t>Local Parameter Estimation: Application in</a:t>
            </a:r>
            <a:br>
              <a:rPr lang="en-US" sz="3200" dirty="0" smtClean="0"/>
            </a:br>
            <a:r>
              <a:rPr lang="en-US" sz="3200" dirty="0" smtClean="0"/>
              <a:t>Cardiac Electrophysiological Models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Jwala</a:t>
            </a:r>
            <a:r>
              <a:rPr lang="en-US" dirty="0" smtClean="0"/>
              <a:t> </a:t>
            </a:r>
            <a:r>
              <a:rPr lang="en-US" dirty="0" err="1" smtClean="0"/>
              <a:t>Dhamala</a:t>
            </a:r>
            <a:endParaRPr lang="en-US" dirty="0" smtClean="0"/>
          </a:p>
          <a:p>
            <a:r>
              <a:rPr lang="en-US" dirty="0" smtClean="0"/>
              <a:t>Rochester Institute of </a:t>
            </a:r>
            <a:r>
              <a:rPr lang="en-US" dirty="0" smtClean="0"/>
              <a:t>Technology</a:t>
            </a:r>
          </a:p>
          <a:p>
            <a:r>
              <a:rPr lang="en-US" smtClean="0"/>
              <a:t>5/27/2016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438400"/>
            <a:ext cx="39624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Iterative Procedure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371600"/>
            <a:ext cx="3962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Coarse to Fine Hierarchy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28194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9624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Adaptive Decision Making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4533900" y="37719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81400" y="51054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Initialization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534694" y="49141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6" idx="2"/>
            <a:endCxn id="6" idx="0"/>
          </p:cNvCxnSpPr>
          <p:nvPr/>
        </p:nvCxnSpPr>
        <p:spPr>
          <a:xfrm rot="5400000" flipH="1">
            <a:off x="3200400" y="4343400"/>
            <a:ext cx="3048000" cy="1588"/>
          </a:xfrm>
          <a:prstGeom prst="bentConnector5">
            <a:avLst>
              <a:gd name="adj1" fmla="val -7500"/>
              <a:gd name="adj2" fmla="val 86372796"/>
              <a:gd name="adj3" fmla="val 1075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581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Coarse to Fine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438400"/>
            <a:ext cx="39624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Iterative Procedure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3962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Coarse to Fine Hierarchy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2286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9624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Adaptive Decision Making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1943100" y="37719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90600" y="51054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Initialization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943894" y="49141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6" idx="2"/>
            <a:endCxn id="6" idx="0"/>
          </p:cNvCxnSpPr>
          <p:nvPr/>
        </p:nvCxnSpPr>
        <p:spPr>
          <a:xfrm rot="5400000" flipH="1">
            <a:off x="609600" y="4343400"/>
            <a:ext cx="3048000" cy="1588"/>
          </a:xfrm>
          <a:prstGeom prst="bentConnector5">
            <a:avLst>
              <a:gd name="adj1" fmla="val -7500"/>
              <a:gd name="adj2" fmla="val 86372796"/>
              <a:gd name="adj3" fmla="val 1075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3581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Coarse to Fine</a:t>
            </a:r>
            <a:endParaRPr lang="en-US" b="1" dirty="0"/>
          </a:p>
        </p:txBody>
      </p:sp>
      <p:pic>
        <p:nvPicPr>
          <p:cNvPr id="1026" name="Picture 2" descr="C:\Users\Jwala\Desktop\siz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438400"/>
            <a:ext cx="4740872" cy="28194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48200" y="60270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Red Means Computationally Expensive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1295400"/>
            <a:ext cx="3962400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Iterative Procedure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19050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Initialization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286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Optimize UCB of GP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6362700" y="2857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10200" y="4191000"/>
            <a:ext cx="2286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GP by model evaluation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363494" y="39997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6" idx="2"/>
            <a:endCxn id="6" idx="0"/>
          </p:cNvCxnSpPr>
          <p:nvPr/>
        </p:nvCxnSpPr>
        <p:spPr>
          <a:xfrm rot="5400000" flipH="1">
            <a:off x="5029200" y="3429000"/>
            <a:ext cx="3048000" cy="1588"/>
          </a:xfrm>
          <a:prstGeom prst="bentConnector5">
            <a:avLst>
              <a:gd name="adj1" fmla="val -7500"/>
              <a:gd name="adj2" fmla="val 86372796"/>
              <a:gd name="adj3" fmla="val 1075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7000" y="2667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Coarse to Fine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28600" y="1371600"/>
            <a:ext cx="2971800" cy="2743200"/>
            <a:chOff x="228600" y="1371600"/>
            <a:chExt cx="3962400" cy="5181600"/>
          </a:xfrm>
        </p:grpSpPr>
        <p:sp>
          <p:nvSpPr>
            <p:cNvPr id="14" name="Rectangle 13"/>
            <p:cNvSpPr/>
            <p:nvPr/>
          </p:nvSpPr>
          <p:spPr>
            <a:xfrm>
              <a:off x="228600" y="2438400"/>
              <a:ext cx="3962400" cy="411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Iterative Procedure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" y="1371600"/>
              <a:ext cx="39624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Coarse to Fine Hierarchy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2819400"/>
              <a:ext cx="2286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Optimization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3962400"/>
              <a:ext cx="2286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Adaptive Decision Making</a:t>
              </a:r>
              <a:endParaRPr lang="en-US" sz="1100" dirty="0"/>
            </a:p>
          </p:txBody>
        </p: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rot="5400000">
              <a:off x="1943100" y="3771900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90600" y="5105400"/>
              <a:ext cx="2286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Initialization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1943894" y="4914106"/>
              <a:ext cx="38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21" idx="2"/>
              <a:endCxn id="17" idx="0"/>
            </p:cNvCxnSpPr>
            <p:nvPr/>
          </p:nvCxnSpPr>
          <p:spPr>
            <a:xfrm rot="5400000" flipH="1">
              <a:off x="609600" y="4343400"/>
              <a:ext cx="3048000" cy="1588"/>
            </a:xfrm>
            <a:prstGeom prst="bentConnector5">
              <a:avLst>
                <a:gd name="adj1" fmla="val -7500"/>
                <a:gd name="adj2" fmla="val 86372796"/>
                <a:gd name="adj3" fmla="val 107500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57400" y="3581400"/>
              <a:ext cx="1752600" cy="46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Coarse to Fine</a:t>
              </a:r>
              <a:endParaRPr lang="en-US" sz="1100" b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2514600" y="2286000"/>
            <a:ext cx="2133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" y="6096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Red Means Computationally Expensive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Spatially-Adaptive Multi-Scale Optimization for Local Parameter Estimation: Application in Cardiac Electrophysiological Models</vt:lpstr>
      <vt:lpstr>Overview</vt:lpstr>
      <vt:lpstr>Overview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Jwala Dhamala</dc:creator>
  <cp:lastModifiedBy>Jwala Dhamala</cp:lastModifiedBy>
  <cp:revision>7</cp:revision>
  <dcterms:created xsi:type="dcterms:W3CDTF">2016-05-27T14:44:02Z</dcterms:created>
  <dcterms:modified xsi:type="dcterms:W3CDTF">2016-05-27T15:34:23Z</dcterms:modified>
</cp:coreProperties>
</file>