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4"/>
  </p:sldMasterIdLst>
  <p:notesMasterIdLst>
    <p:notesMasterId r:id="rId5"/>
  </p:notesMasterIdLst>
  <p:sldIdLst>
    <p:sldId id="256" r:id="rId6"/>
  </p:sldIdLst>
  <p:sldSz cy="9753600" cx="13004800"/>
  <p:notesSz cx="6858000" cy="9144000"/>
  <p:embeddedFontLst>
    <p:embeddedFont>
      <p:font typeface="Average"/>
      <p:regular r:id="rId7"/>
    </p:embeddedFont>
    <p:embeddedFont>
      <p:font typeface="Helvetica Neue"/>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5" name="Vivek Balasubramanian"/>
  <p:cmAuthor clrIdx="1" id="1" initials="" lastIdx="4" name="Matthieu Lefebvre"/>
  <p:cmAuthor clrIdx="2" id="2" initials="" lastIdx="6" name="Shantenu Jh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HelveticaNeue-boldItalic.fntdata"/><Relationship Id="rId10"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verage-regular.fntdata"/><Relationship Id="rId8" Type="http://schemas.openxmlformats.org/officeDocument/2006/relationships/font" Target="fonts/HelveticaNeue-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7-06-06T16:31:41.625">
    <p:pos x="6000" y="0"/>
    <p:text>Maybe it will be fine when the poster is printed. But I feel the font size in the graphs is small.</p:text>
  </p:cm>
  <p:cm authorId="1" idx="1" dt="2017-05-31T18:06:19.163">
    <p:pos x="6000" y="100"/>
    <p:text>Do you want to associate numbers with science drivers? Does it look as if we were prioritizing?</p:text>
  </p:cm>
  <p:cm authorId="2" idx="1" dt="2017-05-30T01:25:35.681">
    <p:pos x="6000" y="200"/>
    <p:text>some suggestions for reduced text: 
https://docs.google.com/presentation/d/1QtEGwhFiA58Gr8IXenQ3CAo6gkluoHhp0N73Cunoc54/edit#slide=id.g136feb4c89_1_0</p:text>
  </p:cm>
  <p:cm authorId="2" idx="2" dt="2017-06-06T16:30:37.794">
    <p:pos x="6000" y="300"/>
    <p:text>(i) in addition to existing figures, I'd put schematics of ensemble -based workflows for both science drivers.</p:text>
  </p:cm>
  <p:cm authorId="0" idx="2" dt="2017-06-05T21:42:16.872">
    <p:pos x="6000" y="400"/>
    <p:text>Took a crack at it:
* Princeton: https://docs.google.com/drawings/d/1Rt-ki1tNM1zFMaAnMgbssEZoFuEpUWTej_OAc3CVUE4/edit
* Penn State: https://docs.google.com/drawings/d/14ER_7BfV6DmyPYlHje0QlWxmDP05CvNHx8XhKHI73aU/edit
Feel free to make changes and add to the poster directly. If you approve I can add them to the poster as well</p:text>
  </p:cm>
  <p:cm authorId="1" idx="2" dt="2017-06-05T22:03:03.100">
    <p:pos x="6000" y="500"/>
    <p:text>Where do you want to put that? I feel the poster is already quite full</p:text>
  </p:cm>
  <p:cm authorId="0" idx="3" dt="2017-06-05T22:15:00.581">
    <p:pos x="6000" y="600"/>
    <p:text>Yes, I agree. We may have to replace one with another. I am not sure if we can the WF diagrams without making the poster look even denser. Suggestions?</p:text>
  </p:cm>
  <p:cm authorId="2" idx="3" dt="2017-06-05T22:28:26.413">
    <p:pos x="6000" y="700"/>
    <p:text>Some thoughts... not hard suggestions: (i) I think the left column has too many words and we can reduce in the description of the features (eg., Do we need four boxes one each for a features?), (ii) A reader might struggle to understand where ensembles come in. The WF diagram was an attempt to address that. (iii) Can the two block diagrams towards the bottom of left column be reduced to one?</p:text>
  </p:cm>
  <p:cm authorId="0" idx="4" dt="2017-06-06T16:30:37.794">
    <p:pos x="6000" y="800"/>
    <p:text>removed one of the feature boxes and the bottom block diagrams. Added the WF diagrams for the two SDs.
There is a bit of white space in SD 1. Can we add something there?</p:text>
  </p:cm>
  <p:cm authorId="2" idx="4" dt="2017-05-29T18:24:20.136">
    <p:pos x="6000" y="900"/>
    <p:text>We should use far less words! (too  many for a poster)</p:text>
  </p:cm>
  <p:cm authorId="2" idx="5" dt="2017-06-05T22:00:35.079">
    <p:pos x="6000" y="1000"/>
    <p:text>full team not just PI</p:text>
  </p:cm>
  <p:cm authorId="1" idx="3" dt="2017-05-30T18:18:07.436">
    <p:pos x="6000" y="1100"/>
    <p:text>that's half obscure. I can replicate whatever you do for your team for ours.</p:text>
  </p:cm>
  <p:cm authorId="2" idx="6" dt="2017-05-31T17:52:04.261">
    <p:pos x="6000" y="1200"/>
    <p:text>For space, I propose to use Initial.Last-name for all team members</p:text>
  </p:cm>
  <p:cm authorId="0" idx="5" dt="2017-06-05T21:44:50.379">
    <p:pos x="6000" y="1300"/>
    <p:text>Please close if the new format is ok</p:text>
  </p:cm>
  <p:cm authorId="1" idx="4" dt="2017-06-05T22:00:35.079">
    <p:pos x="6000" y="1400"/>
    <p:text>just moving Jereon's name last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lnSpc>
                <a:spcPct val="117999"/>
              </a:lnSpc>
              <a:spcBef>
                <a:spcPts val="0"/>
              </a:spcBef>
              <a:buNone/>
              <a:defRPr b="0" i="0" sz="2200" u="none" cap="none" strike="noStrike">
                <a:latin typeface="Helvetica Neue"/>
                <a:ea typeface="Helvetica Neue"/>
                <a:cs typeface="Helvetica Neue"/>
                <a:sym typeface="Helvetica Neue"/>
              </a:defRPr>
            </a:lvl1pPr>
            <a:lvl2pPr indent="228600" lvl="1" marL="457200" marR="0" rtl="0" algn="l">
              <a:lnSpc>
                <a:spcPct val="117999"/>
              </a:lnSpc>
              <a:spcBef>
                <a:spcPts val="0"/>
              </a:spcBef>
              <a:buNone/>
              <a:defRPr b="0" i="0" sz="2200" u="none" cap="none" strike="noStrike">
                <a:latin typeface="Helvetica Neue"/>
                <a:ea typeface="Helvetica Neue"/>
                <a:cs typeface="Helvetica Neue"/>
                <a:sym typeface="Helvetica Neue"/>
              </a:defRPr>
            </a:lvl2pPr>
            <a:lvl3pPr indent="457200" lvl="2" marL="914400" marR="0" rtl="0" algn="l">
              <a:lnSpc>
                <a:spcPct val="117999"/>
              </a:lnSpc>
              <a:spcBef>
                <a:spcPts val="0"/>
              </a:spcBef>
              <a:buNone/>
              <a:defRPr b="0" i="0" sz="2200" u="none" cap="none" strike="noStrike">
                <a:latin typeface="Helvetica Neue"/>
                <a:ea typeface="Helvetica Neue"/>
                <a:cs typeface="Helvetica Neue"/>
                <a:sym typeface="Helvetica Neue"/>
              </a:defRPr>
            </a:lvl3pPr>
            <a:lvl4pPr indent="685800" lvl="3" marL="1371600" marR="0" rtl="0" algn="l">
              <a:lnSpc>
                <a:spcPct val="117999"/>
              </a:lnSpc>
              <a:spcBef>
                <a:spcPts val="0"/>
              </a:spcBef>
              <a:buNone/>
              <a:defRPr b="0" i="0" sz="2200" u="none" cap="none" strike="noStrike">
                <a:latin typeface="Helvetica Neue"/>
                <a:ea typeface="Helvetica Neue"/>
                <a:cs typeface="Helvetica Neue"/>
                <a:sym typeface="Helvetica Neue"/>
              </a:defRPr>
            </a:lvl4pPr>
            <a:lvl5pPr indent="914400" lvl="4" marL="1828800" marR="0" rtl="0" algn="l">
              <a:lnSpc>
                <a:spcPct val="117999"/>
              </a:lnSpc>
              <a:spcBef>
                <a:spcPts val="0"/>
              </a:spcBef>
              <a:buNone/>
              <a:defRPr b="0" i="0" sz="2200" u="none" cap="none" strike="noStrike">
                <a:latin typeface="Helvetica Neue"/>
                <a:ea typeface="Helvetica Neue"/>
                <a:cs typeface="Helvetica Neue"/>
                <a:sym typeface="Helvetica Neue"/>
              </a:defRPr>
            </a:lvl5pPr>
            <a:lvl6pPr indent="1143000" lvl="5" marL="2286000" marR="0" rtl="0" algn="l">
              <a:lnSpc>
                <a:spcPct val="117999"/>
              </a:lnSpc>
              <a:spcBef>
                <a:spcPts val="0"/>
              </a:spcBef>
              <a:buNone/>
              <a:defRPr b="0" i="0" sz="2200" u="none" cap="none" strike="noStrike">
                <a:latin typeface="Helvetica Neue"/>
                <a:ea typeface="Helvetica Neue"/>
                <a:cs typeface="Helvetica Neue"/>
                <a:sym typeface="Helvetica Neue"/>
              </a:defRPr>
            </a:lvl6pPr>
            <a:lvl7pPr indent="1371600" lvl="6" marL="2743200" marR="0" rtl="0" algn="l">
              <a:lnSpc>
                <a:spcPct val="117999"/>
              </a:lnSpc>
              <a:spcBef>
                <a:spcPts val="0"/>
              </a:spcBef>
              <a:buNone/>
              <a:defRPr b="0" i="0" sz="2200" u="none" cap="none" strike="noStrike">
                <a:latin typeface="Helvetica Neue"/>
                <a:ea typeface="Helvetica Neue"/>
                <a:cs typeface="Helvetica Neue"/>
                <a:sym typeface="Helvetica Neue"/>
              </a:defRPr>
            </a:lvl7pPr>
            <a:lvl8pPr indent="1600200" lvl="7" marL="3200400" marR="0" rtl="0" algn="l">
              <a:lnSpc>
                <a:spcPct val="117999"/>
              </a:lnSpc>
              <a:spcBef>
                <a:spcPts val="0"/>
              </a:spcBef>
              <a:buNone/>
              <a:defRPr b="0" i="0" sz="2200" u="none" cap="none" strike="noStrike">
                <a:latin typeface="Helvetica Neue"/>
                <a:ea typeface="Helvetica Neue"/>
                <a:cs typeface="Helvetica Neue"/>
                <a:sym typeface="Helvetica Neue"/>
              </a:defRPr>
            </a:lvl8pPr>
            <a:lvl9pPr indent="1828800" lvl="8" marL="3657600" marR="0" rtl="0" algn="l">
              <a:lnSpc>
                <a:spcPct val="117999"/>
              </a:lnSpc>
              <a:spcBef>
                <a:spcPts val="0"/>
              </a:spcBef>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57" name="Shape 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amp; Subtitle">
    <p:spTree>
      <p:nvGrpSpPr>
        <p:cNvPr id="9" name="Shape 9"/>
        <p:cNvGrpSpPr/>
        <p:nvPr/>
      </p:nvGrpSpPr>
      <p:grpSpPr>
        <a:xfrm>
          <a:off x="0" y="0"/>
          <a:ext cx="0" cy="0"/>
          <a:chOff x="0" y="0"/>
          <a:chExt cx="0" cy="0"/>
        </a:xfrm>
      </p:grpSpPr>
      <p:sp>
        <p:nvSpPr>
          <p:cNvPr id="10" name="Shape 10"/>
          <p:cNvSpPr txBox="1"/>
          <p:nvPr>
            <p:ph type="title"/>
          </p:nvPr>
        </p:nvSpPr>
        <p:spPr>
          <a:xfrm>
            <a:off x="1270000" y="1638300"/>
            <a:ext cx="10464800" cy="33019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1pPr>
            <a:lvl2pPr indent="228600" lvl="1"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2pPr>
            <a:lvl3pPr indent="457200" lvl="2"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3pPr>
            <a:lvl4pPr indent="685800" lvl="3"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4pPr>
            <a:lvl5pPr indent="914400" lvl="4"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5pPr>
            <a:lvl6pPr indent="1143000" lvl="5"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6pPr>
            <a:lvl7pPr indent="1371600" lvl="6"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7pPr>
            <a:lvl8pPr indent="1600200" lvl="7"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8pPr>
            <a:lvl9pPr indent="1828800" lvl="8"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9pPr>
          </a:lstStyle>
          <a:p/>
        </p:txBody>
      </p:sp>
      <p:sp>
        <p:nvSpPr>
          <p:cNvPr id="11" name="Shape 11"/>
          <p:cNvSpPr txBox="1"/>
          <p:nvPr>
            <p:ph idx="1" type="body"/>
          </p:nvPr>
        </p:nvSpPr>
        <p:spPr>
          <a:xfrm>
            <a:off x="1270000" y="5029200"/>
            <a:ext cx="10464800" cy="1130299"/>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000000"/>
              </a:buClr>
              <a:buFont typeface="Helvetica Neue"/>
              <a:buNone/>
              <a:defRPr b="0" i="0" sz="3200" u="none" cap="none" strike="noStrike">
                <a:solidFill>
                  <a:srgbClr val="000000"/>
                </a:solidFill>
                <a:latin typeface="Helvetica Neue"/>
                <a:ea typeface="Helvetica Neue"/>
                <a:cs typeface="Helvetica Neue"/>
                <a:sym typeface="Helvetica Neue"/>
              </a:defRPr>
            </a:lvl1pPr>
            <a:lvl2pPr indent="228600" lvl="1" marL="0" marR="0" rtl="0" algn="ctr">
              <a:lnSpc>
                <a:spcPct val="100000"/>
              </a:lnSpc>
              <a:spcBef>
                <a:spcPts val="0"/>
              </a:spcBef>
              <a:spcAft>
                <a:spcPts val="0"/>
              </a:spcAft>
              <a:buClr>
                <a:srgbClr val="000000"/>
              </a:buClr>
              <a:buFont typeface="Helvetica Neue"/>
              <a:buNone/>
              <a:defRPr b="0" i="0" sz="3200" u="none" cap="none" strike="noStrike">
                <a:solidFill>
                  <a:srgbClr val="000000"/>
                </a:solidFill>
                <a:latin typeface="Helvetica Neue"/>
                <a:ea typeface="Helvetica Neue"/>
                <a:cs typeface="Helvetica Neue"/>
                <a:sym typeface="Helvetica Neue"/>
              </a:defRPr>
            </a:lvl2pPr>
            <a:lvl3pPr indent="457200" lvl="2" marL="0" marR="0" rtl="0" algn="ctr">
              <a:lnSpc>
                <a:spcPct val="100000"/>
              </a:lnSpc>
              <a:spcBef>
                <a:spcPts val="0"/>
              </a:spcBef>
              <a:spcAft>
                <a:spcPts val="0"/>
              </a:spcAft>
              <a:buClr>
                <a:srgbClr val="000000"/>
              </a:buClr>
              <a:buFont typeface="Helvetica Neue"/>
              <a:buNone/>
              <a:defRPr b="0" i="0" sz="3200" u="none" cap="none" strike="noStrike">
                <a:solidFill>
                  <a:srgbClr val="000000"/>
                </a:solidFill>
                <a:latin typeface="Helvetica Neue"/>
                <a:ea typeface="Helvetica Neue"/>
                <a:cs typeface="Helvetica Neue"/>
                <a:sym typeface="Helvetica Neue"/>
              </a:defRPr>
            </a:lvl3pPr>
            <a:lvl4pPr indent="685800" lvl="3" marL="0" marR="0" rtl="0" algn="ctr">
              <a:lnSpc>
                <a:spcPct val="100000"/>
              </a:lnSpc>
              <a:spcBef>
                <a:spcPts val="0"/>
              </a:spcBef>
              <a:spcAft>
                <a:spcPts val="0"/>
              </a:spcAft>
              <a:buClr>
                <a:srgbClr val="000000"/>
              </a:buClr>
              <a:buFont typeface="Helvetica Neue"/>
              <a:buNone/>
              <a:defRPr b="0" i="0" sz="3200" u="none" cap="none" strike="noStrike">
                <a:solidFill>
                  <a:srgbClr val="000000"/>
                </a:solidFill>
                <a:latin typeface="Helvetica Neue"/>
                <a:ea typeface="Helvetica Neue"/>
                <a:cs typeface="Helvetica Neue"/>
                <a:sym typeface="Helvetica Neue"/>
              </a:defRPr>
            </a:lvl4pPr>
            <a:lvl5pPr indent="914400" lvl="4" marL="0" marR="0" rtl="0" algn="ctr">
              <a:lnSpc>
                <a:spcPct val="100000"/>
              </a:lnSpc>
              <a:spcBef>
                <a:spcPts val="0"/>
              </a:spcBef>
              <a:spcAft>
                <a:spcPts val="0"/>
              </a:spcAft>
              <a:buClr>
                <a:srgbClr val="000000"/>
              </a:buClr>
              <a:buFont typeface="Helvetica Neue"/>
              <a:buNone/>
              <a:defRPr b="0" i="0" sz="3200" u="none" cap="none" strike="noStrike">
                <a:solidFill>
                  <a:srgbClr val="000000"/>
                </a:solidFill>
                <a:latin typeface="Helvetica Neue"/>
                <a:ea typeface="Helvetica Neue"/>
                <a:cs typeface="Helvetica Neue"/>
                <a:sym typeface="Helvetica Neue"/>
              </a:defRPr>
            </a:lvl5pPr>
            <a:lvl6pPr indent="-273050" lvl="5" marL="2667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6pPr>
            <a:lvl7pPr indent="-273050" lvl="6" marL="3111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7pPr>
            <a:lvl8pPr indent="-273050" lvl="7" marL="3556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8pPr>
            <a:lvl9pPr indent="-273050" lvl="8" marL="4000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9pPr>
          </a:lstStyle>
          <a:p/>
        </p:txBody>
      </p:sp>
      <p:sp>
        <p:nvSpPr>
          <p:cNvPr id="12" name="Shape 12"/>
          <p:cNvSpPr txBox="1"/>
          <p:nvPr>
            <p:ph idx="12" type="sldNum"/>
          </p:nvPr>
        </p:nvSpPr>
        <p:spPr>
          <a:xfrm>
            <a:off x="6311798" y="9251950"/>
            <a:ext cx="368504" cy="381000"/>
          </a:xfrm>
          <a:prstGeom prst="rect">
            <a:avLst/>
          </a:prstGeom>
          <a:noFill/>
          <a:ln>
            <a:noFill/>
          </a:ln>
        </p:spPr>
        <p:txBody>
          <a:bodyPr anchorCtr="0" anchor="t" bIns="50800" lIns="50800" rIns="50800" tIns="50800">
            <a:noAutofit/>
          </a:bodyPr>
          <a:lstStyle/>
          <a:p>
            <a:pPr indent="0" lvl="0" marL="0" marR="0" rtl="0" algn="ctr">
              <a:lnSpc>
                <a:spcPct val="100000"/>
              </a:lnSpc>
              <a:spcBef>
                <a:spcPts val="0"/>
              </a:spcBef>
              <a:spcAft>
                <a:spcPts val="0"/>
              </a:spcAft>
              <a:buClr>
                <a:srgbClr val="000000"/>
              </a:buClr>
              <a:buSzPct val="25000"/>
              <a:buFont typeface="Helvetica Neue"/>
              <a:buNone/>
            </a:pPr>
            <a:fld id="{00000000-1234-1234-1234-123412341234}" type="slidenum">
              <a:rPr b="0" i="0" lang="en-US" sz="1800" u="none" cap="none" strike="noStrike">
                <a:solidFill>
                  <a:srgbClr val="000000"/>
                </a:solidFill>
                <a:latin typeface="Helvetica Neue"/>
                <a:ea typeface="Helvetica Neue"/>
                <a:cs typeface="Helvetica Neue"/>
                <a:sym typeface="Helvetica Neue"/>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46" name="Shape 46"/>
        <p:cNvGrpSpPr/>
        <p:nvPr/>
      </p:nvGrpSpPr>
      <p:grpSpPr>
        <a:xfrm>
          <a:off x="0" y="0"/>
          <a:ext cx="0" cy="0"/>
          <a:chOff x="0" y="0"/>
          <a:chExt cx="0" cy="0"/>
        </a:xfrm>
      </p:grpSpPr>
      <p:sp>
        <p:nvSpPr>
          <p:cNvPr id="47" name="Shape 47"/>
          <p:cNvSpPr txBox="1"/>
          <p:nvPr>
            <p:ph idx="1" type="body"/>
          </p:nvPr>
        </p:nvSpPr>
        <p:spPr>
          <a:xfrm>
            <a:off x="1270000" y="6362700"/>
            <a:ext cx="10464800" cy="469899"/>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1pPr>
            <a:lvl2pPr indent="-273050" lvl="1" marL="889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2pPr>
            <a:lvl3pPr indent="-273050" lvl="2" marL="1333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3pPr>
            <a:lvl4pPr indent="-273050" lvl="3" marL="1778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4pPr>
            <a:lvl5pPr indent="-273050" lvl="4" marL="2222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5pPr>
            <a:lvl6pPr indent="-273050" lvl="5" marL="2667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6pPr>
            <a:lvl7pPr indent="-273050" lvl="6" marL="3111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7pPr>
            <a:lvl8pPr indent="-273050" lvl="7" marL="3556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8pPr>
            <a:lvl9pPr indent="-273050" lvl="8" marL="4000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9pPr>
          </a:lstStyle>
          <a:p/>
        </p:txBody>
      </p:sp>
      <p:sp>
        <p:nvSpPr>
          <p:cNvPr id="48" name="Shape 48"/>
          <p:cNvSpPr txBox="1"/>
          <p:nvPr>
            <p:ph idx="2" type="body"/>
          </p:nvPr>
        </p:nvSpPr>
        <p:spPr>
          <a:xfrm>
            <a:off x="1270000" y="4267200"/>
            <a:ext cx="10464800" cy="6857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Helvetica Neue"/>
              <a:buNone/>
              <a:defRPr b="0" i="0" sz="3800" u="none" cap="none" strike="noStrike">
                <a:solidFill>
                  <a:srgbClr val="000000"/>
                </a:solidFill>
                <a:latin typeface="Helvetica Neue"/>
                <a:ea typeface="Helvetica Neue"/>
                <a:cs typeface="Helvetica Neue"/>
                <a:sym typeface="Helvetica Neue"/>
              </a:defRPr>
            </a:lvl1pPr>
            <a:lvl2pPr indent="-273050" lvl="1" marL="889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2pPr>
            <a:lvl3pPr indent="-273050" lvl="2" marL="1333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3pPr>
            <a:lvl4pPr indent="-273050" lvl="3" marL="1778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4pPr>
            <a:lvl5pPr indent="-273050" lvl="4" marL="2222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5pPr>
            <a:lvl6pPr indent="-273050" lvl="5" marL="2667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6pPr>
            <a:lvl7pPr indent="-273050" lvl="6" marL="3111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7pPr>
            <a:lvl8pPr indent="-273050" lvl="7" marL="3556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8pPr>
            <a:lvl9pPr indent="-273050" lvl="8" marL="4000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9pPr>
          </a:lstStyle>
          <a:p/>
        </p:txBody>
      </p:sp>
      <p:sp>
        <p:nvSpPr>
          <p:cNvPr id="49" name="Shape 49"/>
          <p:cNvSpPr txBox="1"/>
          <p:nvPr>
            <p:ph idx="12" type="sldNum"/>
          </p:nvPr>
        </p:nvSpPr>
        <p:spPr>
          <a:xfrm>
            <a:off x="6311798" y="9251950"/>
            <a:ext cx="368504" cy="381000"/>
          </a:xfrm>
          <a:prstGeom prst="rect">
            <a:avLst/>
          </a:prstGeom>
          <a:noFill/>
          <a:ln>
            <a:noFill/>
          </a:ln>
        </p:spPr>
        <p:txBody>
          <a:bodyPr anchorCtr="0" anchor="t" bIns="50800" lIns="50800" rIns="50800" tIns="50800">
            <a:noAutofit/>
          </a:bodyPr>
          <a:lstStyle/>
          <a:p>
            <a:pPr indent="0" lvl="0" marL="0" marR="0" rtl="0" algn="ctr">
              <a:lnSpc>
                <a:spcPct val="100000"/>
              </a:lnSpc>
              <a:spcBef>
                <a:spcPts val="0"/>
              </a:spcBef>
              <a:spcAft>
                <a:spcPts val="0"/>
              </a:spcAft>
              <a:buClr>
                <a:srgbClr val="000000"/>
              </a:buClr>
              <a:buSzPct val="25000"/>
              <a:buFont typeface="Helvetica Neue"/>
              <a:buNone/>
            </a:pPr>
            <a:fld id="{00000000-1234-1234-1234-123412341234}" type="slidenum">
              <a:rPr b="0" i="0" lang="en-US" sz="1800" u="none" cap="none" strike="noStrike">
                <a:solidFill>
                  <a:srgbClr val="000000"/>
                </a:solidFill>
                <a:latin typeface="Helvetica Neue"/>
                <a:ea typeface="Helvetica Neue"/>
                <a:cs typeface="Helvetica Neue"/>
                <a:sym typeface="Helvetica Neue"/>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p:spTree>
      <p:nvGrpSpPr>
        <p:cNvPr id="50" name="Shape 50"/>
        <p:cNvGrpSpPr/>
        <p:nvPr/>
      </p:nvGrpSpPr>
      <p:grpSpPr>
        <a:xfrm>
          <a:off x="0" y="0"/>
          <a:ext cx="0" cy="0"/>
          <a:chOff x="0" y="0"/>
          <a:chExt cx="0" cy="0"/>
        </a:xfrm>
      </p:grpSpPr>
      <p:sp>
        <p:nvSpPr>
          <p:cNvPr id="51" name="Shape 51"/>
          <p:cNvSpPr/>
          <p:nvPr>
            <p:ph idx="2" type="pic"/>
          </p:nvPr>
        </p:nvSpPr>
        <p:spPr>
          <a:xfrm>
            <a:off x="0" y="0"/>
            <a:ext cx="13004799" cy="9753599"/>
          </a:xfrm>
          <a:prstGeom prst="rect">
            <a:avLst/>
          </a:prstGeom>
          <a:noFill/>
          <a:ln>
            <a:noFill/>
          </a:ln>
        </p:spPr>
        <p:txBody>
          <a:bodyPr anchorCtr="0" anchor="t" bIns="91425" lIns="91425" rIns="91425" tIns="91425"/>
          <a:lstStyle>
            <a:lvl1pPr indent="-273050" lvl="0" marL="444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1pPr>
            <a:lvl2pPr indent="-273050" lvl="1" marL="889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2pPr>
            <a:lvl3pPr indent="-273050" lvl="2" marL="1333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3pPr>
            <a:lvl4pPr indent="-273050" lvl="3" marL="1778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4pPr>
            <a:lvl5pPr indent="-273050" lvl="4" marL="2222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5pPr>
            <a:lvl6pPr indent="-273050" lvl="5" marL="2667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6pPr>
            <a:lvl7pPr indent="-273050" lvl="6" marL="3111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7pPr>
            <a:lvl8pPr indent="-273050" lvl="7" marL="3556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8pPr>
            <a:lvl9pPr indent="-273050" lvl="8" marL="4000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9pPr>
          </a:lstStyle>
          <a:p/>
        </p:txBody>
      </p:sp>
      <p:sp>
        <p:nvSpPr>
          <p:cNvPr id="52" name="Shape 52"/>
          <p:cNvSpPr txBox="1"/>
          <p:nvPr>
            <p:ph idx="12" type="sldNum"/>
          </p:nvPr>
        </p:nvSpPr>
        <p:spPr>
          <a:xfrm>
            <a:off x="6311798" y="9251950"/>
            <a:ext cx="368504" cy="381000"/>
          </a:xfrm>
          <a:prstGeom prst="rect">
            <a:avLst/>
          </a:prstGeom>
          <a:noFill/>
          <a:ln>
            <a:noFill/>
          </a:ln>
        </p:spPr>
        <p:txBody>
          <a:bodyPr anchorCtr="0" anchor="t" bIns="50800" lIns="50800" rIns="50800" tIns="50800">
            <a:noAutofit/>
          </a:bodyPr>
          <a:lstStyle/>
          <a:p>
            <a:pPr indent="0" lvl="0" marL="0" marR="0" rtl="0" algn="ctr">
              <a:lnSpc>
                <a:spcPct val="100000"/>
              </a:lnSpc>
              <a:spcBef>
                <a:spcPts val="0"/>
              </a:spcBef>
              <a:spcAft>
                <a:spcPts val="0"/>
              </a:spcAft>
              <a:buClr>
                <a:srgbClr val="000000"/>
              </a:buClr>
              <a:buSzPct val="25000"/>
              <a:buFont typeface="Helvetica Neue"/>
              <a:buNone/>
            </a:pPr>
            <a:fld id="{00000000-1234-1234-1234-123412341234}" type="slidenum">
              <a:rPr b="0" i="0" lang="en-US" sz="1800" u="none" cap="none" strike="noStrike">
                <a:solidFill>
                  <a:srgbClr val="000000"/>
                </a:solidFill>
                <a:latin typeface="Helvetica Neue"/>
                <a:ea typeface="Helvetica Neue"/>
                <a:cs typeface="Helvetica Neue"/>
                <a:sym typeface="Helvetica Neue"/>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6311798" y="9251950"/>
            <a:ext cx="368504" cy="381000"/>
          </a:xfrm>
          <a:prstGeom prst="rect">
            <a:avLst/>
          </a:prstGeom>
          <a:noFill/>
          <a:ln>
            <a:noFill/>
          </a:ln>
        </p:spPr>
        <p:txBody>
          <a:bodyPr anchorCtr="0" anchor="t" bIns="50800" lIns="50800" rIns="50800" tIns="50800">
            <a:noAutofit/>
          </a:bodyPr>
          <a:lstStyle/>
          <a:p>
            <a:pPr indent="0" lvl="0" marL="0" marR="0" rtl="0" algn="ctr">
              <a:lnSpc>
                <a:spcPct val="100000"/>
              </a:lnSpc>
              <a:spcBef>
                <a:spcPts val="0"/>
              </a:spcBef>
              <a:spcAft>
                <a:spcPts val="0"/>
              </a:spcAft>
              <a:buClr>
                <a:srgbClr val="000000"/>
              </a:buClr>
              <a:buSzPct val="25000"/>
              <a:buFont typeface="Helvetica Neue"/>
              <a:buNone/>
            </a:pPr>
            <a:fld id="{00000000-1234-1234-1234-123412341234}" type="slidenum">
              <a:rPr b="0" i="0" lang="en-US" sz="1800" u="none" cap="none" strike="noStrike">
                <a:solidFill>
                  <a:srgbClr val="000000"/>
                </a:solidFill>
                <a:latin typeface="Helvetica Neue"/>
                <a:ea typeface="Helvetica Neue"/>
                <a:cs typeface="Helvetica Neue"/>
                <a:sym typeface="Helvetica Neue"/>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Photo - Horizontal">
    <p:spTree>
      <p:nvGrpSpPr>
        <p:cNvPr id="13" name="Shape 13"/>
        <p:cNvGrpSpPr/>
        <p:nvPr/>
      </p:nvGrpSpPr>
      <p:grpSpPr>
        <a:xfrm>
          <a:off x="0" y="0"/>
          <a:ext cx="0" cy="0"/>
          <a:chOff x="0" y="0"/>
          <a:chExt cx="0" cy="0"/>
        </a:xfrm>
      </p:grpSpPr>
      <p:sp>
        <p:nvSpPr>
          <p:cNvPr id="14" name="Shape 14"/>
          <p:cNvSpPr/>
          <p:nvPr>
            <p:ph idx="2" type="pic"/>
          </p:nvPr>
        </p:nvSpPr>
        <p:spPr>
          <a:xfrm>
            <a:off x="1606550" y="635000"/>
            <a:ext cx="9779000" cy="5918200"/>
          </a:xfrm>
          <a:prstGeom prst="rect">
            <a:avLst/>
          </a:prstGeom>
          <a:noFill/>
          <a:ln>
            <a:noFill/>
          </a:ln>
        </p:spPr>
        <p:txBody>
          <a:bodyPr anchorCtr="0" anchor="t" bIns="91425" lIns="91425" rIns="91425" tIns="91425"/>
          <a:lstStyle>
            <a:lvl1pPr indent="-273050" lvl="0" marL="444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1pPr>
            <a:lvl2pPr indent="-273050" lvl="1" marL="889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2pPr>
            <a:lvl3pPr indent="-273050" lvl="2" marL="1333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3pPr>
            <a:lvl4pPr indent="-273050" lvl="3" marL="1778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4pPr>
            <a:lvl5pPr indent="-273050" lvl="4" marL="2222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5pPr>
            <a:lvl6pPr indent="-273050" lvl="5" marL="2667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6pPr>
            <a:lvl7pPr indent="-273050" lvl="6" marL="3111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7pPr>
            <a:lvl8pPr indent="-273050" lvl="7" marL="3556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8pPr>
            <a:lvl9pPr indent="-273050" lvl="8" marL="4000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9pPr>
          </a:lstStyle>
          <a:p/>
        </p:txBody>
      </p:sp>
      <p:sp>
        <p:nvSpPr>
          <p:cNvPr id="15" name="Shape 15"/>
          <p:cNvSpPr txBox="1"/>
          <p:nvPr>
            <p:ph type="title"/>
          </p:nvPr>
        </p:nvSpPr>
        <p:spPr>
          <a:xfrm>
            <a:off x="1270000" y="6718300"/>
            <a:ext cx="10464800" cy="14224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1pPr>
            <a:lvl2pPr indent="228600" lvl="1"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2pPr>
            <a:lvl3pPr indent="457200" lvl="2"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3pPr>
            <a:lvl4pPr indent="685800" lvl="3"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4pPr>
            <a:lvl5pPr indent="914400" lvl="4"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5pPr>
            <a:lvl6pPr indent="1143000" lvl="5"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6pPr>
            <a:lvl7pPr indent="1371600" lvl="6"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7pPr>
            <a:lvl8pPr indent="1600200" lvl="7"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8pPr>
            <a:lvl9pPr indent="1828800" lvl="8"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9pPr>
          </a:lstStyle>
          <a:p/>
        </p:txBody>
      </p:sp>
      <p:sp>
        <p:nvSpPr>
          <p:cNvPr id="16" name="Shape 16"/>
          <p:cNvSpPr txBox="1"/>
          <p:nvPr>
            <p:ph idx="1" type="body"/>
          </p:nvPr>
        </p:nvSpPr>
        <p:spPr>
          <a:xfrm>
            <a:off x="1270000" y="8191500"/>
            <a:ext cx="10464800" cy="1130299"/>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000000"/>
              </a:buClr>
              <a:buFont typeface="Helvetica Neue"/>
              <a:buNone/>
              <a:defRPr b="0" i="0" sz="3200" u="none" cap="none" strike="noStrike">
                <a:solidFill>
                  <a:srgbClr val="000000"/>
                </a:solidFill>
                <a:latin typeface="Helvetica Neue"/>
                <a:ea typeface="Helvetica Neue"/>
                <a:cs typeface="Helvetica Neue"/>
                <a:sym typeface="Helvetica Neue"/>
              </a:defRPr>
            </a:lvl1pPr>
            <a:lvl2pPr indent="228600" lvl="1" marL="0" marR="0" rtl="0" algn="ctr">
              <a:lnSpc>
                <a:spcPct val="100000"/>
              </a:lnSpc>
              <a:spcBef>
                <a:spcPts val="0"/>
              </a:spcBef>
              <a:spcAft>
                <a:spcPts val="0"/>
              </a:spcAft>
              <a:buClr>
                <a:srgbClr val="000000"/>
              </a:buClr>
              <a:buFont typeface="Helvetica Neue"/>
              <a:buNone/>
              <a:defRPr b="0" i="0" sz="3200" u="none" cap="none" strike="noStrike">
                <a:solidFill>
                  <a:srgbClr val="000000"/>
                </a:solidFill>
                <a:latin typeface="Helvetica Neue"/>
                <a:ea typeface="Helvetica Neue"/>
                <a:cs typeface="Helvetica Neue"/>
                <a:sym typeface="Helvetica Neue"/>
              </a:defRPr>
            </a:lvl2pPr>
            <a:lvl3pPr indent="457200" lvl="2" marL="0" marR="0" rtl="0" algn="ctr">
              <a:lnSpc>
                <a:spcPct val="100000"/>
              </a:lnSpc>
              <a:spcBef>
                <a:spcPts val="0"/>
              </a:spcBef>
              <a:spcAft>
                <a:spcPts val="0"/>
              </a:spcAft>
              <a:buClr>
                <a:srgbClr val="000000"/>
              </a:buClr>
              <a:buFont typeface="Helvetica Neue"/>
              <a:buNone/>
              <a:defRPr b="0" i="0" sz="3200" u="none" cap="none" strike="noStrike">
                <a:solidFill>
                  <a:srgbClr val="000000"/>
                </a:solidFill>
                <a:latin typeface="Helvetica Neue"/>
                <a:ea typeface="Helvetica Neue"/>
                <a:cs typeface="Helvetica Neue"/>
                <a:sym typeface="Helvetica Neue"/>
              </a:defRPr>
            </a:lvl3pPr>
            <a:lvl4pPr indent="685800" lvl="3" marL="0" marR="0" rtl="0" algn="ctr">
              <a:lnSpc>
                <a:spcPct val="100000"/>
              </a:lnSpc>
              <a:spcBef>
                <a:spcPts val="0"/>
              </a:spcBef>
              <a:spcAft>
                <a:spcPts val="0"/>
              </a:spcAft>
              <a:buClr>
                <a:srgbClr val="000000"/>
              </a:buClr>
              <a:buFont typeface="Helvetica Neue"/>
              <a:buNone/>
              <a:defRPr b="0" i="0" sz="3200" u="none" cap="none" strike="noStrike">
                <a:solidFill>
                  <a:srgbClr val="000000"/>
                </a:solidFill>
                <a:latin typeface="Helvetica Neue"/>
                <a:ea typeface="Helvetica Neue"/>
                <a:cs typeface="Helvetica Neue"/>
                <a:sym typeface="Helvetica Neue"/>
              </a:defRPr>
            </a:lvl4pPr>
            <a:lvl5pPr indent="914400" lvl="4" marL="0" marR="0" rtl="0" algn="ctr">
              <a:lnSpc>
                <a:spcPct val="100000"/>
              </a:lnSpc>
              <a:spcBef>
                <a:spcPts val="0"/>
              </a:spcBef>
              <a:spcAft>
                <a:spcPts val="0"/>
              </a:spcAft>
              <a:buClr>
                <a:srgbClr val="000000"/>
              </a:buClr>
              <a:buFont typeface="Helvetica Neue"/>
              <a:buNone/>
              <a:defRPr b="0" i="0" sz="3200" u="none" cap="none" strike="noStrike">
                <a:solidFill>
                  <a:srgbClr val="000000"/>
                </a:solidFill>
                <a:latin typeface="Helvetica Neue"/>
                <a:ea typeface="Helvetica Neue"/>
                <a:cs typeface="Helvetica Neue"/>
                <a:sym typeface="Helvetica Neue"/>
              </a:defRPr>
            </a:lvl5pPr>
            <a:lvl6pPr indent="-273050" lvl="5" marL="2667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6pPr>
            <a:lvl7pPr indent="-273050" lvl="6" marL="3111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7pPr>
            <a:lvl8pPr indent="-273050" lvl="7" marL="3556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8pPr>
            <a:lvl9pPr indent="-273050" lvl="8" marL="4000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9pPr>
          </a:lstStyle>
          <a:p/>
        </p:txBody>
      </p:sp>
      <p:sp>
        <p:nvSpPr>
          <p:cNvPr id="17" name="Shape 17"/>
          <p:cNvSpPr txBox="1"/>
          <p:nvPr>
            <p:ph idx="12" type="sldNum"/>
          </p:nvPr>
        </p:nvSpPr>
        <p:spPr>
          <a:xfrm>
            <a:off x="6311798" y="9245600"/>
            <a:ext cx="368504" cy="381000"/>
          </a:xfrm>
          <a:prstGeom prst="rect">
            <a:avLst/>
          </a:prstGeom>
          <a:noFill/>
          <a:ln>
            <a:noFill/>
          </a:ln>
        </p:spPr>
        <p:txBody>
          <a:bodyPr anchorCtr="0" anchor="t" bIns="50800" lIns="50800" rIns="50800" tIns="50800">
            <a:noAutofit/>
          </a:bodyPr>
          <a:lstStyle/>
          <a:p>
            <a:pPr indent="0" lvl="0" marL="0" marR="0" rtl="0" algn="ctr">
              <a:lnSpc>
                <a:spcPct val="100000"/>
              </a:lnSpc>
              <a:spcBef>
                <a:spcPts val="0"/>
              </a:spcBef>
              <a:spcAft>
                <a:spcPts val="0"/>
              </a:spcAft>
              <a:buClr>
                <a:srgbClr val="000000"/>
              </a:buClr>
              <a:buSzPct val="25000"/>
              <a:buFont typeface="Helvetica Neue"/>
              <a:buNone/>
            </a:pPr>
            <a:fld id="{00000000-1234-1234-1234-123412341234}" type="slidenum">
              <a:rPr b="0" i="0" lang="en-US" sz="1800" u="none" cap="none" strike="noStrike">
                <a:solidFill>
                  <a:srgbClr val="000000"/>
                </a:solidFill>
                <a:latin typeface="Helvetica Neue"/>
                <a:ea typeface="Helvetica Neue"/>
                <a:cs typeface="Helvetica Neue"/>
                <a:sym typeface="Helvetica Neue"/>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Center">
    <p:spTree>
      <p:nvGrpSpPr>
        <p:cNvPr id="18" name="Shape 18"/>
        <p:cNvGrpSpPr/>
        <p:nvPr/>
      </p:nvGrpSpPr>
      <p:grpSpPr>
        <a:xfrm>
          <a:off x="0" y="0"/>
          <a:ext cx="0" cy="0"/>
          <a:chOff x="0" y="0"/>
          <a:chExt cx="0" cy="0"/>
        </a:xfrm>
      </p:grpSpPr>
      <p:sp>
        <p:nvSpPr>
          <p:cNvPr id="19" name="Shape 19"/>
          <p:cNvSpPr txBox="1"/>
          <p:nvPr>
            <p:ph type="title"/>
          </p:nvPr>
        </p:nvSpPr>
        <p:spPr>
          <a:xfrm>
            <a:off x="1270000" y="3225800"/>
            <a:ext cx="10464800" cy="33019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1pPr>
            <a:lvl2pPr indent="228600" lvl="1"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2pPr>
            <a:lvl3pPr indent="457200" lvl="2"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3pPr>
            <a:lvl4pPr indent="685800" lvl="3"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4pPr>
            <a:lvl5pPr indent="914400" lvl="4"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5pPr>
            <a:lvl6pPr indent="1143000" lvl="5"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6pPr>
            <a:lvl7pPr indent="1371600" lvl="6"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7pPr>
            <a:lvl8pPr indent="1600200" lvl="7"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8pPr>
            <a:lvl9pPr indent="1828800" lvl="8"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9pPr>
          </a:lstStyle>
          <a:p/>
        </p:txBody>
      </p:sp>
      <p:sp>
        <p:nvSpPr>
          <p:cNvPr id="20" name="Shape 20"/>
          <p:cNvSpPr txBox="1"/>
          <p:nvPr>
            <p:ph idx="12" type="sldNum"/>
          </p:nvPr>
        </p:nvSpPr>
        <p:spPr>
          <a:xfrm>
            <a:off x="6311798" y="9251950"/>
            <a:ext cx="368504" cy="381000"/>
          </a:xfrm>
          <a:prstGeom prst="rect">
            <a:avLst/>
          </a:prstGeom>
          <a:noFill/>
          <a:ln>
            <a:noFill/>
          </a:ln>
        </p:spPr>
        <p:txBody>
          <a:bodyPr anchorCtr="0" anchor="t" bIns="50800" lIns="50800" rIns="50800" tIns="50800">
            <a:noAutofit/>
          </a:bodyPr>
          <a:lstStyle/>
          <a:p>
            <a:pPr indent="0" lvl="0" marL="0" marR="0" rtl="0" algn="ctr">
              <a:lnSpc>
                <a:spcPct val="100000"/>
              </a:lnSpc>
              <a:spcBef>
                <a:spcPts val="0"/>
              </a:spcBef>
              <a:spcAft>
                <a:spcPts val="0"/>
              </a:spcAft>
              <a:buClr>
                <a:srgbClr val="000000"/>
              </a:buClr>
              <a:buSzPct val="25000"/>
              <a:buFont typeface="Helvetica Neue"/>
              <a:buNone/>
            </a:pPr>
            <a:fld id="{00000000-1234-1234-1234-123412341234}" type="slidenum">
              <a:rPr b="0" i="0" lang="en-US" sz="1800" u="none" cap="none" strike="noStrike">
                <a:solidFill>
                  <a:srgbClr val="000000"/>
                </a:solidFill>
                <a:latin typeface="Helvetica Neue"/>
                <a:ea typeface="Helvetica Neue"/>
                <a:cs typeface="Helvetica Neue"/>
                <a:sym typeface="Helvetica Neue"/>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Vertical">
    <p:spTree>
      <p:nvGrpSpPr>
        <p:cNvPr id="21" name="Shape 21"/>
        <p:cNvGrpSpPr/>
        <p:nvPr/>
      </p:nvGrpSpPr>
      <p:grpSpPr>
        <a:xfrm>
          <a:off x="0" y="0"/>
          <a:ext cx="0" cy="0"/>
          <a:chOff x="0" y="0"/>
          <a:chExt cx="0" cy="0"/>
        </a:xfrm>
      </p:grpSpPr>
      <p:sp>
        <p:nvSpPr>
          <p:cNvPr id="22" name="Shape 22"/>
          <p:cNvSpPr/>
          <p:nvPr>
            <p:ph idx="2" type="pic"/>
          </p:nvPr>
        </p:nvSpPr>
        <p:spPr>
          <a:xfrm>
            <a:off x="6718300" y="635000"/>
            <a:ext cx="5333999" cy="8229600"/>
          </a:xfrm>
          <a:prstGeom prst="rect">
            <a:avLst/>
          </a:prstGeom>
          <a:noFill/>
          <a:ln>
            <a:noFill/>
          </a:ln>
        </p:spPr>
        <p:txBody>
          <a:bodyPr anchorCtr="0" anchor="t" bIns="91425" lIns="91425" rIns="91425" tIns="91425"/>
          <a:lstStyle>
            <a:lvl1pPr indent="-273050" lvl="0" marL="444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1pPr>
            <a:lvl2pPr indent="-273050" lvl="1" marL="889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2pPr>
            <a:lvl3pPr indent="-273050" lvl="2" marL="1333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3pPr>
            <a:lvl4pPr indent="-273050" lvl="3" marL="1778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4pPr>
            <a:lvl5pPr indent="-273050" lvl="4" marL="2222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5pPr>
            <a:lvl6pPr indent="-273050" lvl="5" marL="2667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6pPr>
            <a:lvl7pPr indent="-273050" lvl="6" marL="3111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7pPr>
            <a:lvl8pPr indent="-273050" lvl="7" marL="3556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8pPr>
            <a:lvl9pPr indent="-273050" lvl="8" marL="4000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9pPr>
          </a:lstStyle>
          <a:p/>
        </p:txBody>
      </p:sp>
      <p:sp>
        <p:nvSpPr>
          <p:cNvPr id="23" name="Shape 23"/>
          <p:cNvSpPr txBox="1"/>
          <p:nvPr>
            <p:ph type="title"/>
          </p:nvPr>
        </p:nvSpPr>
        <p:spPr>
          <a:xfrm>
            <a:off x="952500" y="635000"/>
            <a:ext cx="5333999" cy="39878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000000"/>
              </a:buClr>
              <a:buFont typeface="Helvetica Neue"/>
              <a:buNone/>
              <a:defRPr b="0" i="0" sz="6000" u="none" cap="none" strike="noStrike">
                <a:solidFill>
                  <a:srgbClr val="000000"/>
                </a:solidFill>
                <a:latin typeface="Helvetica Neue"/>
                <a:ea typeface="Helvetica Neue"/>
                <a:cs typeface="Helvetica Neue"/>
                <a:sym typeface="Helvetica Neue"/>
              </a:defRPr>
            </a:lvl1pPr>
            <a:lvl2pPr indent="228600" lvl="1"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2pPr>
            <a:lvl3pPr indent="457200" lvl="2"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3pPr>
            <a:lvl4pPr indent="685800" lvl="3"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4pPr>
            <a:lvl5pPr indent="914400" lvl="4"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5pPr>
            <a:lvl6pPr indent="1143000" lvl="5"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6pPr>
            <a:lvl7pPr indent="1371600" lvl="6"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7pPr>
            <a:lvl8pPr indent="1600200" lvl="7"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8pPr>
            <a:lvl9pPr indent="1828800" lvl="8"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9pPr>
          </a:lstStyle>
          <a:p/>
        </p:txBody>
      </p:sp>
      <p:sp>
        <p:nvSpPr>
          <p:cNvPr id="24" name="Shape 24"/>
          <p:cNvSpPr txBox="1"/>
          <p:nvPr>
            <p:ph idx="1" type="body"/>
          </p:nvPr>
        </p:nvSpPr>
        <p:spPr>
          <a:xfrm>
            <a:off x="952500" y="4762500"/>
            <a:ext cx="5333999" cy="4102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000000"/>
              </a:buClr>
              <a:buFont typeface="Helvetica Neue"/>
              <a:buNone/>
              <a:defRPr b="0" i="0" sz="3200" u="none" cap="none" strike="noStrike">
                <a:solidFill>
                  <a:srgbClr val="000000"/>
                </a:solidFill>
                <a:latin typeface="Helvetica Neue"/>
                <a:ea typeface="Helvetica Neue"/>
                <a:cs typeface="Helvetica Neue"/>
                <a:sym typeface="Helvetica Neue"/>
              </a:defRPr>
            </a:lvl1pPr>
            <a:lvl2pPr indent="228600" lvl="1" marL="0" marR="0" rtl="0" algn="ctr">
              <a:lnSpc>
                <a:spcPct val="100000"/>
              </a:lnSpc>
              <a:spcBef>
                <a:spcPts val="0"/>
              </a:spcBef>
              <a:spcAft>
                <a:spcPts val="0"/>
              </a:spcAft>
              <a:buClr>
                <a:srgbClr val="000000"/>
              </a:buClr>
              <a:buFont typeface="Helvetica Neue"/>
              <a:buNone/>
              <a:defRPr b="0" i="0" sz="3200" u="none" cap="none" strike="noStrike">
                <a:solidFill>
                  <a:srgbClr val="000000"/>
                </a:solidFill>
                <a:latin typeface="Helvetica Neue"/>
                <a:ea typeface="Helvetica Neue"/>
                <a:cs typeface="Helvetica Neue"/>
                <a:sym typeface="Helvetica Neue"/>
              </a:defRPr>
            </a:lvl2pPr>
            <a:lvl3pPr indent="457200" lvl="2" marL="0" marR="0" rtl="0" algn="ctr">
              <a:lnSpc>
                <a:spcPct val="100000"/>
              </a:lnSpc>
              <a:spcBef>
                <a:spcPts val="0"/>
              </a:spcBef>
              <a:spcAft>
                <a:spcPts val="0"/>
              </a:spcAft>
              <a:buClr>
                <a:srgbClr val="000000"/>
              </a:buClr>
              <a:buFont typeface="Helvetica Neue"/>
              <a:buNone/>
              <a:defRPr b="0" i="0" sz="3200" u="none" cap="none" strike="noStrike">
                <a:solidFill>
                  <a:srgbClr val="000000"/>
                </a:solidFill>
                <a:latin typeface="Helvetica Neue"/>
                <a:ea typeface="Helvetica Neue"/>
                <a:cs typeface="Helvetica Neue"/>
                <a:sym typeface="Helvetica Neue"/>
              </a:defRPr>
            </a:lvl3pPr>
            <a:lvl4pPr indent="685800" lvl="3" marL="0" marR="0" rtl="0" algn="ctr">
              <a:lnSpc>
                <a:spcPct val="100000"/>
              </a:lnSpc>
              <a:spcBef>
                <a:spcPts val="0"/>
              </a:spcBef>
              <a:spcAft>
                <a:spcPts val="0"/>
              </a:spcAft>
              <a:buClr>
                <a:srgbClr val="000000"/>
              </a:buClr>
              <a:buFont typeface="Helvetica Neue"/>
              <a:buNone/>
              <a:defRPr b="0" i="0" sz="3200" u="none" cap="none" strike="noStrike">
                <a:solidFill>
                  <a:srgbClr val="000000"/>
                </a:solidFill>
                <a:latin typeface="Helvetica Neue"/>
                <a:ea typeface="Helvetica Neue"/>
                <a:cs typeface="Helvetica Neue"/>
                <a:sym typeface="Helvetica Neue"/>
              </a:defRPr>
            </a:lvl4pPr>
            <a:lvl5pPr indent="914400" lvl="4" marL="0" marR="0" rtl="0" algn="ctr">
              <a:lnSpc>
                <a:spcPct val="100000"/>
              </a:lnSpc>
              <a:spcBef>
                <a:spcPts val="0"/>
              </a:spcBef>
              <a:spcAft>
                <a:spcPts val="0"/>
              </a:spcAft>
              <a:buClr>
                <a:srgbClr val="000000"/>
              </a:buClr>
              <a:buFont typeface="Helvetica Neue"/>
              <a:buNone/>
              <a:defRPr b="0" i="0" sz="3200" u="none" cap="none" strike="noStrike">
                <a:solidFill>
                  <a:srgbClr val="000000"/>
                </a:solidFill>
                <a:latin typeface="Helvetica Neue"/>
                <a:ea typeface="Helvetica Neue"/>
                <a:cs typeface="Helvetica Neue"/>
                <a:sym typeface="Helvetica Neue"/>
              </a:defRPr>
            </a:lvl5pPr>
            <a:lvl6pPr indent="-273050" lvl="5" marL="2667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6pPr>
            <a:lvl7pPr indent="-273050" lvl="6" marL="3111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7pPr>
            <a:lvl8pPr indent="-273050" lvl="7" marL="3556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8pPr>
            <a:lvl9pPr indent="-273050" lvl="8" marL="4000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9pPr>
          </a:lstStyle>
          <a:p/>
        </p:txBody>
      </p:sp>
      <p:sp>
        <p:nvSpPr>
          <p:cNvPr id="25" name="Shape 25"/>
          <p:cNvSpPr txBox="1"/>
          <p:nvPr>
            <p:ph idx="12" type="sldNum"/>
          </p:nvPr>
        </p:nvSpPr>
        <p:spPr>
          <a:xfrm>
            <a:off x="6311798" y="9251950"/>
            <a:ext cx="368504" cy="381000"/>
          </a:xfrm>
          <a:prstGeom prst="rect">
            <a:avLst/>
          </a:prstGeom>
          <a:noFill/>
          <a:ln>
            <a:noFill/>
          </a:ln>
        </p:spPr>
        <p:txBody>
          <a:bodyPr anchorCtr="0" anchor="t" bIns="50800" lIns="50800" rIns="50800" tIns="50800">
            <a:noAutofit/>
          </a:bodyPr>
          <a:lstStyle/>
          <a:p>
            <a:pPr indent="0" lvl="0" marL="0" marR="0" rtl="0" algn="ctr">
              <a:lnSpc>
                <a:spcPct val="100000"/>
              </a:lnSpc>
              <a:spcBef>
                <a:spcPts val="0"/>
              </a:spcBef>
              <a:spcAft>
                <a:spcPts val="0"/>
              </a:spcAft>
              <a:buClr>
                <a:srgbClr val="000000"/>
              </a:buClr>
              <a:buSzPct val="25000"/>
              <a:buFont typeface="Helvetica Neue"/>
              <a:buNone/>
            </a:pPr>
            <a:fld id="{00000000-1234-1234-1234-123412341234}" type="slidenum">
              <a:rPr b="0" i="0" lang="en-US" sz="1800" u="none" cap="none" strike="noStrike">
                <a:solidFill>
                  <a:srgbClr val="000000"/>
                </a:solidFill>
                <a:latin typeface="Helvetica Neue"/>
                <a:ea typeface="Helvetica Neue"/>
                <a:cs typeface="Helvetica Neue"/>
                <a:sym typeface="Helvetica Neue"/>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Top">
    <p:spTree>
      <p:nvGrpSpPr>
        <p:cNvPr id="26" name="Shape 26"/>
        <p:cNvGrpSpPr/>
        <p:nvPr/>
      </p:nvGrpSpPr>
      <p:grpSpPr>
        <a:xfrm>
          <a:off x="0" y="0"/>
          <a:ext cx="0" cy="0"/>
          <a:chOff x="0" y="0"/>
          <a:chExt cx="0" cy="0"/>
        </a:xfrm>
      </p:grpSpPr>
      <p:sp>
        <p:nvSpPr>
          <p:cNvPr id="27" name="Shape 27"/>
          <p:cNvSpPr txBox="1"/>
          <p:nvPr>
            <p:ph type="title"/>
          </p:nvPr>
        </p:nvSpPr>
        <p:spPr>
          <a:xfrm>
            <a:off x="952500" y="444500"/>
            <a:ext cx="11099799" cy="21589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1pPr>
            <a:lvl2pPr indent="228600" lvl="1"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2pPr>
            <a:lvl3pPr indent="457200" lvl="2"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3pPr>
            <a:lvl4pPr indent="685800" lvl="3"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4pPr>
            <a:lvl5pPr indent="914400" lvl="4"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5pPr>
            <a:lvl6pPr indent="1143000" lvl="5"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6pPr>
            <a:lvl7pPr indent="1371600" lvl="6"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7pPr>
            <a:lvl8pPr indent="1600200" lvl="7"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8pPr>
            <a:lvl9pPr indent="1828800" lvl="8"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9pPr>
          </a:lstStyle>
          <a:p/>
        </p:txBody>
      </p:sp>
      <p:sp>
        <p:nvSpPr>
          <p:cNvPr id="28" name="Shape 28"/>
          <p:cNvSpPr txBox="1"/>
          <p:nvPr>
            <p:ph idx="12" type="sldNum"/>
          </p:nvPr>
        </p:nvSpPr>
        <p:spPr>
          <a:xfrm>
            <a:off x="6311798" y="9251950"/>
            <a:ext cx="368504" cy="381000"/>
          </a:xfrm>
          <a:prstGeom prst="rect">
            <a:avLst/>
          </a:prstGeom>
          <a:noFill/>
          <a:ln>
            <a:noFill/>
          </a:ln>
        </p:spPr>
        <p:txBody>
          <a:bodyPr anchorCtr="0" anchor="t" bIns="50800" lIns="50800" rIns="50800" tIns="50800">
            <a:noAutofit/>
          </a:bodyPr>
          <a:lstStyle/>
          <a:p>
            <a:pPr indent="0" lvl="0" marL="0" marR="0" rtl="0" algn="ctr">
              <a:lnSpc>
                <a:spcPct val="100000"/>
              </a:lnSpc>
              <a:spcBef>
                <a:spcPts val="0"/>
              </a:spcBef>
              <a:spcAft>
                <a:spcPts val="0"/>
              </a:spcAft>
              <a:buClr>
                <a:srgbClr val="000000"/>
              </a:buClr>
              <a:buSzPct val="25000"/>
              <a:buFont typeface="Helvetica Neue"/>
              <a:buNone/>
            </a:pPr>
            <a:fld id="{00000000-1234-1234-1234-123412341234}" type="slidenum">
              <a:rPr b="0" i="0" lang="en-US" sz="1800" u="none" cap="none" strike="noStrike">
                <a:solidFill>
                  <a:srgbClr val="000000"/>
                </a:solidFill>
                <a:latin typeface="Helvetica Neue"/>
                <a:ea typeface="Helvetica Neue"/>
                <a:cs typeface="Helvetica Neue"/>
                <a:sym typeface="Helvetica Neue"/>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p:spTree>
      <p:nvGrpSpPr>
        <p:cNvPr id="29" name="Shape 29"/>
        <p:cNvGrpSpPr/>
        <p:nvPr/>
      </p:nvGrpSpPr>
      <p:grpSpPr>
        <a:xfrm>
          <a:off x="0" y="0"/>
          <a:ext cx="0" cy="0"/>
          <a:chOff x="0" y="0"/>
          <a:chExt cx="0" cy="0"/>
        </a:xfrm>
      </p:grpSpPr>
      <p:sp>
        <p:nvSpPr>
          <p:cNvPr id="30" name="Shape 30"/>
          <p:cNvSpPr txBox="1"/>
          <p:nvPr>
            <p:ph type="title"/>
          </p:nvPr>
        </p:nvSpPr>
        <p:spPr>
          <a:xfrm>
            <a:off x="952500" y="444500"/>
            <a:ext cx="11099799" cy="21589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1pPr>
            <a:lvl2pPr indent="228600" lvl="1"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2pPr>
            <a:lvl3pPr indent="457200" lvl="2"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3pPr>
            <a:lvl4pPr indent="685800" lvl="3"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4pPr>
            <a:lvl5pPr indent="914400" lvl="4"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5pPr>
            <a:lvl6pPr indent="1143000" lvl="5"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6pPr>
            <a:lvl7pPr indent="1371600" lvl="6"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7pPr>
            <a:lvl8pPr indent="1600200" lvl="7"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8pPr>
            <a:lvl9pPr indent="1828800" lvl="8"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9pPr>
          </a:lstStyle>
          <a:p/>
        </p:txBody>
      </p:sp>
      <p:sp>
        <p:nvSpPr>
          <p:cNvPr id="31" name="Shape 31"/>
          <p:cNvSpPr txBox="1"/>
          <p:nvPr>
            <p:ph idx="1" type="body"/>
          </p:nvPr>
        </p:nvSpPr>
        <p:spPr>
          <a:xfrm>
            <a:off x="952500" y="2603500"/>
            <a:ext cx="11099799" cy="6286499"/>
          </a:xfrm>
          <a:prstGeom prst="rect">
            <a:avLst/>
          </a:prstGeom>
          <a:noFill/>
          <a:ln>
            <a:noFill/>
          </a:ln>
        </p:spPr>
        <p:txBody>
          <a:bodyPr anchorCtr="0" anchor="ctr" bIns="91425" lIns="91425" rIns="91425" tIns="91425"/>
          <a:lstStyle>
            <a:lvl1pPr indent="-273050" lvl="0" marL="444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1pPr>
            <a:lvl2pPr indent="-273050" lvl="1" marL="889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2pPr>
            <a:lvl3pPr indent="-273050" lvl="2" marL="1333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3pPr>
            <a:lvl4pPr indent="-273050" lvl="3" marL="1778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4pPr>
            <a:lvl5pPr indent="-273050" lvl="4" marL="2222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5pPr>
            <a:lvl6pPr indent="-273050" lvl="5" marL="2667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6pPr>
            <a:lvl7pPr indent="-273050" lvl="6" marL="3111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7pPr>
            <a:lvl8pPr indent="-273050" lvl="7" marL="3556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8pPr>
            <a:lvl9pPr indent="-273050" lvl="8" marL="4000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9pPr>
          </a:lstStyle>
          <a:p/>
        </p:txBody>
      </p:sp>
      <p:sp>
        <p:nvSpPr>
          <p:cNvPr id="32" name="Shape 32"/>
          <p:cNvSpPr txBox="1"/>
          <p:nvPr>
            <p:ph idx="12" type="sldNum"/>
          </p:nvPr>
        </p:nvSpPr>
        <p:spPr>
          <a:xfrm>
            <a:off x="6311798" y="9251950"/>
            <a:ext cx="368504" cy="381000"/>
          </a:xfrm>
          <a:prstGeom prst="rect">
            <a:avLst/>
          </a:prstGeom>
          <a:noFill/>
          <a:ln>
            <a:noFill/>
          </a:ln>
        </p:spPr>
        <p:txBody>
          <a:bodyPr anchorCtr="0" anchor="t" bIns="50800" lIns="50800" rIns="50800" tIns="50800">
            <a:noAutofit/>
          </a:bodyPr>
          <a:lstStyle/>
          <a:p>
            <a:pPr indent="0" lvl="0" marL="0" marR="0" rtl="0" algn="ctr">
              <a:lnSpc>
                <a:spcPct val="100000"/>
              </a:lnSpc>
              <a:spcBef>
                <a:spcPts val="0"/>
              </a:spcBef>
              <a:spcAft>
                <a:spcPts val="0"/>
              </a:spcAft>
              <a:buClr>
                <a:srgbClr val="000000"/>
              </a:buClr>
              <a:buSzPct val="25000"/>
              <a:buFont typeface="Helvetica Neue"/>
              <a:buNone/>
            </a:pPr>
            <a:fld id="{00000000-1234-1234-1234-123412341234}" type="slidenum">
              <a:rPr b="0" i="0" lang="en-US" sz="1800" u="none" cap="none" strike="noStrike">
                <a:solidFill>
                  <a:srgbClr val="000000"/>
                </a:solidFill>
                <a:latin typeface="Helvetica Neue"/>
                <a:ea typeface="Helvetica Neue"/>
                <a:cs typeface="Helvetica Neue"/>
                <a:sym typeface="Helvetica Neue"/>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Bullets &amp; Photo">
    <p:spTree>
      <p:nvGrpSpPr>
        <p:cNvPr id="33" name="Shape 33"/>
        <p:cNvGrpSpPr/>
        <p:nvPr/>
      </p:nvGrpSpPr>
      <p:grpSpPr>
        <a:xfrm>
          <a:off x="0" y="0"/>
          <a:ext cx="0" cy="0"/>
          <a:chOff x="0" y="0"/>
          <a:chExt cx="0" cy="0"/>
        </a:xfrm>
      </p:grpSpPr>
      <p:sp>
        <p:nvSpPr>
          <p:cNvPr id="34" name="Shape 34"/>
          <p:cNvSpPr/>
          <p:nvPr>
            <p:ph idx="2" type="pic"/>
          </p:nvPr>
        </p:nvSpPr>
        <p:spPr>
          <a:xfrm>
            <a:off x="6718300" y="2603500"/>
            <a:ext cx="5333999" cy="6286499"/>
          </a:xfrm>
          <a:prstGeom prst="rect">
            <a:avLst/>
          </a:prstGeom>
          <a:noFill/>
          <a:ln>
            <a:noFill/>
          </a:ln>
        </p:spPr>
        <p:txBody>
          <a:bodyPr anchorCtr="0" anchor="t" bIns="91425" lIns="91425" rIns="91425" tIns="91425"/>
          <a:lstStyle>
            <a:lvl1pPr indent="-273050" lvl="0" marL="444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1pPr>
            <a:lvl2pPr indent="-273050" lvl="1" marL="889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2pPr>
            <a:lvl3pPr indent="-273050" lvl="2" marL="1333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3pPr>
            <a:lvl4pPr indent="-273050" lvl="3" marL="1778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4pPr>
            <a:lvl5pPr indent="-273050" lvl="4" marL="2222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5pPr>
            <a:lvl6pPr indent="-273050" lvl="5" marL="2667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6pPr>
            <a:lvl7pPr indent="-273050" lvl="6" marL="3111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7pPr>
            <a:lvl8pPr indent="-273050" lvl="7" marL="3556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8pPr>
            <a:lvl9pPr indent="-273050" lvl="8" marL="4000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9pPr>
          </a:lstStyle>
          <a:p/>
        </p:txBody>
      </p:sp>
      <p:sp>
        <p:nvSpPr>
          <p:cNvPr id="35" name="Shape 35"/>
          <p:cNvSpPr txBox="1"/>
          <p:nvPr>
            <p:ph type="title"/>
          </p:nvPr>
        </p:nvSpPr>
        <p:spPr>
          <a:xfrm>
            <a:off x="952500" y="444500"/>
            <a:ext cx="11099799" cy="21589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1pPr>
            <a:lvl2pPr indent="228600" lvl="1"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2pPr>
            <a:lvl3pPr indent="457200" lvl="2"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3pPr>
            <a:lvl4pPr indent="685800" lvl="3"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4pPr>
            <a:lvl5pPr indent="914400" lvl="4"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5pPr>
            <a:lvl6pPr indent="1143000" lvl="5"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6pPr>
            <a:lvl7pPr indent="1371600" lvl="6"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7pPr>
            <a:lvl8pPr indent="1600200" lvl="7"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8pPr>
            <a:lvl9pPr indent="1828800" lvl="8"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9pPr>
          </a:lstStyle>
          <a:p/>
        </p:txBody>
      </p:sp>
      <p:sp>
        <p:nvSpPr>
          <p:cNvPr id="36" name="Shape 36"/>
          <p:cNvSpPr txBox="1"/>
          <p:nvPr>
            <p:ph idx="1" type="body"/>
          </p:nvPr>
        </p:nvSpPr>
        <p:spPr>
          <a:xfrm>
            <a:off x="952500" y="2603500"/>
            <a:ext cx="5333999" cy="6286499"/>
          </a:xfrm>
          <a:prstGeom prst="rect">
            <a:avLst/>
          </a:prstGeom>
          <a:noFill/>
          <a:ln>
            <a:noFill/>
          </a:ln>
        </p:spPr>
        <p:txBody>
          <a:bodyPr anchorCtr="0" anchor="ctr" bIns="91425" lIns="91425" rIns="91425" tIns="91425"/>
          <a:lstStyle>
            <a:lvl1pPr indent="-209550" lvl="0" marL="342900" marR="0" rtl="0" algn="l">
              <a:lnSpc>
                <a:spcPct val="100000"/>
              </a:lnSpc>
              <a:spcBef>
                <a:spcPts val="3200"/>
              </a:spcBef>
              <a:spcAft>
                <a:spcPts val="0"/>
              </a:spcAft>
              <a:buClr>
                <a:srgbClr val="000000"/>
              </a:buClr>
              <a:buSzPct val="75000"/>
              <a:buFont typeface="Helvetica Neue"/>
              <a:buChar char="•"/>
              <a:defRPr b="0" i="0" sz="2800" u="none" cap="none" strike="noStrike">
                <a:solidFill>
                  <a:srgbClr val="000000"/>
                </a:solidFill>
                <a:latin typeface="Helvetica Neue"/>
                <a:ea typeface="Helvetica Neue"/>
                <a:cs typeface="Helvetica Neue"/>
                <a:sym typeface="Helvetica Neue"/>
              </a:defRPr>
            </a:lvl1pPr>
            <a:lvl2pPr indent="-209550" lvl="1" marL="685800" marR="0" rtl="0" algn="l">
              <a:lnSpc>
                <a:spcPct val="100000"/>
              </a:lnSpc>
              <a:spcBef>
                <a:spcPts val="3200"/>
              </a:spcBef>
              <a:spcAft>
                <a:spcPts val="0"/>
              </a:spcAft>
              <a:buClr>
                <a:srgbClr val="000000"/>
              </a:buClr>
              <a:buSzPct val="75000"/>
              <a:buFont typeface="Helvetica Neue"/>
              <a:buChar char="•"/>
              <a:defRPr b="0" i="0" sz="2800" u="none" cap="none" strike="noStrike">
                <a:solidFill>
                  <a:srgbClr val="000000"/>
                </a:solidFill>
                <a:latin typeface="Helvetica Neue"/>
                <a:ea typeface="Helvetica Neue"/>
                <a:cs typeface="Helvetica Neue"/>
                <a:sym typeface="Helvetica Neue"/>
              </a:defRPr>
            </a:lvl2pPr>
            <a:lvl3pPr indent="-209550" lvl="2" marL="1028700" marR="0" rtl="0" algn="l">
              <a:lnSpc>
                <a:spcPct val="100000"/>
              </a:lnSpc>
              <a:spcBef>
                <a:spcPts val="3200"/>
              </a:spcBef>
              <a:spcAft>
                <a:spcPts val="0"/>
              </a:spcAft>
              <a:buClr>
                <a:srgbClr val="000000"/>
              </a:buClr>
              <a:buSzPct val="75000"/>
              <a:buFont typeface="Helvetica Neue"/>
              <a:buChar char="•"/>
              <a:defRPr b="0" i="0" sz="2800" u="none" cap="none" strike="noStrike">
                <a:solidFill>
                  <a:srgbClr val="000000"/>
                </a:solidFill>
                <a:latin typeface="Helvetica Neue"/>
                <a:ea typeface="Helvetica Neue"/>
                <a:cs typeface="Helvetica Neue"/>
                <a:sym typeface="Helvetica Neue"/>
              </a:defRPr>
            </a:lvl3pPr>
            <a:lvl4pPr indent="-209550" lvl="3" marL="1371600" marR="0" rtl="0" algn="l">
              <a:lnSpc>
                <a:spcPct val="100000"/>
              </a:lnSpc>
              <a:spcBef>
                <a:spcPts val="3200"/>
              </a:spcBef>
              <a:spcAft>
                <a:spcPts val="0"/>
              </a:spcAft>
              <a:buClr>
                <a:srgbClr val="000000"/>
              </a:buClr>
              <a:buSzPct val="75000"/>
              <a:buFont typeface="Helvetica Neue"/>
              <a:buChar char="•"/>
              <a:defRPr b="0" i="0" sz="2800" u="none" cap="none" strike="noStrike">
                <a:solidFill>
                  <a:srgbClr val="000000"/>
                </a:solidFill>
                <a:latin typeface="Helvetica Neue"/>
                <a:ea typeface="Helvetica Neue"/>
                <a:cs typeface="Helvetica Neue"/>
                <a:sym typeface="Helvetica Neue"/>
              </a:defRPr>
            </a:lvl4pPr>
            <a:lvl5pPr indent="-209550" lvl="4" marL="1714500" marR="0" rtl="0" algn="l">
              <a:lnSpc>
                <a:spcPct val="100000"/>
              </a:lnSpc>
              <a:spcBef>
                <a:spcPts val="3200"/>
              </a:spcBef>
              <a:spcAft>
                <a:spcPts val="0"/>
              </a:spcAft>
              <a:buClr>
                <a:srgbClr val="000000"/>
              </a:buClr>
              <a:buSzPct val="75000"/>
              <a:buFont typeface="Helvetica Neue"/>
              <a:buChar char="•"/>
              <a:defRPr b="0" i="0" sz="2800" u="none" cap="none" strike="noStrike">
                <a:solidFill>
                  <a:srgbClr val="000000"/>
                </a:solidFill>
                <a:latin typeface="Helvetica Neue"/>
                <a:ea typeface="Helvetica Neue"/>
                <a:cs typeface="Helvetica Neue"/>
                <a:sym typeface="Helvetica Neue"/>
              </a:defRPr>
            </a:lvl5pPr>
            <a:lvl6pPr indent="-273050" lvl="5" marL="2667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6pPr>
            <a:lvl7pPr indent="-273050" lvl="6" marL="3111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7pPr>
            <a:lvl8pPr indent="-273050" lvl="7" marL="3556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8pPr>
            <a:lvl9pPr indent="-273050" lvl="8" marL="4000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9pPr>
          </a:lstStyle>
          <a:p/>
        </p:txBody>
      </p:sp>
      <p:sp>
        <p:nvSpPr>
          <p:cNvPr id="37" name="Shape 37"/>
          <p:cNvSpPr txBox="1"/>
          <p:nvPr>
            <p:ph idx="12" type="sldNum"/>
          </p:nvPr>
        </p:nvSpPr>
        <p:spPr>
          <a:xfrm>
            <a:off x="6311798" y="9251950"/>
            <a:ext cx="368504" cy="381000"/>
          </a:xfrm>
          <a:prstGeom prst="rect">
            <a:avLst/>
          </a:prstGeom>
          <a:noFill/>
          <a:ln>
            <a:noFill/>
          </a:ln>
        </p:spPr>
        <p:txBody>
          <a:bodyPr anchorCtr="0" anchor="t" bIns="50800" lIns="50800" rIns="50800" tIns="50800">
            <a:noAutofit/>
          </a:bodyPr>
          <a:lstStyle/>
          <a:p>
            <a:pPr indent="0" lvl="0" marL="0" marR="0" rtl="0" algn="ctr">
              <a:lnSpc>
                <a:spcPct val="100000"/>
              </a:lnSpc>
              <a:spcBef>
                <a:spcPts val="0"/>
              </a:spcBef>
              <a:spcAft>
                <a:spcPts val="0"/>
              </a:spcAft>
              <a:buClr>
                <a:srgbClr val="000000"/>
              </a:buClr>
              <a:buSzPct val="25000"/>
              <a:buFont typeface="Helvetica Neue"/>
              <a:buNone/>
            </a:pPr>
            <a:fld id="{00000000-1234-1234-1234-123412341234}" type="slidenum">
              <a:rPr b="0" i="0" lang="en-US" sz="1800" u="none" cap="none" strike="noStrike">
                <a:solidFill>
                  <a:srgbClr val="000000"/>
                </a:solidFill>
                <a:latin typeface="Helvetica Neue"/>
                <a:ea typeface="Helvetica Neue"/>
                <a:cs typeface="Helvetica Neue"/>
                <a:sym typeface="Helvetica Neue"/>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s">
    <p:spTree>
      <p:nvGrpSpPr>
        <p:cNvPr id="38" name="Shape 38"/>
        <p:cNvGrpSpPr/>
        <p:nvPr/>
      </p:nvGrpSpPr>
      <p:grpSpPr>
        <a:xfrm>
          <a:off x="0" y="0"/>
          <a:ext cx="0" cy="0"/>
          <a:chOff x="0" y="0"/>
          <a:chExt cx="0" cy="0"/>
        </a:xfrm>
      </p:grpSpPr>
      <p:sp>
        <p:nvSpPr>
          <p:cNvPr id="39" name="Shape 39"/>
          <p:cNvSpPr txBox="1"/>
          <p:nvPr>
            <p:ph idx="1" type="body"/>
          </p:nvPr>
        </p:nvSpPr>
        <p:spPr>
          <a:xfrm>
            <a:off x="952500" y="1270000"/>
            <a:ext cx="11099799" cy="7213600"/>
          </a:xfrm>
          <a:prstGeom prst="rect">
            <a:avLst/>
          </a:prstGeom>
          <a:noFill/>
          <a:ln>
            <a:noFill/>
          </a:ln>
        </p:spPr>
        <p:txBody>
          <a:bodyPr anchorCtr="0" anchor="ctr" bIns="91425" lIns="91425" rIns="91425" tIns="91425"/>
          <a:lstStyle>
            <a:lvl1pPr indent="-273050" lvl="0" marL="444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1pPr>
            <a:lvl2pPr indent="-273050" lvl="1" marL="889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2pPr>
            <a:lvl3pPr indent="-273050" lvl="2" marL="1333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3pPr>
            <a:lvl4pPr indent="-273050" lvl="3" marL="1778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4pPr>
            <a:lvl5pPr indent="-273050" lvl="4" marL="2222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5pPr>
            <a:lvl6pPr indent="-273050" lvl="5" marL="2667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6pPr>
            <a:lvl7pPr indent="-273050" lvl="6" marL="3111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7pPr>
            <a:lvl8pPr indent="-273050" lvl="7" marL="3556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8pPr>
            <a:lvl9pPr indent="-273050" lvl="8" marL="4000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9pPr>
          </a:lstStyle>
          <a:p/>
        </p:txBody>
      </p:sp>
      <p:sp>
        <p:nvSpPr>
          <p:cNvPr id="40" name="Shape 40"/>
          <p:cNvSpPr txBox="1"/>
          <p:nvPr>
            <p:ph idx="12" type="sldNum"/>
          </p:nvPr>
        </p:nvSpPr>
        <p:spPr>
          <a:xfrm>
            <a:off x="6311798" y="9251950"/>
            <a:ext cx="368504" cy="381000"/>
          </a:xfrm>
          <a:prstGeom prst="rect">
            <a:avLst/>
          </a:prstGeom>
          <a:noFill/>
          <a:ln>
            <a:noFill/>
          </a:ln>
        </p:spPr>
        <p:txBody>
          <a:bodyPr anchorCtr="0" anchor="t" bIns="50800" lIns="50800" rIns="50800" tIns="50800">
            <a:noAutofit/>
          </a:bodyPr>
          <a:lstStyle/>
          <a:p>
            <a:pPr indent="0" lvl="0" marL="0" marR="0" rtl="0" algn="ctr">
              <a:lnSpc>
                <a:spcPct val="100000"/>
              </a:lnSpc>
              <a:spcBef>
                <a:spcPts val="0"/>
              </a:spcBef>
              <a:spcAft>
                <a:spcPts val="0"/>
              </a:spcAft>
              <a:buClr>
                <a:srgbClr val="000000"/>
              </a:buClr>
              <a:buSzPct val="25000"/>
              <a:buFont typeface="Helvetica Neue"/>
              <a:buNone/>
            </a:pPr>
            <a:fld id="{00000000-1234-1234-1234-123412341234}" type="slidenum">
              <a:rPr b="0" i="0" lang="en-US" sz="1800" u="none" cap="none" strike="noStrike">
                <a:solidFill>
                  <a:srgbClr val="000000"/>
                </a:solidFill>
                <a:latin typeface="Helvetica Neue"/>
                <a:ea typeface="Helvetica Neue"/>
                <a:cs typeface="Helvetica Neue"/>
                <a:sym typeface="Helvetica Neue"/>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3 Up">
    <p:spTree>
      <p:nvGrpSpPr>
        <p:cNvPr id="41" name="Shape 41"/>
        <p:cNvGrpSpPr/>
        <p:nvPr/>
      </p:nvGrpSpPr>
      <p:grpSpPr>
        <a:xfrm>
          <a:off x="0" y="0"/>
          <a:ext cx="0" cy="0"/>
          <a:chOff x="0" y="0"/>
          <a:chExt cx="0" cy="0"/>
        </a:xfrm>
      </p:grpSpPr>
      <p:sp>
        <p:nvSpPr>
          <p:cNvPr id="42" name="Shape 42"/>
          <p:cNvSpPr/>
          <p:nvPr>
            <p:ph idx="2" type="pic"/>
          </p:nvPr>
        </p:nvSpPr>
        <p:spPr>
          <a:xfrm>
            <a:off x="6718300" y="5092700"/>
            <a:ext cx="5333999" cy="3771900"/>
          </a:xfrm>
          <a:prstGeom prst="rect">
            <a:avLst/>
          </a:prstGeom>
          <a:noFill/>
          <a:ln>
            <a:noFill/>
          </a:ln>
        </p:spPr>
        <p:txBody>
          <a:bodyPr anchorCtr="0" anchor="t" bIns="91425" lIns="91425" rIns="91425" tIns="91425"/>
          <a:lstStyle>
            <a:lvl1pPr indent="-273050" lvl="0" marL="444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1pPr>
            <a:lvl2pPr indent="-273050" lvl="1" marL="889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2pPr>
            <a:lvl3pPr indent="-273050" lvl="2" marL="1333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3pPr>
            <a:lvl4pPr indent="-273050" lvl="3" marL="1778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4pPr>
            <a:lvl5pPr indent="-273050" lvl="4" marL="2222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5pPr>
            <a:lvl6pPr indent="-273050" lvl="5" marL="2667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6pPr>
            <a:lvl7pPr indent="-273050" lvl="6" marL="3111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7pPr>
            <a:lvl8pPr indent="-273050" lvl="7" marL="3556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8pPr>
            <a:lvl9pPr indent="-273050" lvl="8" marL="4000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9pPr>
          </a:lstStyle>
          <a:p/>
        </p:txBody>
      </p:sp>
      <p:sp>
        <p:nvSpPr>
          <p:cNvPr id="43" name="Shape 43"/>
          <p:cNvSpPr/>
          <p:nvPr>
            <p:ph idx="3" type="pic"/>
          </p:nvPr>
        </p:nvSpPr>
        <p:spPr>
          <a:xfrm>
            <a:off x="6724517" y="889000"/>
            <a:ext cx="5334001" cy="3771900"/>
          </a:xfrm>
          <a:prstGeom prst="rect">
            <a:avLst/>
          </a:prstGeom>
          <a:noFill/>
          <a:ln>
            <a:noFill/>
          </a:ln>
        </p:spPr>
        <p:txBody>
          <a:bodyPr anchorCtr="0" anchor="t" bIns="91425" lIns="91425" rIns="91425" tIns="91425"/>
          <a:lstStyle>
            <a:lvl1pPr indent="-273050" lvl="0" marL="444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1pPr>
            <a:lvl2pPr indent="-273050" lvl="1" marL="889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2pPr>
            <a:lvl3pPr indent="-273050" lvl="2" marL="1333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3pPr>
            <a:lvl4pPr indent="-273050" lvl="3" marL="1778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4pPr>
            <a:lvl5pPr indent="-273050" lvl="4" marL="2222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5pPr>
            <a:lvl6pPr indent="-273050" lvl="5" marL="2667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6pPr>
            <a:lvl7pPr indent="-273050" lvl="6" marL="3111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7pPr>
            <a:lvl8pPr indent="-273050" lvl="7" marL="3556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8pPr>
            <a:lvl9pPr indent="-273050" lvl="8" marL="4000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9pPr>
          </a:lstStyle>
          <a:p/>
        </p:txBody>
      </p:sp>
      <p:sp>
        <p:nvSpPr>
          <p:cNvPr id="44" name="Shape 44"/>
          <p:cNvSpPr/>
          <p:nvPr>
            <p:ph idx="4" type="pic"/>
          </p:nvPr>
        </p:nvSpPr>
        <p:spPr>
          <a:xfrm>
            <a:off x="952500" y="889000"/>
            <a:ext cx="5333999" cy="7975600"/>
          </a:xfrm>
          <a:prstGeom prst="rect">
            <a:avLst/>
          </a:prstGeom>
          <a:noFill/>
          <a:ln>
            <a:noFill/>
          </a:ln>
        </p:spPr>
        <p:txBody>
          <a:bodyPr anchorCtr="0" anchor="t" bIns="91425" lIns="91425" rIns="91425" tIns="91425"/>
          <a:lstStyle>
            <a:lvl1pPr indent="-273050" lvl="0" marL="444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1pPr>
            <a:lvl2pPr indent="-273050" lvl="1" marL="889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2pPr>
            <a:lvl3pPr indent="-273050" lvl="2" marL="1333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3pPr>
            <a:lvl4pPr indent="-273050" lvl="3" marL="1778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4pPr>
            <a:lvl5pPr indent="-273050" lvl="4" marL="2222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5pPr>
            <a:lvl6pPr indent="-273050" lvl="5" marL="2667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6pPr>
            <a:lvl7pPr indent="-273050" lvl="6" marL="3111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7pPr>
            <a:lvl8pPr indent="-273050" lvl="7" marL="3556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8pPr>
            <a:lvl9pPr indent="-273050" lvl="8" marL="4000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9pPr>
          </a:lstStyle>
          <a:p/>
        </p:txBody>
      </p:sp>
      <p:sp>
        <p:nvSpPr>
          <p:cNvPr id="45" name="Shape 45"/>
          <p:cNvSpPr txBox="1"/>
          <p:nvPr>
            <p:ph idx="12" type="sldNum"/>
          </p:nvPr>
        </p:nvSpPr>
        <p:spPr>
          <a:xfrm>
            <a:off x="6311798" y="9251950"/>
            <a:ext cx="368504" cy="381000"/>
          </a:xfrm>
          <a:prstGeom prst="rect">
            <a:avLst/>
          </a:prstGeom>
          <a:noFill/>
          <a:ln>
            <a:noFill/>
          </a:ln>
        </p:spPr>
        <p:txBody>
          <a:bodyPr anchorCtr="0" anchor="t" bIns="50800" lIns="50800" rIns="50800" tIns="50800">
            <a:noAutofit/>
          </a:bodyPr>
          <a:lstStyle/>
          <a:p>
            <a:pPr indent="0" lvl="0" marL="0" marR="0" rtl="0" algn="ctr">
              <a:lnSpc>
                <a:spcPct val="100000"/>
              </a:lnSpc>
              <a:spcBef>
                <a:spcPts val="0"/>
              </a:spcBef>
              <a:spcAft>
                <a:spcPts val="0"/>
              </a:spcAft>
              <a:buClr>
                <a:srgbClr val="000000"/>
              </a:buClr>
              <a:buSzPct val="25000"/>
              <a:buFont typeface="Helvetica Neue"/>
              <a:buNone/>
            </a:pPr>
            <a:fld id="{00000000-1234-1234-1234-123412341234}" type="slidenum">
              <a:rPr b="0" i="0" lang="en-US" sz="1800" u="none" cap="none" strike="noStrike">
                <a:solidFill>
                  <a:srgbClr val="000000"/>
                </a:solidFill>
                <a:latin typeface="Helvetica Neue"/>
                <a:ea typeface="Helvetica Neue"/>
                <a:cs typeface="Helvetica Neue"/>
                <a:sym typeface="Helvetica Neue"/>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952500" y="444500"/>
            <a:ext cx="11099799" cy="21589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1pPr>
            <a:lvl2pPr indent="228600" lvl="1"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2pPr>
            <a:lvl3pPr indent="457200" lvl="2"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3pPr>
            <a:lvl4pPr indent="685800" lvl="3"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4pPr>
            <a:lvl5pPr indent="914400" lvl="4"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5pPr>
            <a:lvl6pPr indent="1143000" lvl="5"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6pPr>
            <a:lvl7pPr indent="1371600" lvl="6"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7pPr>
            <a:lvl8pPr indent="1600200" lvl="7"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8pPr>
            <a:lvl9pPr indent="1828800" lvl="8"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9pPr>
          </a:lstStyle>
          <a:p/>
        </p:txBody>
      </p:sp>
      <p:sp>
        <p:nvSpPr>
          <p:cNvPr id="7" name="Shape 7"/>
          <p:cNvSpPr txBox="1"/>
          <p:nvPr>
            <p:ph idx="1" type="body"/>
          </p:nvPr>
        </p:nvSpPr>
        <p:spPr>
          <a:xfrm>
            <a:off x="952500" y="2603500"/>
            <a:ext cx="11099799" cy="6286499"/>
          </a:xfrm>
          <a:prstGeom prst="rect">
            <a:avLst/>
          </a:prstGeom>
          <a:noFill/>
          <a:ln>
            <a:noFill/>
          </a:ln>
        </p:spPr>
        <p:txBody>
          <a:bodyPr anchorCtr="0" anchor="ctr" bIns="91425" lIns="91425" rIns="91425" tIns="91425"/>
          <a:lstStyle>
            <a:lvl1pPr indent="-273050" lvl="0" marL="444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1pPr>
            <a:lvl2pPr indent="-273050" lvl="1" marL="889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2pPr>
            <a:lvl3pPr indent="-273050" lvl="2" marL="1333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3pPr>
            <a:lvl4pPr indent="-273050" lvl="3" marL="1778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4pPr>
            <a:lvl5pPr indent="-273050" lvl="4" marL="2222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5pPr>
            <a:lvl6pPr indent="-273050" lvl="5" marL="2667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6pPr>
            <a:lvl7pPr indent="-273050" lvl="6" marL="3111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7pPr>
            <a:lvl8pPr indent="-273050" lvl="7" marL="3556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8pPr>
            <a:lvl9pPr indent="-273050" lvl="8" marL="4000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9pPr>
          </a:lstStyle>
          <a:p/>
        </p:txBody>
      </p:sp>
      <p:sp>
        <p:nvSpPr>
          <p:cNvPr id="8" name="Shape 8"/>
          <p:cNvSpPr txBox="1"/>
          <p:nvPr>
            <p:ph idx="12" type="sldNum"/>
          </p:nvPr>
        </p:nvSpPr>
        <p:spPr>
          <a:xfrm>
            <a:off x="6311798" y="9251950"/>
            <a:ext cx="368504" cy="381000"/>
          </a:xfrm>
          <a:prstGeom prst="rect">
            <a:avLst/>
          </a:prstGeom>
          <a:noFill/>
          <a:ln>
            <a:noFill/>
          </a:ln>
        </p:spPr>
        <p:txBody>
          <a:bodyPr anchorCtr="0" anchor="t" bIns="50800" lIns="50800" rIns="50800" tIns="50800">
            <a:noAutofit/>
          </a:bodyPr>
          <a:lstStyle/>
          <a:p>
            <a:pPr indent="0" lvl="0" marL="0" marR="0" rtl="0" algn="ctr">
              <a:lnSpc>
                <a:spcPct val="100000"/>
              </a:lnSpc>
              <a:spcBef>
                <a:spcPts val="0"/>
              </a:spcBef>
              <a:spcAft>
                <a:spcPts val="0"/>
              </a:spcAft>
              <a:buClr>
                <a:srgbClr val="000000"/>
              </a:buClr>
              <a:buSzPct val="25000"/>
              <a:buFont typeface="Helvetica Neue"/>
              <a:buNone/>
            </a:pPr>
            <a:fld id="{00000000-1234-1234-1234-123412341234}" type="slidenum">
              <a:rPr b="0" i="0" lang="en-US" sz="1800" u="none" cap="none" strike="noStrike">
                <a:solidFill>
                  <a:srgbClr val="000000"/>
                </a:solidFill>
                <a:latin typeface="Helvetica Neue"/>
                <a:ea typeface="Helvetica Neue"/>
                <a:cs typeface="Helvetica Neue"/>
                <a:sym typeface="Helvetica Neu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jpg"/><Relationship Id="rId10" Type="http://schemas.openxmlformats.org/officeDocument/2006/relationships/image" Target="../media/image3.png"/><Relationship Id="rId12"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5.png"/><Relationship Id="rId9" Type="http://schemas.openxmlformats.org/officeDocument/2006/relationships/image" Target="../media/image7.jp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 Id="rId8"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nvSpPr>
        <p:spPr>
          <a:xfrm>
            <a:off x="7286550" y="1862050"/>
            <a:ext cx="3888300" cy="441600"/>
          </a:xfrm>
          <a:prstGeom prst="rect">
            <a:avLst/>
          </a:prstGeom>
          <a:noFill/>
          <a:ln>
            <a:noFill/>
          </a:ln>
        </p:spPr>
        <p:txBody>
          <a:bodyPr anchorCtr="0" anchor="t" bIns="91425" lIns="91425" rIns="91425" tIns="91425">
            <a:noAutofit/>
          </a:bodyPr>
          <a:lstStyle/>
          <a:p>
            <a:pPr lvl="0" rtl="0">
              <a:spcBef>
                <a:spcPts val="0"/>
              </a:spcBef>
              <a:buNone/>
            </a:pPr>
            <a:r>
              <a:rPr b="1" lang="en-US"/>
              <a:t>Science Driver 1: Seismic Tomography</a:t>
            </a:r>
          </a:p>
        </p:txBody>
      </p:sp>
      <p:sp>
        <p:nvSpPr>
          <p:cNvPr id="60" name="Shape 60"/>
          <p:cNvSpPr/>
          <p:nvPr/>
        </p:nvSpPr>
        <p:spPr>
          <a:xfrm>
            <a:off x="92085" y="108942"/>
            <a:ext cx="12788099" cy="1295100"/>
          </a:xfrm>
          <a:prstGeom prst="rect">
            <a:avLst/>
          </a:prstGeom>
          <a:noFill/>
          <a:ln cap="flat" cmpd="sng" w="38100">
            <a:solidFill>
              <a:srgbClr val="545554"/>
            </a:solidFill>
            <a:prstDash val="solid"/>
            <a:miter/>
            <a:headEnd len="med" w="med" type="none"/>
            <a:tailEnd len="med" w="med" type="none"/>
          </a:ln>
        </p:spPr>
        <p:txBody>
          <a:bodyPr anchorCtr="0" anchor="t" bIns="50800" lIns="50800" rIns="50800" tIns="50800">
            <a:noAutofit/>
          </a:bodyPr>
          <a:lstStyle/>
          <a:p>
            <a:pPr indent="0" lvl="0" marL="0" marR="0" rtl="0" algn="ctr">
              <a:lnSpc>
                <a:spcPct val="100000"/>
              </a:lnSpc>
              <a:spcBef>
                <a:spcPts val="0"/>
              </a:spcBef>
              <a:spcAft>
                <a:spcPts val="0"/>
              </a:spcAft>
              <a:buClr>
                <a:srgbClr val="941100"/>
              </a:buClr>
              <a:buSzPct val="25000"/>
              <a:buFont typeface="Helvetica Neue"/>
              <a:buNone/>
            </a:pPr>
            <a:r>
              <a:rPr b="1" i="0" lang="en-US" sz="2500" u="none" cap="none" strike="noStrike">
                <a:solidFill>
                  <a:srgbClr val="941100"/>
                </a:solidFill>
              </a:rPr>
              <a:t>             </a:t>
            </a:r>
            <a:r>
              <a:rPr b="1" lang="en-US" sz="3000">
                <a:solidFill>
                  <a:srgbClr val="941100"/>
                </a:solidFill>
              </a:rPr>
              <a:t>Power of Many</a:t>
            </a:r>
            <a:r>
              <a:rPr b="1" i="0" lang="en-US" sz="3000" u="none" cap="none" strike="noStrike">
                <a:solidFill>
                  <a:srgbClr val="941100"/>
                </a:solidFill>
              </a:rPr>
              <a:t>: </a:t>
            </a:r>
            <a:r>
              <a:rPr b="1" lang="en-US" sz="3000">
                <a:solidFill>
                  <a:srgbClr val="941100"/>
                </a:solidFill>
              </a:rPr>
              <a:t>Ensemble Toolkit for Earth Sciences</a:t>
            </a:r>
          </a:p>
          <a:p>
            <a:pPr indent="533400" lvl="4" marL="0" marR="0" rtl="0">
              <a:lnSpc>
                <a:spcPct val="100000"/>
              </a:lnSpc>
              <a:spcBef>
                <a:spcPts val="0"/>
              </a:spcBef>
              <a:spcAft>
                <a:spcPts val="0"/>
              </a:spcAft>
              <a:buClr>
                <a:srgbClr val="202850"/>
              </a:buClr>
              <a:buFont typeface="Helvetica Neue"/>
              <a:buNone/>
            </a:pPr>
            <a:r>
              <a:rPr lang="en-US">
                <a:solidFill>
                  <a:srgbClr val="202850"/>
                </a:solidFill>
                <a:latin typeface="Average"/>
                <a:ea typeface="Average"/>
                <a:cs typeface="Average"/>
                <a:sym typeface="Average"/>
              </a:rPr>
              <a:t>                           </a:t>
            </a:r>
            <a:r>
              <a:rPr lang="en-US">
                <a:solidFill>
                  <a:srgbClr val="202850"/>
                </a:solidFill>
              </a:rPr>
              <a:t> </a:t>
            </a:r>
            <a:r>
              <a:rPr i="0" lang="en-US" sz="1400" u="none" cap="none" strike="noStrike">
                <a:solidFill>
                  <a:srgbClr val="202850"/>
                </a:solidFill>
              </a:rPr>
              <a:t>V.</a:t>
            </a:r>
            <a:r>
              <a:rPr lang="en-US">
                <a:solidFill>
                  <a:srgbClr val="202850"/>
                </a:solidFill>
              </a:rPr>
              <a:t> </a:t>
            </a:r>
            <a:r>
              <a:rPr i="0" lang="en-US" sz="1400" u="none" cap="none" strike="noStrike">
                <a:solidFill>
                  <a:srgbClr val="202850"/>
                </a:solidFill>
              </a:rPr>
              <a:t>Balas</a:t>
            </a:r>
            <a:r>
              <a:rPr lang="en-US">
                <a:solidFill>
                  <a:srgbClr val="202850"/>
                </a:solidFill>
              </a:rPr>
              <a:t>u</a:t>
            </a:r>
            <a:r>
              <a:rPr i="0" lang="en-US" sz="1400" u="none" cap="none" strike="noStrike">
                <a:solidFill>
                  <a:srgbClr val="202850"/>
                </a:solidFill>
              </a:rPr>
              <a:t>br</a:t>
            </a:r>
            <a:r>
              <a:rPr lang="en-US">
                <a:solidFill>
                  <a:srgbClr val="202850"/>
                </a:solidFill>
              </a:rPr>
              <a:t>a</a:t>
            </a:r>
            <a:r>
              <a:rPr i="0" lang="en-US" sz="1400" u="none" cap="none" strike="noStrike">
                <a:solidFill>
                  <a:srgbClr val="202850"/>
                </a:solidFill>
              </a:rPr>
              <a:t>manian, M.</a:t>
            </a:r>
            <a:r>
              <a:rPr lang="en-US">
                <a:solidFill>
                  <a:srgbClr val="202850"/>
                </a:solidFill>
              </a:rPr>
              <a:t> </a:t>
            </a:r>
            <a:r>
              <a:rPr i="0" lang="en-US" sz="1400" u="none" cap="none" strike="noStrike">
                <a:solidFill>
                  <a:srgbClr val="202850"/>
                </a:solidFill>
              </a:rPr>
              <a:t>Turilli, S.</a:t>
            </a:r>
            <a:r>
              <a:rPr lang="en-US">
                <a:solidFill>
                  <a:srgbClr val="202850"/>
                </a:solidFill>
              </a:rPr>
              <a:t> </a:t>
            </a:r>
            <a:r>
              <a:rPr i="0" lang="en-US" sz="1400" u="none" cap="none" strike="noStrike">
                <a:solidFill>
                  <a:srgbClr val="202850"/>
                </a:solidFill>
              </a:rPr>
              <a:t>Jha          </a:t>
            </a:r>
            <a:r>
              <a:rPr lang="en-US">
                <a:solidFill>
                  <a:srgbClr val="202850"/>
                </a:solidFill>
              </a:rPr>
              <a:t>	          W. Hu, M. Mann, G. Cervone		   M.</a:t>
            </a:r>
            <a:r>
              <a:rPr i="0" lang="en-US" sz="1400" u="none" cap="none" strike="noStrike">
                <a:solidFill>
                  <a:srgbClr val="202850"/>
                </a:solidFill>
              </a:rPr>
              <a:t> Lefe</a:t>
            </a:r>
            <a:r>
              <a:rPr lang="en-US">
                <a:solidFill>
                  <a:srgbClr val="202850"/>
                </a:solidFill>
              </a:rPr>
              <a:t>bvre, W. Lei, </a:t>
            </a:r>
            <a:r>
              <a:rPr lang="en-US">
                <a:solidFill>
                  <a:srgbClr val="202850"/>
                </a:solidFill>
                <a:latin typeface="Average"/>
                <a:ea typeface="Average"/>
                <a:cs typeface="Average"/>
                <a:sym typeface="Average"/>
              </a:rPr>
              <a:t>R.Modrak, </a:t>
            </a:r>
            <a:r>
              <a:rPr lang="en-US">
                <a:solidFill>
                  <a:srgbClr val="202850"/>
                </a:solidFill>
              </a:rPr>
              <a:t>J. Tromp </a:t>
            </a:r>
            <a:r>
              <a:rPr i="0" lang="en-US" sz="1400" u="none" cap="none" strike="noStrike">
                <a:solidFill>
                  <a:srgbClr val="202850"/>
                </a:solidFill>
                <a:latin typeface="Average"/>
                <a:ea typeface="Average"/>
                <a:cs typeface="Average"/>
                <a:sym typeface="Average"/>
              </a:rPr>
              <a:t>		</a:t>
            </a:r>
          </a:p>
        </p:txBody>
      </p:sp>
      <p:pic>
        <p:nvPicPr>
          <p:cNvPr id="61" name="Shape 61"/>
          <p:cNvPicPr preferRelativeResize="0"/>
          <p:nvPr/>
        </p:nvPicPr>
        <p:blipFill rotWithShape="1">
          <a:blip r:embed="rId4">
            <a:alphaModFix/>
          </a:blip>
          <a:srcRect b="0" l="0" r="0" t="0"/>
          <a:stretch/>
        </p:blipFill>
        <p:spPr>
          <a:xfrm>
            <a:off x="2534063" y="861875"/>
            <a:ext cx="1405800" cy="441600"/>
          </a:xfrm>
          <a:prstGeom prst="rect">
            <a:avLst/>
          </a:prstGeom>
          <a:noFill/>
          <a:ln>
            <a:noFill/>
          </a:ln>
        </p:spPr>
      </p:pic>
      <p:pic>
        <p:nvPicPr>
          <p:cNvPr id="62" name="Shape 62"/>
          <p:cNvPicPr preferRelativeResize="0"/>
          <p:nvPr/>
        </p:nvPicPr>
        <p:blipFill>
          <a:blip r:embed="rId5">
            <a:alphaModFix/>
          </a:blip>
          <a:stretch>
            <a:fillRect/>
          </a:stretch>
        </p:blipFill>
        <p:spPr>
          <a:xfrm>
            <a:off x="10145700" y="880025"/>
            <a:ext cx="1405799" cy="441599"/>
          </a:xfrm>
          <a:prstGeom prst="rect">
            <a:avLst/>
          </a:prstGeom>
          <a:noFill/>
          <a:ln>
            <a:noFill/>
          </a:ln>
        </p:spPr>
      </p:pic>
      <p:pic>
        <p:nvPicPr>
          <p:cNvPr id="63" name="Shape 63"/>
          <p:cNvPicPr preferRelativeResize="0"/>
          <p:nvPr/>
        </p:nvPicPr>
        <p:blipFill>
          <a:blip r:embed="rId6">
            <a:alphaModFix/>
          </a:blip>
          <a:stretch>
            <a:fillRect/>
          </a:stretch>
        </p:blipFill>
        <p:spPr>
          <a:xfrm>
            <a:off x="6407200" y="826962"/>
            <a:ext cx="1604125" cy="511424"/>
          </a:xfrm>
          <a:prstGeom prst="rect">
            <a:avLst/>
          </a:prstGeom>
          <a:noFill/>
          <a:ln>
            <a:noFill/>
          </a:ln>
        </p:spPr>
      </p:pic>
      <p:pic>
        <p:nvPicPr>
          <p:cNvPr id="64" name="Shape 64"/>
          <p:cNvPicPr preferRelativeResize="0"/>
          <p:nvPr/>
        </p:nvPicPr>
        <p:blipFill>
          <a:blip r:embed="rId7">
            <a:alphaModFix/>
          </a:blip>
          <a:stretch>
            <a:fillRect/>
          </a:stretch>
        </p:blipFill>
        <p:spPr>
          <a:xfrm>
            <a:off x="467399" y="236725"/>
            <a:ext cx="876299" cy="876299"/>
          </a:xfrm>
          <a:prstGeom prst="rect">
            <a:avLst/>
          </a:prstGeom>
          <a:noFill/>
          <a:ln>
            <a:noFill/>
          </a:ln>
        </p:spPr>
      </p:pic>
      <p:sp>
        <p:nvSpPr>
          <p:cNvPr id="65" name="Shape 65"/>
          <p:cNvSpPr txBox="1"/>
          <p:nvPr/>
        </p:nvSpPr>
        <p:spPr>
          <a:xfrm>
            <a:off x="108350" y="1466225"/>
            <a:ext cx="12788099" cy="331800"/>
          </a:xfrm>
          <a:prstGeom prst="rect">
            <a:avLst/>
          </a:prstGeom>
          <a:solidFill>
            <a:srgbClr val="CFE2F3"/>
          </a:solidFill>
          <a:ln cap="flat" cmpd="sng" w="19050">
            <a:solidFill>
              <a:srgbClr val="666666"/>
            </a:solidFill>
            <a:prstDash val="solid"/>
            <a:round/>
            <a:headEnd len="med" w="med" type="none"/>
            <a:tailEnd len="med" w="med" type="none"/>
          </a:ln>
        </p:spPr>
        <p:txBody>
          <a:bodyPr anchorCtr="0" anchor="t" bIns="91425" lIns="91425" rIns="91425" tIns="91425">
            <a:noAutofit/>
          </a:bodyPr>
          <a:lstStyle/>
          <a:p>
            <a:pPr lvl="0" algn="ctr">
              <a:spcBef>
                <a:spcPts val="0"/>
              </a:spcBef>
              <a:buNone/>
            </a:pPr>
            <a:r>
              <a:rPr b="1" lang="en-US"/>
              <a:t>Lightweight toolkit to execute and manage ensemble-based workflows on high-performance computing infrastructure</a:t>
            </a:r>
          </a:p>
        </p:txBody>
      </p:sp>
      <p:sp>
        <p:nvSpPr>
          <p:cNvPr id="66" name="Shape 66"/>
          <p:cNvSpPr txBox="1"/>
          <p:nvPr/>
        </p:nvSpPr>
        <p:spPr>
          <a:xfrm>
            <a:off x="368925" y="1018100"/>
            <a:ext cx="1069200" cy="300900"/>
          </a:xfrm>
          <a:prstGeom prst="rect">
            <a:avLst/>
          </a:prstGeom>
          <a:noFill/>
          <a:ln>
            <a:noFill/>
          </a:ln>
        </p:spPr>
        <p:txBody>
          <a:bodyPr anchorCtr="0" anchor="t" bIns="91425" lIns="91425" rIns="91425" tIns="91425">
            <a:noAutofit/>
          </a:bodyPr>
          <a:lstStyle/>
          <a:p>
            <a:pPr lvl="0">
              <a:spcBef>
                <a:spcPts val="0"/>
              </a:spcBef>
              <a:buNone/>
            </a:pPr>
            <a:r>
              <a:rPr lang="en-US" sz="1100">
                <a:latin typeface="Average"/>
                <a:ea typeface="Average"/>
                <a:cs typeface="Average"/>
                <a:sym typeface="Average"/>
              </a:rPr>
              <a:t>ICER 1639694</a:t>
            </a:r>
          </a:p>
        </p:txBody>
      </p:sp>
      <p:sp>
        <p:nvSpPr>
          <p:cNvPr id="67" name="Shape 67"/>
          <p:cNvSpPr/>
          <p:nvPr/>
        </p:nvSpPr>
        <p:spPr>
          <a:xfrm>
            <a:off x="203696" y="3151200"/>
            <a:ext cx="2314800" cy="324000"/>
          </a:xfrm>
          <a:prstGeom prst="rect">
            <a:avLst/>
          </a:prstGeom>
          <a:noFill/>
          <a:ln>
            <a:noFill/>
          </a:ln>
        </p:spPr>
        <p:txBody>
          <a:bodyPr anchorCtr="0" anchor="t" bIns="50800" lIns="50800" rIns="50800" tIns="50800">
            <a:noAutofit/>
          </a:bodyPr>
          <a:lstStyle/>
          <a:p>
            <a:pPr indent="0" lvl="0" marL="0" marR="0" rtl="0" algn="l">
              <a:lnSpc>
                <a:spcPct val="100000"/>
              </a:lnSpc>
              <a:spcBef>
                <a:spcPts val="0"/>
              </a:spcBef>
              <a:spcAft>
                <a:spcPts val="0"/>
              </a:spcAft>
              <a:buClr>
                <a:srgbClr val="000000"/>
              </a:buClr>
              <a:buFont typeface="Helvetica Neue"/>
              <a:buNone/>
            </a:pPr>
            <a:r>
              <a:rPr lang="en-US"/>
              <a:t>Three</a:t>
            </a:r>
            <a:r>
              <a:rPr i="0" lang="en-US" u="none" cap="none" strike="noStrike">
                <a:solidFill>
                  <a:srgbClr val="000000"/>
                </a:solidFill>
              </a:rPr>
              <a:t> Critical Requirements, </a:t>
            </a:r>
          </a:p>
          <a:p>
            <a:pPr indent="0" lvl="0" marL="0" marR="0" rtl="0" algn="l">
              <a:lnSpc>
                <a:spcPct val="100000"/>
              </a:lnSpc>
              <a:spcBef>
                <a:spcPts val="0"/>
              </a:spcBef>
              <a:spcAft>
                <a:spcPts val="0"/>
              </a:spcAft>
              <a:buClr>
                <a:srgbClr val="000000"/>
              </a:buClr>
              <a:buFont typeface="Helvetica Neue"/>
              <a:buNone/>
            </a:pPr>
            <a:r>
              <a:rPr i="0" lang="en-US" u="none" cap="none" strike="noStrike">
                <a:solidFill>
                  <a:srgbClr val="000000"/>
                </a:solidFill>
              </a:rPr>
              <a:t>one Toolkit!</a:t>
            </a:r>
          </a:p>
        </p:txBody>
      </p:sp>
      <p:sp>
        <p:nvSpPr>
          <p:cNvPr id="68" name="Shape 68"/>
          <p:cNvSpPr txBox="1"/>
          <p:nvPr/>
        </p:nvSpPr>
        <p:spPr>
          <a:xfrm>
            <a:off x="138250" y="1872800"/>
            <a:ext cx="5935500" cy="1078200"/>
          </a:xfrm>
          <a:prstGeom prst="rect">
            <a:avLst/>
          </a:prstGeom>
          <a:noFill/>
          <a:ln cap="flat" cmpd="sng" w="19050">
            <a:solidFill>
              <a:srgbClr val="666666"/>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US"/>
              <a:t>Project Objective</a:t>
            </a:r>
          </a:p>
          <a:p>
            <a:pPr lvl="0" rtl="0" algn="just">
              <a:spcBef>
                <a:spcPts val="0"/>
              </a:spcBef>
              <a:buNone/>
            </a:pPr>
            <a:r>
              <a:rPr lang="en-US" sz="1000"/>
              <a:t>Create specialized computational tools that will enhance the ability of scientists to effectively and efficiently study, using high-performance computing systems, a) seismic phenomenon to gain knowledge of earth’s interior and b) climate behaviour to understand the potential of photovoltaic energy. The use of these tools will support novel methods and the use of powerful computing resources</a:t>
            </a:r>
          </a:p>
        </p:txBody>
      </p:sp>
      <p:sp>
        <p:nvSpPr>
          <p:cNvPr id="69" name="Shape 69"/>
          <p:cNvSpPr txBox="1"/>
          <p:nvPr/>
        </p:nvSpPr>
        <p:spPr>
          <a:xfrm>
            <a:off x="138250" y="6669100"/>
            <a:ext cx="5935500" cy="704700"/>
          </a:xfrm>
          <a:prstGeom prst="rect">
            <a:avLst/>
          </a:prstGeom>
          <a:noFill/>
          <a:ln cap="flat" cmpd="sng" w="19050">
            <a:solidFill>
              <a:srgbClr val="666666"/>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spcAft>
                <a:spcPts val="100"/>
              </a:spcAft>
              <a:buNone/>
            </a:pPr>
            <a:r>
              <a:t/>
            </a:r>
            <a:endParaRPr sz="1000">
              <a:latin typeface="Average"/>
              <a:ea typeface="Average"/>
              <a:cs typeface="Average"/>
              <a:sym typeface="Average"/>
            </a:endParaRPr>
          </a:p>
        </p:txBody>
      </p:sp>
      <p:sp>
        <p:nvSpPr>
          <p:cNvPr id="70" name="Shape 70"/>
          <p:cNvSpPr/>
          <p:nvPr/>
        </p:nvSpPr>
        <p:spPr>
          <a:xfrm>
            <a:off x="2381550" y="3058775"/>
            <a:ext cx="1340700" cy="704700"/>
          </a:xfrm>
          <a:prstGeom prst="roundRect">
            <a:avLst>
              <a:gd fmla="val 16667" name="adj"/>
            </a:avLst>
          </a:prstGeom>
          <a:solidFill>
            <a:srgbClr val="F9CB9C"/>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t>Ensemble </a:t>
            </a:r>
            <a:br>
              <a:rPr b="1" lang="en-US"/>
            </a:br>
            <a:r>
              <a:rPr b="1" lang="en-US"/>
              <a:t>Toolkit</a:t>
            </a:r>
          </a:p>
        </p:txBody>
      </p:sp>
      <p:cxnSp>
        <p:nvCxnSpPr>
          <p:cNvPr id="71" name="Shape 71"/>
          <p:cNvCxnSpPr>
            <a:endCxn id="72" idx="0"/>
          </p:cNvCxnSpPr>
          <p:nvPr/>
        </p:nvCxnSpPr>
        <p:spPr>
          <a:xfrm>
            <a:off x="3745425" y="3732400"/>
            <a:ext cx="1374600" cy="366600"/>
          </a:xfrm>
          <a:prstGeom prst="straightConnector1">
            <a:avLst/>
          </a:prstGeom>
          <a:noFill/>
          <a:ln cap="flat" cmpd="sng" w="28575">
            <a:solidFill>
              <a:srgbClr val="000000"/>
            </a:solidFill>
            <a:prstDash val="solid"/>
            <a:round/>
            <a:headEnd len="lg" w="lg" type="none"/>
            <a:tailEnd len="lg" w="lg" type="stealth"/>
          </a:ln>
        </p:spPr>
      </p:cxnSp>
      <p:grpSp>
        <p:nvGrpSpPr>
          <p:cNvPr id="73" name="Shape 73"/>
          <p:cNvGrpSpPr/>
          <p:nvPr/>
        </p:nvGrpSpPr>
        <p:grpSpPr>
          <a:xfrm>
            <a:off x="221125" y="4109937"/>
            <a:ext cx="1679450" cy="2415537"/>
            <a:chOff x="147850" y="4298612"/>
            <a:chExt cx="1679450" cy="2415537"/>
          </a:xfrm>
        </p:grpSpPr>
        <p:sp>
          <p:nvSpPr>
            <p:cNvPr id="74" name="Shape 74"/>
            <p:cNvSpPr/>
            <p:nvPr/>
          </p:nvSpPr>
          <p:spPr>
            <a:xfrm>
              <a:off x="147850" y="4327350"/>
              <a:ext cx="1679400" cy="2386800"/>
            </a:xfrm>
            <a:prstGeom prst="roundRect">
              <a:avLst>
                <a:gd fmla="val 16667" name="adj"/>
              </a:avLst>
            </a:prstGeom>
            <a:solidFill>
              <a:srgbClr val="D9EAD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latin typeface="Average"/>
                <a:ea typeface="Average"/>
                <a:cs typeface="Average"/>
                <a:sym typeface="Average"/>
              </a:endParaRPr>
            </a:p>
          </p:txBody>
        </p:sp>
        <p:sp>
          <p:nvSpPr>
            <p:cNvPr id="75" name="Shape 75"/>
            <p:cNvSpPr txBox="1"/>
            <p:nvPr/>
          </p:nvSpPr>
          <p:spPr>
            <a:xfrm>
              <a:off x="430350" y="4298612"/>
              <a:ext cx="1208400" cy="254400"/>
            </a:xfrm>
            <a:prstGeom prst="rect">
              <a:avLst/>
            </a:prstGeom>
            <a:noFill/>
            <a:ln>
              <a:noFill/>
            </a:ln>
          </p:spPr>
          <p:txBody>
            <a:bodyPr anchorCtr="0" anchor="t" bIns="91425" lIns="91425" rIns="91425" tIns="91425">
              <a:noAutofit/>
            </a:bodyPr>
            <a:lstStyle/>
            <a:p>
              <a:pPr lvl="0" rtl="0">
                <a:spcBef>
                  <a:spcPts val="0"/>
                </a:spcBef>
                <a:buNone/>
              </a:pPr>
              <a:r>
                <a:rPr b="1" lang="en-US" sz="1200"/>
                <a:t>Automation</a:t>
              </a:r>
            </a:p>
          </p:txBody>
        </p:sp>
        <p:sp>
          <p:nvSpPr>
            <p:cNvPr id="76" name="Shape 76"/>
            <p:cNvSpPr txBox="1"/>
            <p:nvPr/>
          </p:nvSpPr>
          <p:spPr>
            <a:xfrm>
              <a:off x="147900" y="4669600"/>
              <a:ext cx="1679400" cy="1751700"/>
            </a:xfrm>
            <a:prstGeom prst="rect">
              <a:avLst/>
            </a:prstGeom>
            <a:noFill/>
            <a:ln>
              <a:noFill/>
            </a:ln>
          </p:spPr>
          <p:txBody>
            <a:bodyPr anchorCtr="0" anchor="t" bIns="91425" lIns="91425" rIns="91425" tIns="91425">
              <a:noAutofit/>
            </a:bodyPr>
            <a:lstStyle/>
            <a:p>
              <a:pPr lvl="0" rtl="0" algn="just">
                <a:spcBef>
                  <a:spcPts val="0"/>
                </a:spcBef>
                <a:buNone/>
              </a:pPr>
              <a:r>
                <a:rPr lang="en-US" sz="1000"/>
                <a:t>Enable capability to encode application logic via toolkit components such that user involvement in execution of the various sections of the workflow is minimal. This is important for large, long running workflows such that there is no time lost in waiting for manual input.</a:t>
              </a:r>
            </a:p>
          </p:txBody>
        </p:sp>
      </p:grpSp>
      <p:grpSp>
        <p:nvGrpSpPr>
          <p:cNvPr id="77" name="Shape 77"/>
          <p:cNvGrpSpPr/>
          <p:nvPr/>
        </p:nvGrpSpPr>
        <p:grpSpPr>
          <a:xfrm>
            <a:off x="2212200" y="4109937"/>
            <a:ext cx="1683624" cy="2420362"/>
            <a:chOff x="1910325" y="4298612"/>
            <a:chExt cx="1683624" cy="2420362"/>
          </a:xfrm>
        </p:grpSpPr>
        <p:sp>
          <p:nvSpPr>
            <p:cNvPr id="78" name="Shape 78"/>
            <p:cNvSpPr/>
            <p:nvPr/>
          </p:nvSpPr>
          <p:spPr>
            <a:xfrm>
              <a:off x="1914549" y="4332175"/>
              <a:ext cx="1679400" cy="2386800"/>
            </a:xfrm>
            <a:prstGeom prst="roundRect">
              <a:avLst>
                <a:gd fmla="val 16667" name="adj"/>
              </a:avLst>
            </a:prstGeom>
            <a:solidFill>
              <a:srgbClr val="D9D2E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latin typeface="Average"/>
                <a:ea typeface="Average"/>
                <a:cs typeface="Average"/>
                <a:sym typeface="Average"/>
              </a:endParaRPr>
            </a:p>
          </p:txBody>
        </p:sp>
        <p:sp>
          <p:nvSpPr>
            <p:cNvPr id="79" name="Shape 79"/>
            <p:cNvSpPr txBox="1"/>
            <p:nvPr/>
          </p:nvSpPr>
          <p:spPr>
            <a:xfrm>
              <a:off x="2386793" y="4298612"/>
              <a:ext cx="876300" cy="254400"/>
            </a:xfrm>
            <a:prstGeom prst="rect">
              <a:avLst/>
            </a:prstGeom>
            <a:noFill/>
            <a:ln>
              <a:noFill/>
            </a:ln>
          </p:spPr>
          <p:txBody>
            <a:bodyPr anchorCtr="0" anchor="t" bIns="91425" lIns="91425" rIns="91425" tIns="91425">
              <a:noAutofit/>
            </a:bodyPr>
            <a:lstStyle/>
            <a:p>
              <a:pPr lvl="0" rtl="0">
                <a:spcBef>
                  <a:spcPts val="0"/>
                </a:spcBef>
                <a:buNone/>
              </a:pPr>
              <a:r>
                <a:rPr b="1" lang="en-US" sz="1200"/>
                <a:t>Scale</a:t>
              </a:r>
            </a:p>
          </p:txBody>
        </p:sp>
        <p:sp>
          <p:nvSpPr>
            <p:cNvPr id="80" name="Shape 80"/>
            <p:cNvSpPr txBox="1"/>
            <p:nvPr/>
          </p:nvSpPr>
          <p:spPr>
            <a:xfrm>
              <a:off x="1910325" y="4676300"/>
              <a:ext cx="1679400" cy="1751700"/>
            </a:xfrm>
            <a:prstGeom prst="rect">
              <a:avLst/>
            </a:prstGeom>
            <a:noFill/>
            <a:ln>
              <a:noFill/>
            </a:ln>
          </p:spPr>
          <p:txBody>
            <a:bodyPr anchorCtr="0" anchor="t" bIns="91425" lIns="91425" rIns="91425" tIns="91425">
              <a:noAutofit/>
            </a:bodyPr>
            <a:lstStyle/>
            <a:p>
              <a:pPr lvl="0" rtl="0" algn="just">
                <a:spcBef>
                  <a:spcPts val="0"/>
                </a:spcBef>
                <a:buNone/>
              </a:pPr>
              <a:r>
                <a:rPr lang="en-US" sz="1000"/>
                <a:t>The scale at which current domain science problems have to be solved has grown leaps and bounds. Ensemble toolkit is being designed to support problems requiring O(10</a:t>
              </a:r>
              <a:r>
                <a:rPr baseline="30000" lang="en-US" sz="1000"/>
                <a:t>5</a:t>
              </a:r>
              <a:r>
                <a:rPr lang="en-US" sz="1000"/>
                <a:t>) tasks. End goal of the roadmap is to support O(10</a:t>
              </a:r>
              <a:r>
                <a:rPr baseline="30000" lang="en-US" sz="1000"/>
                <a:t>6</a:t>
              </a:r>
              <a:r>
                <a:rPr lang="en-US" sz="1000"/>
                <a:t>) tasks.</a:t>
              </a:r>
            </a:p>
          </p:txBody>
        </p:sp>
      </p:grpSp>
      <p:grpSp>
        <p:nvGrpSpPr>
          <p:cNvPr id="81" name="Shape 81"/>
          <p:cNvGrpSpPr/>
          <p:nvPr/>
        </p:nvGrpSpPr>
        <p:grpSpPr>
          <a:xfrm>
            <a:off x="4193400" y="4099000"/>
            <a:ext cx="1741800" cy="2439250"/>
            <a:chOff x="3662925" y="4287675"/>
            <a:chExt cx="1741800" cy="2439250"/>
          </a:xfrm>
        </p:grpSpPr>
        <p:sp>
          <p:nvSpPr>
            <p:cNvPr id="82" name="Shape 82"/>
            <p:cNvSpPr/>
            <p:nvPr/>
          </p:nvSpPr>
          <p:spPr>
            <a:xfrm>
              <a:off x="3681250" y="4340125"/>
              <a:ext cx="1679400" cy="2386800"/>
            </a:xfrm>
            <a:prstGeom prst="roundRect">
              <a:avLst>
                <a:gd fmla="val 16667" name="adj"/>
              </a:avLst>
            </a:prstGeom>
            <a:solidFill>
              <a:srgbClr val="D0E0E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latin typeface="Average"/>
                <a:ea typeface="Average"/>
                <a:cs typeface="Average"/>
                <a:sym typeface="Average"/>
              </a:endParaRPr>
            </a:p>
          </p:txBody>
        </p:sp>
        <p:sp>
          <p:nvSpPr>
            <p:cNvPr id="72" name="Shape 72"/>
            <p:cNvSpPr txBox="1"/>
            <p:nvPr/>
          </p:nvSpPr>
          <p:spPr>
            <a:xfrm>
              <a:off x="4011150" y="4287675"/>
              <a:ext cx="1156800" cy="254400"/>
            </a:xfrm>
            <a:prstGeom prst="rect">
              <a:avLst/>
            </a:prstGeom>
            <a:noFill/>
            <a:ln>
              <a:noFill/>
            </a:ln>
          </p:spPr>
          <p:txBody>
            <a:bodyPr anchorCtr="0" anchor="t" bIns="91425" lIns="91425" rIns="91425" tIns="91425">
              <a:noAutofit/>
            </a:bodyPr>
            <a:lstStyle/>
            <a:p>
              <a:pPr lvl="0" rtl="0">
                <a:spcBef>
                  <a:spcPts val="0"/>
                </a:spcBef>
                <a:buNone/>
              </a:pPr>
              <a:r>
                <a:rPr b="1" lang="en-US" sz="1200"/>
                <a:t>Robustness</a:t>
              </a:r>
            </a:p>
          </p:txBody>
        </p:sp>
        <p:sp>
          <p:nvSpPr>
            <p:cNvPr id="83" name="Shape 83"/>
            <p:cNvSpPr txBox="1"/>
            <p:nvPr/>
          </p:nvSpPr>
          <p:spPr>
            <a:xfrm>
              <a:off x="3662925" y="4523900"/>
              <a:ext cx="1741800" cy="1751700"/>
            </a:xfrm>
            <a:prstGeom prst="rect">
              <a:avLst/>
            </a:prstGeom>
            <a:noFill/>
            <a:ln>
              <a:noFill/>
            </a:ln>
          </p:spPr>
          <p:txBody>
            <a:bodyPr anchorCtr="0" anchor="t" bIns="91425" lIns="91425" rIns="91425" tIns="91425">
              <a:noAutofit/>
            </a:bodyPr>
            <a:lstStyle/>
            <a:p>
              <a:pPr lvl="0" rtl="0" algn="just">
                <a:spcBef>
                  <a:spcPts val="0"/>
                </a:spcBef>
                <a:buNone/>
              </a:pPr>
              <a:r>
                <a:rPr lang="en-US" sz="1000"/>
                <a:t>At scales of O(10</a:t>
              </a:r>
              <a:r>
                <a:rPr baseline="30000" lang="en-US" sz="1000"/>
                <a:t>5</a:t>
              </a:r>
              <a:r>
                <a:rPr lang="en-US" sz="1000"/>
                <a:t>) tasks, it becomes imperative to be able to handle failures. This includes, both, failures at the level of the executing kernel as well as the components of the toolkit. The toolkit is designed to be recover from a known set of perturbations or, in the case of unknown errors, terminate with minimal information loss</a:t>
              </a:r>
            </a:p>
          </p:txBody>
        </p:sp>
      </p:grpSp>
      <p:sp>
        <p:nvSpPr>
          <p:cNvPr id="84" name="Shape 84"/>
          <p:cNvSpPr/>
          <p:nvPr/>
        </p:nvSpPr>
        <p:spPr>
          <a:xfrm>
            <a:off x="137625" y="7524475"/>
            <a:ext cx="5935500" cy="2105700"/>
          </a:xfrm>
          <a:prstGeom prst="rect">
            <a:avLst/>
          </a:prstGeom>
          <a:no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a:off x="2602132" y="7839313"/>
            <a:ext cx="3383700" cy="1187400"/>
          </a:xfrm>
          <a:prstGeom prst="rect">
            <a:avLst/>
          </a:prstGeom>
          <a:solidFill>
            <a:srgbClr val="F4CCCC"/>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a:off x="2924642" y="7880632"/>
            <a:ext cx="711299" cy="355800"/>
          </a:xfrm>
          <a:prstGeom prst="rect">
            <a:avLst/>
          </a:prstGeom>
          <a:solidFill>
            <a:srgbClr val="3C78D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solidFill>
                  <a:srgbClr val="FFFFFF"/>
                </a:solidFill>
                <a:latin typeface="Average"/>
                <a:ea typeface="Average"/>
                <a:cs typeface="Average"/>
                <a:sym typeface="Average"/>
              </a:rPr>
              <a:t>Resource</a:t>
            </a:r>
          </a:p>
          <a:p>
            <a:pPr lvl="0" rtl="0" algn="ctr">
              <a:spcBef>
                <a:spcPts val="0"/>
              </a:spcBef>
              <a:buNone/>
            </a:pPr>
            <a:r>
              <a:rPr lang="en-US" sz="1000">
                <a:solidFill>
                  <a:srgbClr val="FFFFFF"/>
                </a:solidFill>
                <a:latin typeface="Average"/>
                <a:ea typeface="Average"/>
                <a:cs typeface="Average"/>
                <a:sym typeface="Average"/>
              </a:rPr>
              <a:t>Handle</a:t>
            </a:r>
          </a:p>
        </p:txBody>
      </p:sp>
      <p:sp>
        <p:nvSpPr>
          <p:cNvPr id="87" name="Shape 87"/>
          <p:cNvSpPr/>
          <p:nvPr/>
        </p:nvSpPr>
        <p:spPr>
          <a:xfrm>
            <a:off x="2887695" y="8698834"/>
            <a:ext cx="3063600" cy="273000"/>
          </a:xfrm>
          <a:prstGeom prst="rect">
            <a:avLst/>
          </a:prstGeom>
          <a:solidFill>
            <a:srgbClr val="A64D7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solidFill>
                  <a:srgbClr val="FFFFFF"/>
                </a:solidFill>
                <a:latin typeface="Average"/>
                <a:ea typeface="Average"/>
                <a:cs typeface="Average"/>
                <a:sym typeface="Average"/>
              </a:rPr>
              <a:t>Execution Manager</a:t>
            </a:r>
          </a:p>
        </p:txBody>
      </p:sp>
      <p:sp>
        <p:nvSpPr>
          <p:cNvPr id="88" name="Shape 88"/>
          <p:cNvSpPr txBox="1"/>
          <p:nvPr/>
        </p:nvSpPr>
        <p:spPr>
          <a:xfrm rot="-5400000">
            <a:off x="2043379" y="8297192"/>
            <a:ext cx="1297500" cy="236700"/>
          </a:xfrm>
          <a:prstGeom prst="rect">
            <a:avLst/>
          </a:prstGeom>
          <a:noFill/>
          <a:ln>
            <a:noFill/>
          </a:ln>
        </p:spPr>
        <p:txBody>
          <a:bodyPr anchorCtr="0" anchor="t" bIns="91425" lIns="91425" rIns="91425" tIns="91425">
            <a:noAutofit/>
          </a:bodyPr>
          <a:lstStyle/>
          <a:p>
            <a:pPr lvl="0" rtl="0" algn="l">
              <a:spcBef>
                <a:spcPts val="0"/>
              </a:spcBef>
              <a:buNone/>
            </a:pPr>
            <a:r>
              <a:rPr b="1" lang="en-US" sz="1000">
                <a:latin typeface="Average"/>
                <a:ea typeface="Average"/>
                <a:cs typeface="Average"/>
                <a:sym typeface="Average"/>
              </a:rPr>
              <a:t>Ensemble Toolkit</a:t>
            </a:r>
          </a:p>
        </p:txBody>
      </p:sp>
      <p:sp>
        <p:nvSpPr>
          <p:cNvPr id="89" name="Shape 89"/>
          <p:cNvSpPr/>
          <p:nvPr/>
        </p:nvSpPr>
        <p:spPr>
          <a:xfrm>
            <a:off x="2602117" y="9066491"/>
            <a:ext cx="1659600" cy="273000"/>
          </a:xfrm>
          <a:prstGeom prst="rect">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solidFill>
                  <a:srgbClr val="FFFFFF"/>
                </a:solidFill>
                <a:latin typeface="Average"/>
                <a:ea typeface="Average"/>
                <a:cs typeface="Average"/>
                <a:sym typeface="Average"/>
              </a:rPr>
              <a:t>RADICAL Pilot</a:t>
            </a:r>
          </a:p>
        </p:txBody>
      </p:sp>
      <p:sp>
        <p:nvSpPr>
          <p:cNvPr id="90" name="Shape 90"/>
          <p:cNvSpPr/>
          <p:nvPr/>
        </p:nvSpPr>
        <p:spPr>
          <a:xfrm>
            <a:off x="3653105" y="7880621"/>
            <a:ext cx="638100" cy="355800"/>
          </a:xfrm>
          <a:prstGeom prst="rect">
            <a:avLst/>
          </a:prstGeom>
          <a:solidFill>
            <a:srgbClr val="3C78D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solidFill>
                  <a:srgbClr val="FFFFFF"/>
                </a:solidFill>
                <a:latin typeface="Average"/>
                <a:ea typeface="Average"/>
                <a:cs typeface="Average"/>
                <a:sym typeface="Average"/>
              </a:rPr>
              <a:t>Pipeline</a:t>
            </a:r>
          </a:p>
        </p:txBody>
      </p:sp>
      <p:sp>
        <p:nvSpPr>
          <p:cNvPr id="91" name="Shape 91"/>
          <p:cNvSpPr/>
          <p:nvPr/>
        </p:nvSpPr>
        <p:spPr>
          <a:xfrm flipH="1">
            <a:off x="3639116" y="7880632"/>
            <a:ext cx="2311800" cy="723300"/>
          </a:xfrm>
          <a:prstGeom prst="corner">
            <a:avLst>
              <a:gd fmla="val 39956" name="adj1"/>
              <a:gd fmla="val 51543" name="adj2"/>
            </a:avLst>
          </a:prstGeom>
          <a:solidFill>
            <a:srgbClr val="674EA7"/>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solidFill>
                  <a:srgbClr val="FFFFFF"/>
                </a:solidFill>
                <a:latin typeface="Average"/>
                <a:ea typeface="Average"/>
                <a:cs typeface="Average"/>
                <a:sym typeface="Average"/>
              </a:rPr>
              <a:t>Application Manager</a:t>
            </a:r>
          </a:p>
        </p:txBody>
      </p:sp>
      <p:sp>
        <p:nvSpPr>
          <p:cNvPr id="92" name="Shape 92"/>
          <p:cNvSpPr/>
          <p:nvPr/>
        </p:nvSpPr>
        <p:spPr>
          <a:xfrm>
            <a:off x="4308228" y="7880632"/>
            <a:ext cx="613800" cy="355800"/>
          </a:xfrm>
          <a:prstGeom prst="rect">
            <a:avLst/>
          </a:prstGeom>
          <a:solidFill>
            <a:srgbClr val="3C78D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solidFill>
                  <a:srgbClr val="FFFFFF"/>
                </a:solidFill>
                <a:latin typeface="Average"/>
                <a:ea typeface="Average"/>
                <a:cs typeface="Average"/>
                <a:sym typeface="Average"/>
              </a:rPr>
              <a:t>Stage</a:t>
            </a:r>
          </a:p>
        </p:txBody>
      </p:sp>
      <p:sp>
        <p:nvSpPr>
          <p:cNvPr id="93" name="Shape 93"/>
          <p:cNvSpPr/>
          <p:nvPr/>
        </p:nvSpPr>
        <p:spPr>
          <a:xfrm>
            <a:off x="4939011" y="7880632"/>
            <a:ext cx="613800" cy="355800"/>
          </a:xfrm>
          <a:prstGeom prst="rect">
            <a:avLst/>
          </a:prstGeom>
          <a:solidFill>
            <a:srgbClr val="3C78D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solidFill>
                  <a:srgbClr val="FFFFFF"/>
                </a:solidFill>
                <a:latin typeface="Average"/>
                <a:ea typeface="Average"/>
                <a:cs typeface="Average"/>
                <a:sym typeface="Average"/>
              </a:rPr>
              <a:t>Task</a:t>
            </a:r>
          </a:p>
        </p:txBody>
      </p:sp>
      <p:sp>
        <p:nvSpPr>
          <p:cNvPr id="94" name="Shape 94"/>
          <p:cNvSpPr/>
          <p:nvPr/>
        </p:nvSpPr>
        <p:spPr>
          <a:xfrm>
            <a:off x="4308222" y="9066491"/>
            <a:ext cx="1659600" cy="273000"/>
          </a:xfrm>
          <a:prstGeom prst="rect">
            <a:avLst/>
          </a:prstGeom>
          <a:solidFill>
            <a:srgbClr val="38761D"/>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solidFill>
                  <a:srgbClr val="FFFFFF"/>
                </a:solidFill>
                <a:latin typeface="Average"/>
                <a:ea typeface="Average"/>
                <a:cs typeface="Average"/>
                <a:sym typeface="Average"/>
              </a:rPr>
              <a:t>Other RTS</a:t>
            </a:r>
          </a:p>
        </p:txBody>
      </p:sp>
      <p:sp>
        <p:nvSpPr>
          <p:cNvPr id="95" name="Shape 95"/>
          <p:cNvSpPr txBox="1"/>
          <p:nvPr/>
        </p:nvSpPr>
        <p:spPr>
          <a:xfrm>
            <a:off x="144925" y="6596400"/>
            <a:ext cx="5935500" cy="582000"/>
          </a:xfrm>
          <a:prstGeom prst="rect">
            <a:avLst/>
          </a:prstGeom>
          <a:noFill/>
          <a:ln>
            <a:noFill/>
          </a:ln>
        </p:spPr>
        <p:txBody>
          <a:bodyPr anchorCtr="0" anchor="t" bIns="91425" lIns="91425" rIns="91425" tIns="91425">
            <a:noAutofit/>
          </a:bodyPr>
          <a:lstStyle/>
          <a:p>
            <a:pPr lvl="0" rtl="0" algn="just">
              <a:spcBef>
                <a:spcPts val="0"/>
              </a:spcBef>
              <a:spcAft>
                <a:spcPts val="100"/>
              </a:spcAft>
              <a:buClr>
                <a:srgbClr val="000000"/>
              </a:buClr>
              <a:buSzPct val="110000"/>
              <a:buFont typeface="Arial"/>
              <a:buNone/>
            </a:pPr>
            <a:r>
              <a:rPr lang="en-US" sz="1000">
                <a:solidFill>
                  <a:srgbClr val="000000"/>
                </a:solidFill>
              </a:rPr>
              <a:t>Ensemble toolkit is a workflow execution system that, in addition to the above requirements, </a:t>
            </a:r>
          </a:p>
          <a:p>
            <a:pPr indent="-292100" lvl="0" marL="457200" rtl="0" algn="just">
              <a:spcBef>
                <a:spcPts val="0"/>
              </a:spcBef>
              <a:spcAft>
                <a:spcPts val="100"/>
              </a:spcAft>
              <a:buClr>
                <a:srgbClr val="000000"/>
              </a:buClr>
              <a:buSzPct val="100000"/>
              <a:buChar char="●"/>
            </a:pPr>
            <a:r>
              <a:rPr lang="en-US" sz="1000">
                <a:solidFill>
                  <a:srgbClr val="000000"/>
                </a:solidFill>
              </a:rPr>
              <a:t>provides generic building block components that encourage a lego-style application creation process. </a:t>
            </a:r>
          </a:p>
          <a:p>
            <a:pPr indent="-292100" lvl="0" marL="457200" rtl="0" algn="just">
              <a:spcBef>
                <a:spcPts val="0"/>
              </a:spcBef>
              <a:spcAft>
                <a:spcPts val="100"/>
              </a:spcAft>
              <a:buClr>
                <a:srgbClr val="000000"/>
              </a:buClr>
              <a:buSzPct val="100000"/>
              <a:buChar char="●"/>
            </a:pPr>
            <a:r>
              <a:rPr lang="en-US" sz="1000">
                <a:solidFill>
                  <a:srgbClr val="000000"/>
                </a:solidFill>
              </a:rPr>
              <a:t>take responsibility of efficient execution on different heterogeneous HPC systems. </a:t>
            </a:r>
          </a:p>
          <a:p>
            <a:pPr lvl="0" rtl="0" algn="just">
              <a:lnSpc>
                <a:spcPct val="115000"/>
              </a:lnSpc>
              <a:spcBef>
                <a:spcPts val="0"/>
              </a:spcBef>
              <a:spcAft>
                <a:spcPts val="100"/>
              </a:spcAft>
              <a:buClr>
                <a:srgbClr val="000000"/>
              </a:buClr>
              <a:buFont typeface="Arial"/>
              <a:buNone/>
            </a:pPr>
            <a:r>
              <a:t/>
            </a:r>
            <a:endParaRPr sz="1000">
              <a:solidFill>
                <a:srgbClr val="000000"/>
              </a:solidFill>
            </a:endParaRPr>
          </a:p>
          <a:p>
            <a:pPr lvl="0" rtl="0" algn="just">
              <a:spcBef>
                <a:spcPts val="0"/>
              </a:spcBef>
              <a:buNone/>
            </a:pPr>
            <a:r>
              <a:t/>
            </a:r>
            <a:endParaRPr/>
          </a:p>
        </p:txBody>
      </p:sp>
      <p:sp>
        <p:nvSpPr>
          <p:cNvPr id="96" name="Shape 96"/>
          <p:cNvSpPr txBox="1"/>
          <p:nvPr/>
        </p:nvSpPr>
        <p:spPr>
          <a:xfrm>
            <a:off x="123325" y="7469175"/>
            <a:ext cx="2410800" cy="2037300"/>
          </a:xfrm>
          <a:prstGeom prst="rect">
            <a:avLst/>
          </a:prstGeom>
          <a:noFill/>
          <a:ln>
            <a:noFill/>
          </a:ln>
        </p:spPr>
        <p:txBody>
          <a:bodyPr anchorCtr="0" anchor="t" bIns="91425" lIns="91425" rIns="91425" tIns="91425">
            <a:noAutofit/>
          </a:bodyPr>
          <a:lstStyle/>
          <a:p>
            <a:pPr lvl="0" rtl="0">
              <a:spcBef>
                <a:spcPts val="0"/>
              </a:spcBef>
              <a:spcAft>
                <a:spcPts val="100"/>
              </a:spcAft>
              <a:buClr>
                <a:srgbClr val="000000"/>
              </a:buClr>
              <a:buSzPct val="91666"/>
              <a:buFont typeface="Arial"/>
              <a:buNone/>
            </a:pPr>
            <a:r>
              <a:rPr b="1" lang="en-US" sz="1200">
                <a:solidFill>
                  <a:srgbClr val="000000"/>
                </a:solidFill>
              </a:rPr>
              <a:t>Design of the toolkit</a:t>
            </a:r>
            <a:r>
              <a:rPr lang="en-US" sz="1200">
                <a:solidFill>
                  <a:srgbClr val="000000"/>
                </a:solidFill>
              </a:rPr>
              <a:t>: </a:t>
            </a:r>
          </a:p>
          <a:p>
            <a:pPr indent="-292100" lvl="0" marL="457200" rtl="0">
              <a:spcBef>
                <a:spcPts val="0"/>
              </a:spcBef>
              <a:spcAft>
                <a:spcPts val="100"/>
              </a:spcAft>
              <a:buClr>
                <a:srgbClr val="000000"/>
              </a:buClr>
              <a:buSzPct val="100000"/>
              <a:buChar char="●"/>
            </a:pPr>
            <a:r>
              <a:rPr lang="en-US" sz="1000">
                <a:solidFill>
                  <a:srgbClr val="000000"/>
                </a:solidFill>
              </a:rPr>
              <a:t>user facing components (blue) to create the application</a:t>
            </a:r>
          </a:p>
          <a:p>
            <a:pPr indent="-292100" lvl="0" marL="457200" rtl="0">
              <a:spcBef>
                <a:spcPts val="0"/>
              </a:spcBef>
              <a:spcAft>
                <a:spcPts val="100"/>
              </a:spcAft>
              <a:buClr>
                <a:srgbClr val="000000"/>
              </a:buClr>
              <a:buSzPct val="100000"/>
              <a:buChar char="●"/>
            </a:pPr>
            <a:r>
              <a:rPr lang="en-US" sz="1000">
                <a:solidFill>
                  <a:srgbClr val="000000"/>
                </a:solidFill>
              </a:rPr>
              <a:t>workflow management components (purple) to manage the execution order of the individual tasks of the application </a:t>
            </a:r>
          </a:p>
          <a:p>
            <a:pPr indent="-292100" lvl="0" marL="457200" rtl="0">
              <a:spcBef>
                <a:spcPts val="0"/>
              </a:spcBef>
              <a:spcAft>
                <a:spcPts val="100"/>
              </a:spcAft>
              <a:buClr>
                <a:srgbClr val="000000"/>
              </a:buClr>
              <a:buSzPct val="100000"/>
              <a:buChar char="●"/>
            </a:pPr>
            <a:r>
              <a:rPr lang="en-US" sz="1000">
                <a:solidFill>
                  <a:srgbClr val="000000"/>
                </a:solidFill>
              </a:rPr>
              <a:t>workload management components (red) to manage resources and task execution via a runtime system (green)</a:t>
            </a:r>
          </a:p>
        </p:txBody>
      </p:sp>
      <p:cxnSp>
        <p:nvCxnSpPr>
          <p:cNvPr id="97" name="Shape 97"/>
          <p:cNvCxnSpPr>
            <a:stCxn id="70" idx="2"/>
          </p:cNvCxnSpPr>
          <p:nvPr/>
        </p:nvCxnSpPr>
        <p:spPr>
          <a:xfrm flipH="1">
            <a:off x="3048900" y="3763475"/>
            <a:ext cx="3000" cy="368400"/>
          </a:xfrm>
          <a:prstGeom prst="straightConnector1">
            <a:avLst/>
          </a:prstGeom>
          <a:noFill/>
          <a:ln cap="flat" cmpd="sng" w="28575">
            <a:solidFill>
              <a:srgbClr val="53585F"/>
            </a:solidFill>
            <a:prstDash val="solid"/>
            <a:round/>
            <a:headEnd len="lg" w="lg" type="none"/>
            <a:tailEnd len="lg" w="lg" type="stealth"/>
          </a:ln>
        </p:spPr>
      </p:cxnSp>
      <p:cxnSp>
        <p:nvCxnSpPr>
          <p:cNvPr id="98" name="Shape 98"/>
          <p:cNvCxnSpPr/>
          <p:nvPr/>
        </p:nvCxnSpPr>
        <p:spPr>
          <a:xfrm flipH="1">
            <a:off x="1002225" y="3732400"/>
            <a:ext cx="1374600" cy="366600"/>
          </a:xfrm>
          <a:prstGeom prst="straightConnector1">
            <a:avLst/>
          </a:prstGeom>
          <a:noFill/>
          <a:ln cap="flat" cmpd="sng" w="28575">
            <a:solidFill>
              <a:srgbClr val="000000"/>
            </a:solidFill>
            <a:prstDash val="solid"/>
            <a:round/>
            <a:headEnd len="lg" w="lg" type="none"/>
            <a:tailEnd len="lg" w="lg" type="stealth"/>
          </a:ln>
        </p:spPr>
      </p:cxnSp>
      <p:sp>
        <p:nvSpPr>
          <p:cNvPr id="99" name="Shape 99"/>
          <p:cNvSpPr/>
          <p:nvPr/>
        </p:nvSpPr>
        <p:spPr>
          <a:xfrm>
            <a:off x="6164350" y="5654775"/>
            <a:ext cx="6712200" cy="3975300"/>
          </a:xfrm>
          <a:prstGeom prst="rect">
            <a:avLst/>
          </a:prstGeom>
          <a:noFill/>
          <a:ln cap="flat" cmpd="sng" w="28575">
            <a:solidFill>
              <a:srgbClr val="66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a:off x="6164275" y="1855750"/>
            <a:ext cx="6712200" cy="3732300"/>
          </a:xfrm>
          <a:prstGeom prst="rect">
            <a:avLst/>
          </a:prstGeom>
          <a:noFill/>
          <a:ln cap="flat" cmpd="sng" w="2857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descr="scale_synth2.jpg" id="101" name="Shape 101"/>
          <p:cNvPicPr preferRelativeResize="0"/>
          <p:nvPr/>
        </p:nvPicPr>
        <p:blipFill rotWithShape="1">
          <a:blip r:embed="rId8">
            <a:alphaModFix/>
          </a:blip>
          <a:srcRect b="3605" l="0" r="0" t="0"/>
          <a:stretch/>
        </p:blipFill>
        <p:spPr>
          <a:xfrm>
            <a:off x="7965550" y="7839325"/>
            <a:ext cx="1813506" cy="1748124"/>
          </a:xfrm>
          <a:prstGeom prst="rect">
            <a:avLst/>
          </a:prstGeom>
          <a:noFill/>
          <a:ln>
            <a:noFill/>
          </a:ln>
        </p:spPr>
      </p:pic>
      <p:sp>
        <p:nvSpPr>
          <p:cNvPr id="102" name="Shape 102"/>
          <p:cNvSpPr txBox="1"/>
          <p:nvPr/>
        </p:nvSpPr>
        <p:spPr>
          <a:xfrm>
            <a:off x="6297650" y="4002800"/>
            <a:ext cx="4018200" cy="1295100"/>
          </a:xfrm>
          <a:prstGeom prst="rect">
            <a:avLst/>
          </a:prstGeom>
          <a:noFill/>
          <a:ln>
            <a:noFill/>
          </a:ln>
        </p:spPr>
        <p:txBody>
          <a:bodyPr anchorCtr="0" anchor="t" bIns="91425" lIns="91425" rIns="91425" tIns="91425">
            <a:noAutofit/>
          </a:bodyPr>
          <a:lstStyle/>
          <a:p>
            <a:pPr lvl="0" rtl="0">
              <a:spcBef>
                <a:spcPts val="0"/>
              </a:spcBef>
              <a:buNone/>
            </a:pPr>
            <a:r>
              <a:rPr lang="en-US" sz="1000">
                <a:solidFill>
                  <a:srgbClr val="000000"/>
                </a:solidFill>
              </a:rPr>
              <a:t>Challenges:</a:t>
            </a:r>
          </a:p>
          <a:p>
            <a:pPr indent="-292100" lvl="0" marL="457200" rtl="0">
              <a:spcBef>
                <a:spcPts val="0"/>
              </a:spcBef>
              <a:buClr>
                <a:srgbClr val="000000"/>
              </a:buClr>
              <a:buSzPct val="100000"/>
              <a:buChar char="●"/>
            </a:pPr>
            <a:r>
              <a:rPr lang="en-US" sz="1000">
                <a:solidFill>
                  <a:srgbClr val="000000"/>
                </a:solidFill>
              </a:rPr>
              <a:t>Assimilate large amounts of data, containing up to 6000 earthquakes, each recorded by several thousands receivers;</a:t>
            </a:r>
          </a:p>
          <a:p>
            <a:pPr indent="-292100" lvl="0" marL="457200" rtl="0">
              <a:spcBef>
                <a:spcPts val="0"/>
              </a:spcBef>
              <a:buClr>
                <a:srgbClr val="000000"/>
              </a:buClr>
              <a:buSzPct val="100000"/>
              <a:buChar char="●"/>
            </a:pPr>
            <a:r>
              <a:rPr lang="en-US" sz="1000">
                <a:solidFill>
                  <a:srgbClr val="000000"/>
                </a:solidFill>
              </a:rPr>
              <a:t>Provide resiliencies for large inversions on leadership-class supercomputers;</a:t>
            </a:r>
          </a:p>
          <a:p>
            <a:pPr indent="-292100" lvl="0" marL="457200" rtl="0">
              <a:spcBef>
                <a:spcPts val="0"/>
              </a:spcBef>
              <a:buClr>
                <a:srgbClr val="000000"/>
              </a:buClr>
              <a:buSzPct val="100000"/>
              <a:buChar char="●"/>
            </a:pPr>
            <a:r>
              <a:rPr lang="en-US" sz="1000">
                <a:solidFill>
                  <a:srgbClr val="000000"/>
                </a:solidFill>
              </a:rPr>
              <a:t>Enable the broader community by providing abstractions to common seismic workflows.</a:t>
            </a:r>
          </a:p>
          <a:p>
            <a:pPr lvl="0" rtl="0" algn="just">
              <a:spcBef>
                <a:spcPts val="0"/>
              </a:spcBef>
              <a:buNone/>
            </a:pPr>
            <a:r>
              <a:t/>
            </a:r>
            <a:endParaRPr sz="1000">
              <a:solidFill>
                <a:srgbClr val="000000"/>
              </a:solidFill>
            </a:endParaRPr>
          </a:p>
          <a:p>
            <a:pPr lvl="0" rtl="0" algn="just">
              <a:spcBef>
                <a:spcPts val="0"/>
              </a:spcBef>
              <a:buNone/>
            </a:pPr>
            <a:r>
              <a:t/>
            </a:r>
            <a:endParaRPr sz="1000"/>
          </a:p>
        </p:txBody>
      </p:sp>
      <p:pic>
        <p:nvPicPr>
          <p:cNvPr descr="spreadskill_Altomonte_analogsYL.jpg" id="103" name="Shape 103"/>
          <p:cNvPicPr preferRelativeResize="0"/>
          <p:nvPr/>
        </p:nvPicPr>
        <p:blipFill>
          <a:blip r:embed="rId9">
            <a:alphaModFix/>
          </a:blip>
          <a:stretch>
            <a:fillRect/>
          </a:stretch>
        </p:blipFill>
        <p:spPr>
          <a:xfrm>
            <a:off x="6200600" y="7805076"/>
            <a:ext cx="1741799" cy="1741774"/>
          </a:xfrm>
          <a:prstGeom prst="rect">
            <a:avLst/>
          </a:prstGeom>
          <a:noFill/>
          <a:ln>
            <a:noFill/>
          </a:ln>
        </p:spPr>
      </p:pic>
      <p:sp>
        <p:nvSpPr>
          <p:cNvPr id="104" name="Shape 104"/>
          <p:cNvSpPr txBox="1"/>
          <p:nvPr/>
        </p:nvSpPr>
        <p:spPr>
          <a:xfrm>
            <a:off x="9474650" y="5957750"/>
            <a:ext cx="3383700" cy="3455700"/>
          </a:xfrm>
          <a:prstGeom prst="rect">
            <a:avLst/>
          </a:prstGeom>
          <a:noFill/>
          <a:ln>
            <a:noFill/>
          </a:ln>
        </p:spPr>
        <p:txBody>
          <a:bodyPr anchorCtr="0" anchor="t" bIns="91425" lIns="91425" rIns="91425" tIns="91425">
            <a:noAutofit/>
          </a:bodyPr>
          <a:lstStyle/>
          <a:p>
            <a:pPr lvl="0" rtl="0" algn="just">
              <a:spcBef>
                <a:spcPts val="0"/>
              </a:spcBef>
              <a:buClr>
                <a:srgbClr val="000000"/>
              </a:buClr>
              <a:buSzPct val="110000"/>
              <a:buNone/>
            </a:pPr>
            <a:r>
              <a:rPr lang="en-US" sz="1000">
                <a:solidFill>
                  <a:srgbClr val="000000"/>
                </a:solidFill>
              </a:rPr>
              <a:t>Overarching Goal:</a:t>
            </a:r>
          </a:p>
          <a:p>
            <a:pPr indent="-292100" lvl="0" marL="457200" rtl="0" algn="just">
              <a:spcBef>
                <a:spcPts val="0"/>
              </a:spcBef>
              <a:buClr>
                <a:srgbClr val="000000"/>
              </a:buClr>
              <a:buSzPct val="100000"/>
              <a:buChar char="●"/>
            </a:pPr>
            <a:r>
              <a:rPr lang="en-US" sz="1000">
                <a:solidFill>
                  <a:srgbClr val="000000"/>
                </a:solidFill>
              </a:rPr>
              <a:t>Identify challenges in generating photovoltaic energy under different climatic conditions;</a:t>
            </a:r>
          </a:p>
          <a:p>
            <a:pPr lvl="0" rtl="0" algn="just">
              <a:spcBef>
                <a:spcPts val="0"/>
              </a:spcBef>
              <a:buClr>
                <a:srgbClr val="000000"/>
              </a:buClr>
              <a:buSzPct val="110000"/>
              <a:buNone/>
            </a:pPr>
            <a:r>
              <a:rPr lang="en-US" sz="1000">
                <a:solidFill>
                  <a:srgbClr val="000000"/>
                </a:solidFill>
              </a:rPr>
              <a:t>Workflow based on:</a:t>
            </a:r>
          </a:p>
          <a:p>
            <a:pPr indent="-292100" lvl="0" marL="457200" rtl="0" algn="just">
              <a:spcBef>
                <a:spcPts val="0"/>
              </a:spcBef>
              <a:buClr>
                <a:srgbClr val="000000"/>
              </a:buClr>
              <a:buSzPct val="100000"/>
              <a:buChar char="●"/>
            </a:pPr>
            <a:r>
              <a:rPr lang="en-US" sz="1000">
                <a:solidFill>
                  <a:srgbClr val="000000"/>
                </a:solidFill>
              </a:rPr>
              <a:t>AnEn: Analog Ensemble methodology that performs a dynamic downscaling of climatic simulations using historical mesoscale forecasts, and generates probabilistic predictions from deterministic forecasts;</a:t>
            </a:r>
          </a:p>
          <a:p>
            <a:pPr indent="-292100" lvl="0" marL="457200" rtl="0" algn="just">
              <a:spcBef>
                <a:spcPts val="0"/>
              </a:spcBef>
              <a:buClr>
                <a:srgbClr val="000000"/>
              </a:buClr>
              <a:buSzPct val="100000"/>
              <a:buChar char="●"/>
            </a:pPr>
            <a:r>
              <a:rPr lang="en-US" sz="1000">
                <a:solidFill>
                  <a:srgbClr val="000000"/>
                </a:solidFill>
              </a:rPr>
              <a:t>A photovoltaic model that predicts the amount of energy generated given meteorological condition inputs;</a:t>
            </a:r>
          </a:p>
          <a:p>
            <a:pPr lvl="0" rtl="0" algn="just">
              <a:spcBef>
                <a:spcPts val="0"/>
              </a:spcBef>
              <a:buClr>
                <a:srgbClr val="000000"/>
              </a:buClr>
              <a:buSzPct val="110000"/>
              <a:buNone/>
            </a:pPr>
            <a:r>
              <a:rPr lang="en-US" sz="1000">
                <a:solidFill>
                  <a:srgbClr val="000000"/>
                </a:solidFill>
              </a:rPr>
              <a:t>Challenges:</a:t>
            </a:r>
          </a:p>
          <a:p>
            <a:pPr indent="-292100" lvl="0" marL="457200" rtl="0" algn="just">
              <a:spcBef>
                <a:spcPts val="0"/>
              </a:spcBef>
              <a:buClr>
                <a:srgbClr val="000000"/>
              </a:buClr>
              <a:buSzPct val="100000"/>
              <a:buChar char="●"/>
            </a:pPr>
            <a:r>
              <a:rPr lang="en-US" sz="1000">
                <a:solidFill>
                  <a:srgbClr val="000000"/>
                </a:solidFill>
              </a:rPr>
              <a:t>Assimilate large amounts of climatic simulations data for the past 20 years, and downscale them using historical forecasts from a mesoscale model;</a:t>
            </a:r>
          </a:p>
          <a:p>
            <a:pPr indent="-292100" lvl="0" marL="457200" rtl="0" algn="just">
              <a:spcBef>
                <a:spcPts val="0"/>
              </a:spcBef>
              <a:buClr>
                <a:srgbClr val="000000"/>
              </a:buClr>
              <a:buSzPct val="100000"/>
              <a:buChar char="●"/>
            </a:pPr>
            <a:r>
              <a:rPr lang="en-US" sz="1000">
                <a:solidFill>
                  <a:srgbClr val="000000"/>
                </a:solidFill>
              </a:rPr>
              <a:t>Use Analog Ensemble methodology and a photovoltaic model to generate long-term probabilistic predictions for photovoltaic energy;</a:t>
            </a:r>
          </a:p>
          <a:p>
            <a:pPr indent="-292100" lvl="0" marL="457200" rtl="0" algn="just">
              <a:spcBef>
                <a:spcPts val="0"/>
              </a:spcBef>
              <a:buClr>
                <a:srgbClr val="000000"/>
              </a:buClr>
              <a:buSzPct val="100000"/>
              <a:buChar char="●"/>
            </a:pPr>
            <a:r>
              <a:rPr lang="en-US" sz="1000">
                <a:solidFill>
                  <a:srgbClr val="000000"/>
                </a:solidFill>
              </a:rPr>
              <a:t>Define a 2-dimensional metric that measures the similarity between forecasts to improve Analog Ensemble performance.</a:t>
            </a:r>
          </a:p>
        </p:txBody>
      </p:sp>
      <p:sp>
        <p:nvSpPr>
          <p:cNvPr id="105" name="Shape 105"/>
          <p:cNvSpPr txBox="1"/>
          <p:nvPr/>
        </p:nvSpPr>
        <p:spPr>
          <a:xfrm>
            <a:off x="7214650" y="5654775"/>
            <a:ext cx="5582400" cy="441600"/>
          </a:xfrm>
          <a:prstGeom prst="rect">
            <a:avLst/>
          </a:prstGeom>
          <a:noFill/>
          <a:ln>
            <a:noFill/>
          </a:ln>
        </p:spPr>
        <p:txBody>
          <a:bodyPr anchorCtr="0" anchor="t" bIns="91425" lIns="91425" rIns="91425" tIns="91425">
            <a:noAutofit/>
          </a:bodyPr>
          <a:lstStyle/>
          <a:p>
            <a:pPr lvl="0" rtl="0">
              <a:spcBef>
                <a:spcPts val="0"/>
              </a:spcBef>
              <a:buNone/>
            </a:pPr>
            <a:r>
              <a:rPr b="1" lang="en-US"/>
              <a:t>Science Driver 2: Climate Impacts on Photovoltaic Energy </a:t>
            </a:r>
          </a:p>
        </p:txBody>
      </p:sp>
      <p:pic>
        <p:nvPicPr>
          <p:cNvPr descr="Penn State use case- workflow (2).png" id="106" name="Shape 106"/>
          <p:cNvPicPr preferRelativeResize="0"/>
          <p:nvPr/>
        </p:nvPicPr>
        <p:blipFill>
          <a:blip r:embed="rId10">
            <a:alphaModFix/>
          </a:blip>
          <a:stretch>
            <a:fillRect/>
          </a:stretch>
        </p:blipFill>
        <p:spPr>
          <a:xfrm>
            <a:off x="6331000" y="6159125"/>
            <a:ext cx="3186539" cy="1583200"/>
          </a:xfrm>
          <a:prstGeom prst="rect">
            <a:avLst/>
          </a:prstGeom>
          <a:noFill/>
          <a:ln>
            <a:noFill/>
          </a:ln>
        </p:spPr>
      </p:pic>
      <p:pic>
        <p:nvPicPr>
          <p:cNvPr descr="flowchart_adios.jpg" id="107" name="Shape 107"/>
          <p:cNvPicPr preferRelativeResize="0"/>
          <p:nvPr/>
        </p:nvPicPr>
        <p:blipFill rotWithShape="1">
          <a:blip r:embed="rId11">
            <a:alphaModFix/>
          </a:blip>
          <a:srcRect b="0" l="0" r="15146" t="0"/>
          <a:stretch/>
        </p:blipFill>
        <p:spPr>
          <a:xfrm>
            <a:off x="10251425" y="3256850"/>
            <a:ext cx="2545628" cy="2250352"/>
          </a:xfrm>
          <a:prstGeom prst="rect">
            <a:avLst/>
          </a:prstGeom>
          <a:noFill/>
          <a:ln>
            <a:noFill/>
          </a:ln>
        </p:spPr>
      </p:pic>
      <p:pic>
        <p:nvPicPr>
          <p:cNvPr id="108" name="Shape 108"/>
          <p:cNvPicPr preferRelativeResize="0"/>
          <p:nvPr/>
        </p:nvPicPr>
        <p:blipFill>
          <a:blip r:embed="rId12">
            <a:alphaModFix/>
          </a:blip>
          <a:stretch>
            <a:fillRect/>
          </a:stretch>
        </p:blipFill>
        <p:spPr>
          <a:xfrm>
            <a:off x="6303650" y="2267325"/>
            <a:ext cx="1659600" cy="1655099"/>
          </a:xfrm>
          <a:prstGeom prst="rect">
            <a:avLst/>
          </a:prstGeom>
          <a:noFill/>
          <a:ln>
            <a:noFill/>
          </a:ln>
        </p:spPr>
      </p:pic>
      <p:sp>
        <p:nvSpPr>
          <p:cNvPr id="109" name="Shape 109"/>
          <p:cNvSpPr txBox="1"/>
          <p:nvPr/>
        </p:nvSpPr>
        <p:spPr>
          <a:xfrm>
            <a:off x="8011325" y="2295625"/>
            <a:ext cx="4369800" cy="1655100"/>
          </a:xfrm>
          <a:prstGeom prst="rect">
            <a:avLst/>
          </a:prstGeom>
          <a:noFill/>
          <a:ln>
            <a:noFill/>
          </a:ln>
        </p:spPr>
        <p:txBody>
          <a:bodyPr anchorCtr="0" anchor="t" bIns="91425" lIns="91425" rIns="91425" tIns="91425">
            <a:noAutofit/>
          </a:bodyPr>
          <a:lstStyle/>
          <a:p>
            <a:pPr lvl="0" rtl="0" algn="just">
              <a:spcBef>
                <a:spcPts val="0"/>
              </a:spcBef>
              <a:buNone/>
            </a:pPr>
            <a:r>
              <a:rPr lang="en-US" sz="1000">
                <a:solidFill>
                  <a:srgbClr val="000000"/>
                </a:solidFill>
              </a:rPr>
              <a:t>Overarching Goal:</a:t>
            </a:r>
          </a:p>
          <a:p>
            <a:pPr indent="-292100" lvl="0" marL="457200" rtl="0">
              <a:spcBef>
                <a:spcPts val="0"/>
              </a:spcBef>
              <a:buClr>
                <a:srgbClr val="000000"/>
              </a:buClr>
              <a:buSzPct val="100000"/>
              <a:buChar char="●"/>
            </a:pPr>
            <a:r>
              <a:rPr lang="en-US" sz="1000">
                <a:solidFill>
                  <a:srgbClr val="000000"/>
                </a:solidFill>
              </a:rPr>
              <a:t>Automate Seismic Inversions, in particular, Global Earth Tomography;</a:t>
            </a:r>
          </a:p>
          <a:p>
            <a:pPr lvl="0" rtl="0">
              <a:spcBef>
                <a:spcPts val="0"/>
              </a:spcBef>
              <a:buNone/>
            </a:pPr>
            <a:r>
              <a:rPr lang="en-US" sz="1000">
                <a:solidFill>
                  <a:srgbClr val="000000"/>
                </a:solidFill>
              </a:rPr>
              <a:t>Workflow based on:</a:t>
            </a:r>
          </a:p>
          <a:p>
            <a:pPr indent="-292100" lvl="0" marL="457200" rtl="0">
              <a:spcBef>
                <a:spcPts val="0"/>
              </a:spcBef>
              <a:buClr>
                <a:srgbClr val="000000"/>
              </a:buClr>
              <a:buSzPct val="100000"/>
              <a:buChar char="●"/>
            </a:pPr>
            <a:r>
              <a:rPr lang="en-US" sz="1000">
                <a:solidFill>
                  <a:srgbClr val="000000"/>
                </a:solidFill>
              </a:rPr>
              <a:t>SPECFEM3D_GLOBE, a highly parallel elastic wave equation solver based on spectral elements;</a:t>
            </a:r>
          </a:p>
          <a:p>
            <a:pPr indent="-292100" lvl="0" marL="457200" rtl="0">
              <a:spcBef>
                <a:spcPts val="0"/>
              </a:spcBef>
              <a:buClr>
                <a:srgbClr val="000000"/>
              </a:buClr>
              <a:buSzPct val="100000"/>
              <a:buChar char="●"/>
            </a:pPr>
            <a:r>
              <a:rPr lang="en-US" sz="1000">
                <a:solidFill>
                  <a:srgbClr val="000000"/>
                </a:solidFill>
              </a:rPr>
              <a:t>Adjoint methods to assimilate</a:t>
            </a:r>
          </a:p>
          <a:p>
            <a:pPr lvl="0">
              <a:spcBef>
                <a:spcPts val="0"/>
              </a:spcBef>
              <a:buNone/>
            </a:pPr>
            <a:r>
              <a:rPr lang="en-US" sz="1000"/>
              <a:t>            </a:t>
            </a:r>
            <a:r>
              <a:rPr lang="en-US" sz="1000">
                <a:solidFill>
                  <a:srgbClr val="000000"/>
                </a:solidFill>
              </a:rPr>
              <a:t> seismic data and iteratively</a:t>
            </a:r>
          </a:p>
          <a:p>
            <a:pPr lvl="0" rtl="0">
              <a:spcBef>
                <a:spcPts val="0"/>
              </a:spcBef>
              <a:buNone/>
            </a:pPr>
            <a:r>
              <a:rPr lang="en-US" sz="1000"/>
              <a:t>            </a:t>
            </a:r>
            <a:r>
              <a:rPr lang="en-US" sz="1000">
                <a:solidFill>
                  <a:srgbClr val="000000"/>
                </a:solidFill>
              </a:rPr>
              <a:t> </a:t>
            </a:r>
            <a:r>
              <a:rPr lang="en-US" sz="1000">
                <a:solidFill>
                  <a:srgbClr val="000000"/>
                </a:solidFill>
              </a:rPr>
              <a:t>i</a:t>
            </a:r>
            <a:r>
              <a:rPr lang="en-US" sz="1000">
                <a:solidFill>
                  <a:srgbClr val="000000"/>
                </a:solidFill>
              </a:rPr>
              <a:t>mprove</a:t>
            </a:r>
            <a:r>
              <a:rPr lang="en-US" sz="1000"/>
              <a:t>  </a:t>
            </a:r>
            <a:r>
              <a:rPr lang="en-US" sz="1000">
                <a:solidFill>
                  <a:srgbClr val="000000"/>
                </a:solidFill>
              </a:rPr>
              <a:t>the initial</a:t>
            </a:r>
          </a:p>
          <a:p>
            <a:pPr lvl="0" rtl="0">
              <a:spcBef>
                <a:spcPts val="0"/>
              </a:spcBef>
              <a:buNone/>
            </a:pPr>
            <a:r>
              <a:rPr lang="en-US" sz="1000"/>
              <a:t>            </a:t>
            </a:r>
            <a:r>
              <a:rPr lang="en-US" sz="1000">
                <a:solidFill>
                  <a:srgbClr val="000000"/>
                </a:solidFill>
              </a:rPr>
              <a:t> earth model;</a:t>
            </a:r>
          </a:p>
        </p:txBody>
      </p:sp>
      <p:sp>
        <p:nvSpPr>
          <p:cNvPr id="110" name="Shape 110"/>
          <p:cNvSpPr txBox="1"/>
          <p:nvPr/>
        </p:nvSpPr>
        <p:spPr>
          <a:xfrm>
            <a:off x="12413750" y="5362575"/>
            <a:ext cx="711300" cy="149100"/>
          </a:xfrm>
          <a:prstGeom prst="rect">
            <a:avLst/>
          </a:prstGeom>
          <a:noFill/>
          <a:ln>
            <a:noFill/>
          </a:ln>
        </p:spPr>
        <p:txBody>
          <a:bodyPr anchorCtr="0" anchor="t" bIns="91425" lIns="91425" rIns="91425" tIns="91425">
            <a:noAutofit/>
          </a:bodyPr>
          <a:lstStyle/>
          <a:p>
            <a:pPr lvl="0">
              <a:spcBef>
                <a:spcPts val="0"/>
              </a:spcBef>
              <a:buNone/>
            </a:pPr>
            <a:r>
              <a:rPr lang="en-US" sz="600"/>
              <a:t>E. </a:t>
            </a:r>
            <a:r>
              <a:rPr lang="en-US" sz="600"/>
              <a:t>Bozdag</a:t>
            </a:r>
          </a:p>
        </p:txBody>
      </p:sp>
      <p:sp>
        <p:nvSpPr>
          <p:cNvPr id="111" name="Shape 111"/>
          <p:cNvSpPr txBox="1"/>
          <p:nvPr/>
        </p:nvSpPr>
        <p:spPr>
          <a:xfrm>
            <a:off x="7458675" y="3732400"/>
            <a:ext cx="711300" cy="149100"/>
          </a:xfrm>
          <a:prstGeom prst="rect">
            <a:avLst/>
          </a:prstGeom>
          <a:noFill/>
          <a:ln>
            <a:noFill/>
          </a:ln>
        </p:spPr>
        <p:txBody>
          <a:bodyPr anchorCtr="0" anchor="t" bIns="91425" lIns="91425" rIns="91425" tIns="91425">
            <a:noAutofit/>
          </a:bodyPr>
          <a:lstStyle/>
          <a:p>
            <a:pPr lvl="0" rtl="0">
              <a:spcBef>
                <a:spcPts val="0"/>
              </a:spcBef>
              <a:buNone/>
            </a:pPr>
            <a:r>
              <a:rPr lang="en-US" sz="600">
                <a:solidFill>
                  <a:srgbClr val="F3F3F3"/>
                </a:solidFill>
              </a:rPr>
              <a:t>D. Pugmire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