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mturilli/Projects/RADICAL/github/AIMES-Experience/single_resource_multi_pilot/plots/distribution_patter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Task-Start</c:v>
          </c:tx>
          <c:spPr>
            <a:ln w="31750">
              <a:noFill/>
            </a:ln>
          </c:spPr>
          <c:marker>
            <c:symbol val="circle"/>
            <c:size val="10"/>
          </c:marker>
          <c:xVal>
            <c:numRef>
              <c:f>Sheet1!$A$1:$A$2048</c:f>
              <c:numCache>
                <c:formatCode>General</c:formatCode>
                <c:ptCount val="204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1.0</c:v>
                </c:pt>
                <c:pt idx="117">
                  <c:v>1.0</c:v>
                </c:pt>
                <c:pt idx="118">
                  <c:v>1.0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1.0</c:v>
                </c:pt>
                <c:pt idx="150">
                  <c:v>1.0</c:v>
                </c:pt>
                <c:pt idx="151">
                  <c:v>1.0</c:v>
                </c:pt>
                <c:pt idx="152">
                  <c:v>1.0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  <c:pt idx="200">
                  <c:v>1.0</c:v>
                </c:pt>
                <c:pt idx="201">
                  <c:v>1.0</c:v>
                </c:pt>
                <c:pt idx="202">
                  <c:v>1.0</c:v>
                </c:pt>
                <c:pt idx="203">
                  <c:v>1.0</c:v>
                </c:pt>
                <c:pt idx="204">
                  <c:v>1.0</c:v>
                </c:pt>
                <c:pt idx="205">
                  <c:v>1.0</c:v>
                </c:pt>
                <c:pt idx="206">
                  <c:v>1.0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1.0</c:v>
                </c:pt>
                <c:pt idx="212">
                  <c:v>1.0</c:v>
                </c:pt>
                <c:pt idx="213">
                  <c:v>1.0</c:v>
                </c:pt>
                <c:pt idx="214">
                  <c:v>1.0</c:v>
                </c:pt>
                <c:pt idx="215">
                  <c:v>1.0</c:v>
                </c:pt>
                <c:pt idx="216">
                  <c:v>1.0</c:v>
                </c:pt>
                <c:pt idx="217">
                  <c:v>2.0</c:v>
                </c:pt>
                <c:pt idx="218">
                  <c:v>2.0</c:v>
                </c:pt>
                <c:pt idx="219">
                  <c:v>2.0</c:v>
                </c:pt>
                <c:pt idx="220">
                  <c:v>2.0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1.0</c:v>
                </c:pt>
                <c:pt idx="230">
                  <c:v>1.0</c:v>
                </c:pt>
                <c:pt idx="231">
                  <c:v>2.0</c:v>
                </c:pt>
                <c:pt idx="232">
                  <c:v>2.0</c:v>
                </c:pt>
                <c:pt idx="233">
                  <c:v>2.0</c:v>
                </c:pt>
                <c:pt idx="234">
                  <c:v>2.0</c:v>
                </c:pt>
                <c:pt idx="235">
                  <c:v>2.0</c:v>
                </c:pt>
                <c:pt idx="236">
                  <c:v>1.0</c:v>
                </c:pt>
                <c:pt idx="237">
                  <c:v>1.0</c:v>
                </c:pt>
                <c:pt idx="238">
                  <c:v>1.0</c:v>
                </c:pt>
                <c:pt idx="239">
                  <c:v>1.0</c:v>
                </c:pt>
                <c:pt idx="240">
                  <c:v>2.0</c:v>
                </c:pt>
                <c:pt idx="241">
                  <c:v>2.0</c:v>
                </c:pt>
                <c:pt idx="242">
                  <c:v>2.0</c:v>
                </c:pt>
                <c:pt idx="243">
                  <c:v>2.0</c:v>
                </c:pt>
                <c:pt idx="244">
                  <c:v>2.0</c:v>
                </c:pt>
                <c:pt idx="245">
                  <c:v>2.0</c:v>
                </c:pt>
                <c:pt idx="246">
                  <c:v>2.0</c:v>
                </c:pt>
                <c:pt idx="247">
                  <c:v>2.0</c:v>
                </c:pt>
                <c:pt idx="248">
                  <c:v>2.0</c:v>
                </c:pt>
                <c:pt idx="249">
                  <c:v>2.0</c:v>
                </c:pt>
                <c:pt idx="250">
                  <c:v>2.0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2.0</c:v>
                </c:pt>
                <c:pt idx="257">
                  <c:v>2.0</c:v>
                </c:pt>
                <c:pt idx="258">
                  <c:v>2.0</c:v>
                </c:pt>
                <c:pt idx="259">
                  <c:v>2.0</c:v>
                </c:pt>
                <c:pt idx="260">
                  <c:v>1.0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2.0</c:v>
                </c:pt>
                <c:pt idx="265">
                  <c:v>1.0</c:v>
                </c:pt>
                <c:pt idx="266">
                  <c:v>2.0</c:v>
                </c:pt>
                <c:pt idx="267">
                  <c:v>2.0</c:v>
                </c:pt>
                <c:pt idx="268">
                  <c:v>1.0</c:v>
                </c:pt>
                <c:pt idx="269">
                  <c:v>1.0</c:v>
                </c:pt>
                <c:pt idx="270">
                  <c:v>1.0</c:v>
                </c:pt>
                <c:pt idx="271">
                  <c:v>1.0</c:v>
                </c:pt>
                <c:pt idx="272">
                  <c:v>1.0</c:v>
                </c:pt>
                <c:pt idx="273">
                  <c:v>2.0</c:v>
                </c:pt>
                <c:pt idx="274">
                  <c:v>2.0</c:v>
                </c:pt>
                <c:pt idx="275">
                  <c:v>1.0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2.0</c:v>
                </c:pt>
                <c:pt idx="281">
                  <c:v>2.0</c:v>
                </c:pt>
                <c:pt idx="282">
                  <c:v>2.0</c:v>
                </c:pt>
                <c:pt idx="283">
                  <c:v>2.0</c:v>
                </c:pt>
                <c:pt idx="284">
                  <c:v>2.0</c:v>
                </c:pt>
                <c:pt idx="285">
                  <c:v>2.0</c:v>
                </c:pt>
                <c:pt idx="286">
                  <c:v>2.0</c:v>
                </c:pt>
                <c:pt idx="287">
                  <c:v>2.0</c:v>
                </c:pt>
                <c:pt idx="288">
                  <c:v>2.0</c:v>
                </c:pt>
                <c:pt idx="289">
                  <c:v>2.0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2.0</c:v>
                </c:pt>
                <c:pt idx="296">
                  <c:v>2.0</c:v>
                </c:pt>
                <c:pt idx="297">
                  <c:v>2.0</c:v>
                </c:pt>
                <c:pt idx="298">
                  <c:v>2.0</c:v>
                </c:pt>
                <c:pt idx="299">
                  <c:v>2.0</c:v>
                </c:pt>
                <c:pt idx="300">
                  <c:v>1.0</c:v>
                </c:pt>
                <c:pt idx="301">
                  <c:v>1.0</c:v>
                </c:pt>
                <c:pt idx="302">
                  <c:v>1.0</c:v>
                </c:pt>
                <c:pt idx="303">
                  <c:v>1.0</c:v>
                </c:pt>
                <c:pt idx="304">
                  <c:v>1.0</c:v>
                </c:pt>
                <c:pt idx="305">
                  <c:v>2.0</c:v>
                </c:pt>
                <c:pt idx="306">
                  <c:v>2.0</c:v>
                </c:pt>
                <c:pt idx="307">
                  <c:v>2.0</c:v>
                </c:pt>
                <c:pt idx="308">
                  <c:v>2.0</c:v>
                </c:pt>
                <c:pt idx="309">
                  <c:v>2.0</c:v>
                </c:pt>
                <c:pt idx="310">
                  <c:v>1.0</c:v>
                </c:pt>
                <c:pt idx="311">
                  <c:v>1.0</c:v>
                </c:pt>
                <c:pt idx="312">
                  <c:v>1.0</c:v>
                </c:pt>
                <c:pt idx="313">
                  <c:v>1.0</c:v>
                </c:pt>
                <c:pt idx="314">
                  <c:v>1.0</c:v>
                </c:pt>
                <c:pt idx="315">
                  <c:v>2.0</c:v>
                </c:pt>
                <c:pt idx="316">
                  <c:v>1.0</c:v>
                </c:pt>
                <c:pt idx="317">
                  <c:v>1.0</c:v>
                </c:pt>
                <c:pt idx="318">
                  <c:v>1.0</c:v>
                </c:pt>
                <c:pt idx="319">
                  <c:v>1.0</c:v>
                </c:pt>
                <c:pt idx="320">
                  <c:v>1.0</c:v>
                </c:pt>
                <c:pt idx="321">
                  <c:v>2.0</c:v>
                </c:pt>
                <c:pt idx="322">
                  <c:v>2.0</c:v>
                </c:pt>
                <c:pt idx="323">
                  <c:v>2.0</c:v>
                </c:pt>
                <c:pt idx="324">
                  <c:v>2.0</c:v>
                </c:pt>
                <c:pt idx="325">
                  <c:v>1.0</c:v>
                </c:pt>
                <c:pt idx="326">
                  <c:v>1.0</c:v>
                </c:pt>
                <c:pt idx="327">
                  <c:v>1.0</c:v>
                </c:pt>
                <c:pt idx="328">
                  <c:v>1.0</c:v>
                </c:pt>
                <c:pt idx="329">
                  <c:v>1.0</c:v>
                </c:pt>
                <c:pt idx="330">
                  <c:v>2.0</c:v>
                </c:pt>
                <c:pt idx="331">
                  <c:v>2.0</c:v>
                </c:pt>
                <c:pt idx="332">
                  <c:v>2.0</c:v>
                </c:pt>
                <c:pt idx="333">
                  <c:v>2.0</c:v>
                </c:pt>
                <c:pt idx="334">
                  <c:v>2.0</c:v>
                </c:pt>
                <c:pt idx="335">
                  <c:v>2.0</c:v>
                </c:pt>
                <c:pt idx="336">
                  <c:v>2.0</c:v>
                </c:pt>
                <c:pt idx="337">
                  <c:v>2.0</c:v>
                </c:pt>
                <c:pt idx="338">
                  <c:v>2.0</c:v>
                </c:pt>
                <c:pt idx="339">
                  <c:v>1.0</c:v>
                </c:pt>
                <c:pt idx="340">
                  <c:v>1.0</c:v>
                </c:pt>
                <c:pt idx="341">
                  <c:v>1.0</c:v>
                </c:pt>
                <c:pt idx="342">
                  <c:v>1.0</c:v>
                </c:pt>
                <c:pt idx="343">
                  <c:v>1.0</c:v>
                </c:pt>
                <c:pt idx="344">
                  <c:v>2.0</c:v>
                </c:pt>
                <c:pt idx="345">
                  <c:v>2.0</c:v>
                </c:pt>
                <c:pt idx="346">
                  <c:v>2.0</c:v>
                </c:pt>
                <c:pt idx="347">
                  <c:v>2.0</c:v>
                </c:pt>
                <c:pt idx="348">
                  <c:v>2.0</c:v>
                </c:pt>
                <c:pt idx="349">
                  <c:v>2.0</c:v>
                </c:pt>
                <c:pt idx="350">
                  <c:v>1.0</c:v>
                </c:pt>
                <c:pt idx="351">
                  <c:v>1.0</c:v>
                </c:pt>
                <c:pt idx="352">
                  <c:v>1.0</c:v>
                </c:pt>
                <c:pt idx="353">
                  <c:v>1.0</c:v>
                </c:pt>
                <c:pt idx="354">
                  <c:v>1.0</c:v>
                </c:pt>
                <c:pt idx="355">
                  <c:v>2.0</c:v>
                </c:pt>
                <c:pt idx="356">
                  <c:v>2.0</c:v>
                </c:pt>
                <c:pt idx="357">
                  <c:v>1.0</c:v>
                </c:pt>
                <c:pt idx="358">
                  <c:v>2.0</c:v>
                </c:pt>
                <c:pt idx="359">
                  <c:v>2.0</c:v>
                </c:pt>
                <c:pt idx="360">
                  <c:v>1.0</c:v>
                </c:pt>
                <c:pt idx="361">
                  <c:v>1.0</c:v>
                </c:pt>
                <c:pt idx="362">
                  <c:v>1.0</c:v>
                </c:pt>
                <c:pt idx="363">
                  <c:v>1.0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1.0</c:v>
                </c:pt>
                <c:pt idx="369">
                  <c:v>1.0</c:v>
                </c:pt>
                <c:pt idx="370">
                  <c:v>2.0</c:v>
                </c:pt>
                <c:pt idx="371">
                  <c:v>2.0</c:v>
                </c:pt>
                <c:pt idx="372">
                  <c:v>2.0</c:v>
                </c:pt>
                <c:pt idx="373">
                  <c:v>2.0</c:v>
                </c:pt>
                <c:pt idx="374">
                  <c:v>2.0</c:v>
                </c:pt>
                <c:pt idx="375">
                  <c:v>2.0</c:v>
                </c:pt>
                <c:pt idx="376">
                  <c:v>2.0</c:v>
                </c:pt>
                <c:pt idx="377">
                  <c:v>2.0</c:v>
                </c:pt>
                <c:pt idx="378">
                  <c:v>2.0</c:v>
                </c:pt>
                <c:pt idx="379">
                  <c:v>2.0</c:v>
                </c:pt>
                <c:pt idx="380">
                  <c:v>1.0</c:v>
                </c:pt>
                <c:pt idx="381">
                  <c:v>1.0</c:v>
                </c:pt>
                <c:pt idx="382">
                  <c:v>1.0</c:v>
                </c:pt>
                <c:pt idx="383">
                  <c:v>1.0</c:v>
                </c:pt>
                <c:pt idx="384">
                  <c:v>1.0</c:v>
                </c:pt>
                <c:pt idx="385">
                  <c:v>2.0</c:v>
                </c:pt>
                <c:pt idx="386">
                  <c:v>2.0</c:v>
                </c:pt>
                <c:pt idx="387">
                  <c:v>2.0</c:v>
                </c:pt>
                <c:pt idx="388">
                  <c:v>2.0</c:v>
                </c:pt>
                <c:pt idx="389">
                  <c:v>2.0</c:v>
                </c:pt>
                <c:pt idx="390">
                  <c:v>1.0</c:v>
                </c:pt>
                <c:pt idx="391">
                  <c:v>1.0</c:v>
                </c:pt>
                <c:pt idx="392">
                  <c:v>1.0</c:v>
                </c:pt>
                <c:pt idx="393">
                  <c:v>1.0</c:v>
                </c:pt>
                <c:pt idx="394">
                  <c:v>1.0</c:v>
                </c:pt>
                <c:pt idx="395">
                  <c:v>2.0</c:v>
                </c:pt>
                <c:pt idx="396">
                  <c:v>2.0</c:v>
                </c:pt>
                <c:pt idx="397">
                  <c:v>2.0</c:v>
                </c:pt>
                <c:pt idx="398">
                  <c:v>2.0</c:v>
                </c:pt>
                <c:pt idx="399">
                  <c:v>2.0</c:v>
                </c:pt>
                <c:pt idx="400">
                  <c:v>1.0</c:v>
                </c:pt>
                <c:pt idx="401">
                  <c:v>1.0</c:v>
                </c:pt>
                <c:pt idx="402">
                  <c:v>1.0</c:v>
                </c:pt>
                <c:pt idx="403">
                  <c:v>1.0</c:v>
                </c:pt>
                <c:pt idx="404">
                  <c:v>1.0</c:v>
                </c:pt>
                <c:pt idx="405">
                  <c:v>1.0</c:v>
                </c:pt>
                <c:pt idx="406">
                  <c:v>1.0</c:v>
                </c:pt>
                <c:pt idx="407">
                  <c:v>1.0</c:v>
                </c:pt>
                <c:pt idx="408">
                  <c:v>1.0</c:v>
                </c:pt>
                <c:pt idx="409">
                  <c:v>2.0</c:v>
                </c:pt>
                <c:pt idx="410">
                  <c:v>2.0</c:v>
                </c:pt>
                <c:pt idx="411">
                  <c:v>2.0</c:v>
                </c:pt>
                <c:pt idx="412">
                  <c:v>2.0</c:v>
                </c:pt>
                <c:pt idx="413">
                  <c:v>2.0</c:v>
                </c:pt>
                <c:pt idx="414">
                  <c:v>1.0</c:v>
                </c:pt>
                <c:pt idx="415">
                  <c:v>1.0</c:v>
                </c:pt>
                <c:pt idx="416">
                  <c:v>1.0</c:v>
                </c:pt>
                <c:pt idx="417">
                  <c:v>1.0</c:v>
                </c:pt>
                <c:pt idx="418">
                  <c:v>1.0</c:v>
                </c:pt>
                <c:pt idx="419">
                  <c:v>2.0</c:v>
                </c:pt>
                <c:pt idx="420">
                  <c:v>2.0</c:v>
                </c:pt>
                <c:pt idx="421">
                  <c:v>2.0</c:v>
                </c:pt>
                <c:pt idx="422">
                  <c:v>2.0</c:v>
                </c:pt>
                <c:pt idx="423">
                  <c:v>2.0</c:v>
                </c:pt>
                <c:pt idx="424">
                  <c:v>2.0</c:v>
                </c:pt>
                <c:pt idx="425">
                  <c:v>2.0</c:v>
                </c:pt>
                <c:pt idx="426">
                  <c:v>2.0</c:v>
                </c:pt>
                <c:pt idx="427">
                  <c:v>2.0</c:v>
                </c:pt>
                <c:pt idx="428">
                  <c:v>1.0</c:v>
                </c:pt>
                <c:pt idx="429">
                  <c:v>1.0</c:v>
                </c:pt>
                <c:pt idx="430">
                  <c:v>1.0</c:v>
                </c:pt>
                <c:pt idx="431">
                  <c:v>1.0</c:v>
                </c:pt>
                <c:pt idx="432">
                  <c:v>1.0</c:v>
                </c:pt>
                <c:pt idx="433">
                  <c:v>2.0</c:v>
                </c:pt>
                <c:pt idx="434">
                  <c:v>1.0</c:v>
                </c:pt>
                <c:pt idx="435">
                  <c:v>1.0</c:v>
                </c:pt>
                <c:pt idx="436">
                  <c:v>1.0</c:v>
                </c:pt>
                <c:pt idx="437">
                  <c:v>1.0</c:v>
                </c:pt>
                <c:pt idx="438">
                  <c:v>1.0</c:v>
                </c:pt>
                <c:pt idx="439">
                  <c:v>2.0</c:v>
                </c:pt>
                <c:pt idx="440">
                  <c:v>2.0</c:v>
                </c:pt>
                <c:pt idx="441">
                  <c:v>2.0</c:v>
                </c:pt>
                <c:pt idx="442">
                  <c:v>2.0</c:v>
                </c:pt>
                <c:pt idx="443">
                  <c:v>2.0</c:v>
                </c:pt>
                <c:pt idx="444">
                  <c:v>2.0</c:v>
                </c:pt>
                <c:pt idx="445">
                  <c:v>1.0</c:v>
                </c:pt>
                <c:pt idx="446">
                  <c:v>1.0</c:v>
                </c:pt>
                <c:pt idx="447">
                  <c:v>1.0</c:v>
                </c:pt>
                <c:pt idx="448">
                  <c:v>1.0</c:v>
                </c:pt>
                <c:pt idx="449">
                  <c:v>1.0</c:v>
                </c:pt>
                <c:pt idx="450">
                  <c:v>2.0</c:v>
                </c:pt>
                <c:pt idx="451">
                  <c:v>2.0</c:v>
                </c:pt>
                <c:pt idx="452">
                  <c:v>2.0</c:v>
                </c:pt>
                <c:pt idx="453">
                  <c:v>2.0</c:v>
                </c:pt>
                <c:pt idx="454">
                  <c:v>2.0</c:v>
                </c:pt>
                <c:pt idx="455">
                  <c:v>1.0</c:v>
                </c:pt>
                <c:pt idx="456">
                  <c:v>1.0</c:v>
                </c:pt>
                <c:pt idx="457">
                  <c:v>1.0</c:v>
                </c:pt>
                <c:pt idx="458">
                  <c:v>1.0</c:v>
                </c:pt>
                <c:pt idx="459">
                  <c:v>1.0</c:v>
                </c:pt>
                <c:pt idx="460">
                  <c:v>2.0</c:v>
                </c:pt>
                <c:pt idx="461">
                  <c:v>2.0</c:v>
                </c:pt>
                <c:pt idx="462">
                  <c:v>2.0</c:v>
                </c:pt>
                <c:pt idx="463">
                  <c:v>2.0</c:v>
                </c:pt>
                <c:pt idx="464">
                  <c:v>2.0</c:v>
                </c:pt>
                <c:pt idx="465">
                  <c:v>2.0</c:v>
                </c:pt>
                <c:pt idx="466">
                  <c:v>2.0</c:v>
                </c:pt>
                <c:pt idx="467">
                  <c:v>2.0</c:v>
                </c:pt>
                <c:pt idx="468">
                  <c:v>2.0</c:v>
                </c:pt>
                <c:pt idx="469">
                  <c:v>1.0</c:v>
                </c:pt>
                <c:pt idx="470">
                  <c:v>1.0</c:v>
                </c:pt>
                <c:pt idx="471">
                  <c:v>1.0</c:v>
                </c:pt>
                <c:pt idx="472">
                  <c:v>1.0</c:v>
                </c:pt>
                <c:pt idx="473">
                  <c:v>1.0</c:v>
                </c:pt>
                <c:pt idx="474">
                  <c:v>1.0</c:v>
                </c:pt>
                <c:pt idx="475">
                  <c:v>1.0</c:v>
                </c:pt>
                <c:pt idx="476">
                  <c:v>1.0</c:v>
                </c:pt>
                <c:pt idx="477">
                  <c:v>1.0</c:v>
                </c:pt>
                <c:pt idx="478">
                  <c:v>1.0</c:v>
                </c:pt>
                <c:pt idx="479">
                  <c:v>2.0</c:v>
                </c:pt>
                <c:pt idx="480">
                  <c:v>2.0</c:v>
                </c:pt>
                <c:pt idx="481">
                  <c:v>2.0</c:v>
                </c:pt>
                <c:pt idx="482">
                  <c:v>2.0</c:v>
                </c:pt>
                <c:pt idx="483">
                  <c:v>2.0</c:v>
                </c:pt>
                <c:pt idx="484">
                  <c:v>1.0</c:v>
                </c:pt>
                <c:pt idx="485">
                  <c:v>1.0</c:v>
                </c:pt>
                <c:pt idx="486">
                  <c:v>1.0</c:v>
                </c:pt>
                <c:pt idx="487">
                  <c:v>1.0</c:v>
                </c:pt>
                <c:pt idx="488">
                  <c:v>1.0</c:v>
                </c:pt>
                <c:pt idx="489">
                  <c:v>2.0</c:v>
                </c:pt>
                <c:pt idx="490">
                  <c:v>2.0</c:v>
                </c:pt>
                <c:pt idx="491">
                  <c:v>2.0</c:v>
                </c:pt>
                <c:pt idx="492">
                  <c:v>2.0</c:v>
                </c:pt>
                <c:pt idx="493">
                  <c:v>2.0</c:v>
                </c:pt>
                <c:pt idx="494">
                  <c:v>2.0</c:v>
                </c:pt>
                <c:pt idx="495">
                  <c:v>1.0</c:v>
                </c:pt>
                <c:pt idx="496">
                  <c:v>1.0</c:v>
                </c:pt>
                <c:pt idx="497">
                  <c:v>1.0</c:v>
                </c:pt>
                <c:pt idx="498">
                  <c:v>1.0</c:v>
                </c:pt>
                <c:pt idx="499">
                  <c:v>1.0</c:v>
                </c:pt>
                <c:pt idx="500">
                  <c:v>2.0</c:v>
                </c:pt>
                <c:pt idx="501">
                  <c:v>2.0</c:v>
                </c:pt>
                <c:pt idx="502">
                  <c:v>2.0</c:v>
                </c:pt>
                <c:pt idx="503">
                  <c:v>2.0</c:v>
                </c:pt>
                <c:pt idx="504">
                  <c:v>2.0</c:v>
                </c:pt>
                <c:pt idx="505">
                  <c:v>2.0</c:v>
                </c:pt>
                <c:pt idx="506">
                  <c:v>2.0</c:v>
                </c:pt>
                <c:pt idx="507">
                  <c:v>2.0</c:v>
                </c:pt>
                <c:pt idx="508">
                  <c:v>2.0</c:v>
                </c:pt>
                <c:pt idx="509">
                  <c:v>1.0</c:v>
                </c:pt>
                <c:pt idx="510">
                  <c:v>1.0</c:v>
                </c:pt>
                <c:pt idx="511">
                  <c:v>1.0</c:v>
                </c:pt>
                <c:pt idx="512">
                  <c:v>1.0</c:v>
                </c:pt>
                <c:pt idx="513">
                  <c:v>1.0</c:v>
                </c:pt>
                <c:pt idx="514">
                  <c:v>2.0</c:v>
                </c:pt>
                <c:pt idx="515">
                  <c:v>2.0</c:v>
                </c:pt>
                <c:pt idx="516">
                  <c:v>2.0</c:v>
                </c:pt>
                <c:pt idx="517">
                  <c:v>2.0</c:v>
                </c:pt>
                <c:pt idx="518">
                  <c:v>2.0</c:v>
                </c:pt>
                <c:pt idx="519">
                  <c:v>1.0</c:v>
                </c:pt>
                <c:pt idx="520">
                  <c:v>1.0</c:v>
                </c:pt>
                <c:pt idx="521">
                  <c:v>1.0</c:v>
                </c:pt>
                <c:pt idx="522">
                  <c:v>1.0</c:v>
                </c:pt>
                <c:pt idx="523">
                  <c:v>1.0</c:v>
                </c:pt>
                <c:pt idx="524">
                  <c:v>1.0</c:v>
                </c:pt>
                <c:pt idx="525">
                  <c:v>1.0</c:v>
                </c:pt>
                <c:pt idx="526">
                  <c:v>1.0</c:v>
                </c:pt>
                <c:pt idx="527">
                  <c:v>1.0</c:v>
                </c:pt>
                <c:pt idx="528">
                  <c:v>1.0</c:v>
                </c:pt>
                <c:pt idx="529">
                  <c:v>1.0</c:v>
                </c:pt>
                <c:pt idx="530">
                  <c:v>2.0</c:v>
                </c:pt>
                <c:pt idx="531">
                  <c:v>2.0</c:v>
                </c:pt>
                <c:pt idx="532">
                  <c:v>2.0</c:v>
                </c:pt>
                <c:pt idx="533">
                  <c:v>2.0</c:v>
                </c:pt>
                <c:pt idx="534">
                  <c:v>2.0</c:v>
                </c:pt>
                <c:pt idx="535">
                  <c:v>2.0</c:v>
                </c:pt>
                <c:pt idx="536">
                  <c:v>1.0</c:v>
                </c:pt>
                <c:pt idx="537">
                  <c:v>1.0</c:v>
                </c:pt>
                <c:pt idx="538">
                  <c:v>1.0</c:v>
                </c:pt>
                <c:pt idx="539">
                  <c:v>1.0</c:v>
                </c:pt>
                <c:pt idx="540">
                  <c:v>2.0</c:v>
                </c:pt>
                <c:pt idx="541">
                  <c:v>2.0</c:v>
                </c:pt>
                <c:pt idx="542">
                  <c:v>2.0</c:v>
                </c:pt>
                <c:pt idx="543">
                  <c:v>2.0</c:v>
                </c:pt>
                <c:pt idx="544">
                  <c:v>2.0</c:v>
                </c:pt>
                <c:pt idx="545">
                  <c:v>2.0</c:v>
                </c:pt>
                <c:pt idx="546">
                  <c:v>2.0</c:v>
                </c:pt>
                <c:pt idx="547">
                  <c:v>2.0</c:v>
                </c:pt>
                <c:pt idx="548">
                  <c:v>2.0</c:v>
                </c:pt>
                <c:pt idx="549">
                  <c:v>1.0</c:v>
                </c:pt>
                <c:pt idx="550">
                  <c:v>1.0</c:v>
                </c:pt>
                <c:pt idx="551">
                  <c:v>1.0</c:v>
                </c:pt>
                <c:pt idx="552">
                  <c:v>1.0</c:v>
                </c:pt>
                <c:pt idx="553">
                  <c:v>1.0</c:v>
                </c:pt>
                <c:pt idx="554">
                  <c:v>2.0</c:v>
                </c:pt>
                <c:pt idx="555">
                  <c:v>2.0</c:v>
                </c:pt>
                <c:pt idx="556">
                  <c:v>2.0</c:v>
                </c:pt>
                <c:pt idx="557">
                  <c:v>2.0</c:v>
                </c:pt>
                <c:pt idx="558">
                  <c:v>2.0</c:v>
                </c:pt>
                <c:pt idx="559">
                  <c:v>2.0</c:v>
                </c:pt>
                <c:pt idx="560">
                  <c:v>1.0</c:v>
                </c:pt>
                <c:pt idx="561">
                  <c:v>1.0</c:v>
                </c:pt>
                <c:pt idx="562">
                  <c:v>1.0</c:v>
                </c:pt>
                <c:pt idx="563">
                  <c:v>1.0</c:v>
                </c:pt>
                <c:pt idx="564">
                  <c:v>1.0</c:v>
                </c:pt>
                <c:pt idx="565">
                  <c:v>1.0</c:v>
                </c:pt>
                <c:pt idx="566">
                  <c:v>1.0</c:v>
                </c:pt>
                <c:pt idx="567">
                  <c:v>1.0</c:v>
                </c:pt>
                <c:pt idx="568">
                  <c:v>1.0</c:v>
                </c:pt>
                <c:pt idx="569">
                  <c:v>1.0</c:v>
                </c:pt>
                <c:pt idx="570">
                  <c:v>2.0</c:v>
                </c:pt>
                <c:pt idx="571">
                  <c:v>2.0</c:v>
                </c:pt>
                <c:pt idx="572">
                  <c:v>2.0</c:v>
                </c:pt>
                <c:pt idx="573">
                  <c:v>2.0</c:v>
                </c:pt>
                <c:pt idx="574">
                  <c:v>1.0</c:v>
                </c:pt>
                <c:pt idx="575">
                  <c:v>1.0</c:v>
                </c:pt>
                <c:pt idx="576">
                  <c:v>1.0</c:v>
                </c:pt>
                <c:pt idx="577">
                  <c:v>1.0</c:v>
                </c:pt>
                <c:pt idx="578">
                  <c:v>1.0</c:v>
                </c:pt>
                <c:pt idx="579">
                  <c:v>2.0</c:v>
                </c:pt>
                <c:pt idx="580">
                  <c:v>2.0</c:v>
                </c:pt>
                <c:pt idx="581">
                  <c:v>2.0</c:v>
                </c:pt>
                <c:pt idx="582">
                  <c:v>2.0</c:v>
                </c:pt>
                <c:pt idx="583">
                  <c:v>2.0</c:v>
                </c:pt>
                <c:pt idx="584">
                  <c:v>2.0</c:v>
                </c:pt>
                <c:pt idx="585">
                  <c:v>2.0</c:v>
                </c:pt>
                <c:pt idx="586">
                  <c:v>2.0</c:v>
                </c:pt>
                <c:pt idx="587">
                  <c:v>2.0</c:v>
                </c:pt>
                <c:pt idx="588">
                  <c:v>2.0</c:v>
                </c:pt>
                <c:pt idx="589">
                  <c:v>2.0</c:v>
                </c:pt>
                <c:pt idx="590">
                  <c:v>1.0</c:v>
                </c:pt>
                <c:pt idx="591">
                  <c:v>1.0</c:v>
                </c:pt>
                <c:pt idx="592">
                  <c:v>1.0</c:v>
                </c:pt>
                <c:pt idx="593">
                  <c:v>1.0</c:v>
                </c:pt>
                <c:pt idx="594">
                  <c:v>1.0</c:v>
                </c:pt>
                <c:pt idx="595">
                  <c:v>1.0</c:v>
                </c:pt>
                <c:pt idx="596">
                  <c:v>2.0</c:v>
                </c:pt>
                <c:pt idx="597">
                  <c:v>2.0</c:v>
                </c:pt>
                <c:pt idx="598">
                  <c:v>2.0</c:v>
                </c:pt>
                <c:pt idx="599">
                  <c:v>2.0</c:v>
                </c:pt>
                <c:pt idx="600">
                  <c:v>1.0</c:v>
                </c:pt>
                <c:pt idx="601">
                  <c:v>1.0</c:v>
                </c:pt>
                <c:pt idx="602">
                  <c:v>1.0</c:v>
                </c:pt>
                <c:pt idx="603">
                  <c:v>1.0</c:v>
                </c:pt>
                <c:pt idx="604">
                  <c:v>2.0</c:v>
                </c:pt>
                <c:pt idx="605">
                  <c:v>2.0</c:v>
                </c:pt>
                <c:pt idx="606">
                  <c:v>2.0</c:v>
                </c:pt>
                <c:pt idx="607">
                  <c:v>2.0</c:v>
                </c:pt>
                <c:pt idx="608">
                  <c:v>2.0</c:v>
                </c:pt>
                <c:pt idx="609">
                  <c:v>1.0</c:v>
                </c:pt>
                <c:pt idx="610">
                  <c:v>1.0</c:v>
                </c:pt>
                <c:pt idx="611">
                  <c:v>1.0</c:v>
                </c:pt>
                <c:pt idx="612">
                  <c:v>1.0</c:v>
                </c:pt>
                <c:pt idx="613">
                  <c:v>1.0</c:v>
                </c:pt>
                <c:pt idx="614">
                  <c:v>2.0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1.0</c:v>
                </c:pt>
                <c:pt idx="619">
                  <c:v>1.0</c:v>
                </c:pt>
                <c:pt idx="620">
                  <c:v>2.0</c:v>
                </c:pt>
                <c:pt idx="621">
                  <c:v>2.0</c:v>
                </c:pt>
                <c:pt idx="622">
                  <c:v>2.0</c:v>
                </c:pt>
                <c:pt idx="623">
                  <c:v>2.0</c:v>
                </c:pt>
                <c:pt idx="624">
                  <c:v>1.0</c:v>
                </c:pt>
                <c:pt idx="625">
                  <c:v>1.0</c:v>
                </c:pt>
                <c:pt idx="626">
                  <c:v>1.0</c:v>
                </c:pt>
                <c:pt idx="627">
                  <c:v>2.0</c:v>
                </c:pt>
                <c:pt idx="628">
                  <c:v>2.0</c:v>
                </c:pt>
                <c:pt idx="629">
                  <c:v>1.0</c:v>
                </c:pt>
                <c:pt idx="630">
                  <c:v>1.0</c:v>
                </c:pt>
                <c:pt idx="631">
                  <c:v>1.0</c:v>
                </c:pt>
                <c:pt idx="632">
                  <c:v>2.0</c:v>
                </c:pt>
                <c:pt idx="633">
                  <c:v>2.0</c:v>
                </c:pt>
                <c:pt idx="634">
                  <c:v>2.0</c:v>
                </c:pt>
                <c:pt idx="635">
                  <c:v>1.0</c:v>
                </c:pt>
                <c:pt idx="636">
                  <c:v>1.0</c:v>
                </c:pt>
                <c:pt idx="637">
                  <c:v>2.0</c:v>
                </c:pt>
                <c:pt idx="638">
                  <c:v>2.0</c:v>
                </c:pt>
                <c:pt idx="639">
                  <c:v>1.0</c:v>
                </c:pt>
                <c:pt idx="640">
                  <c:v>1.0</c:v>
                </c:pt>
                <c:pt idx="641">
                  <c:v>2.0</c:v>
                </c:pt>
                <c:pt idx="642">
                  <c:v>2.0</c:v>
                </c:pt>
                <c:pt idx="643">
                  <c:v>1.0</c:v>
                </c:pt>
                <c:pt idx="644">
                  <c:v>1.0</c:v>
                </c:pt>
                <c:pt idx="645">
                  <c:v>1.0</c:v>
                </c:pt>
                <c:pt idx="646">
                  <c:v>1.0</c:v>
                </c:pt>
                <c:pt idx="647">
                  <c:v>1.0</c:v>
                </c:pt>
                <c:pt idx="648">
                  <c:v>1.0</c:v>
                </c:pt>
                <c:pt idx="649">
                  <c:v>1.0</c:v>
                </c:pt>
                <c:pt idx="650">
                  <c:v>1.0</c:v>
                </c:pt>
                <c:pt idx="651">
                  <c:v>1.0</c:v>
                </c:pt>
                <c:pt idx="652">
                  <c:v>1.0</c:v>
                </c:pt>
                <c:pt idx="653">
                  <c:v>2.0</c:v>
                </c:pt>
                <c:pt idx="654">
                  <c:v>1.0</c:v>
                </c:pt>
                <c:pt idx="655">
                  <c:v>1.0</c:v>
                </c:pt>
                <c:pt idx="656">
                  <c:v>1.0</c:v>
                </c:pt>
                <c:pt idx="657">
                  <c:v>1.0</c:v>
                </c:pt>
                <c:pt idx="658">
                  <c:v>1.0</c:v>
                </c:pt>
                <c:pt idx="659">
                  <c:v>1.0</c:v>
                </c:pt>
                <c:pt idx="660">
                  <c:v>1.0</c:v>
                </c:pt>
                <c:pt idx="661">
                  <c:v>2.0</c:v>
                </c:pt>
                <c:pt idx="662">
                  <c:v>2.0</c:v>
                </c:pt>
                <c:pt idx="663">
                  <c:v>2.0</c:v>
                </c:pt>
                <c:pt idx="664">
                  <c:v>2.0</c:v>
                </c:pt>
                <c:pt idx="665">
                  <c:v>2.0</c:v>
                </c:pt>
                <c:pt idx="666">
                  <c:v>2.0</c:v>
                </c:pt>
                <c:pt idx="667">
                  <c:v>2.0</c:v>
                </c:pt>
                <c:pt idx="668">
                  <c:v>2.0</c:v>
                </c:pt>
                <c:pt idx="669">
                  <c:v>2.0</c:v>
                </c:pt>
                <c:pt idx="670">
                  <c:v>2.0</c:v>
                </c:pt>
                <c:pt idx="671">
                  <c:v>2.0</c:v>
                </c:pt>
                <c:pt idx="672">
                  <c:v>2.0</c:v>
                </c:pt>
                <c:pt idx="673">
                  <c:v>2.0</c:v>
                </c:pt>
                <c:pt idx="674">
                  <c:v>2.0</c:v>
                </c:pt>
                <c:pt idx="675">
                  <c:v>2.0</c:v>
                </c:pt>
                <c:pt idx="676">
                  <c:v>2.0</c:v>
                </c:pt>
                <c:pt idx="677">
                  <c:v>2.0</c:v>
                </c:pt>
                <c:pt idx="678">
                  <c:v>2.0</c:v>
                </c:pt>
                <c:pt idx="679">
                  <c:v>2.0</c:v>
                </c:pt>
                <c:pt idx="680">
                  <c:v>2.0</c:v>
                </c:pt>
                <c:pt idx="681">
                  <c:v>2.0</c:v>
                </c:pt>
                <c:pt idx="682">
                  <c:v>2.0</c:v>
                </c:pt>
                <c:pt idx="683">
                  <c:v>2.0</c:v>
                </c:pt>
                <c:pt idx="684">
                  <c:v>2.0</c:v>
                </c:pt>
                <c:pt idx="685">
                  <c:v>2.0</c:v>
                </c:pt>
                <c:pt idx="686">
                  <c:v>2.0</c:v>
                </c:pt>
                <c:pt idx="687">
                  <c:v>2.0</c:v>
                </c:pt>
                <c:pt idx="688">
                  <c:v>2.0</c:v>
                </c:pt>
                <c:pt idx="689">
                  <c:v>2.0</c:v>
                </c:pt>
                <c:pt idx="690">
                  <c:v>2.0</c:v>
                </c:pt>
                <c:pt idx="691">
                  <c:v>2.0</c:v>
                </c:pt>
                <c:pt idx="692">
                  <c:v>2.0</c:v>
                </c:pt>
                <c:pt idx="693">
                  <c:v>2.0</c:v>
                </c:pt>
                <c:pt idx="694">
                  <c:v>2.0</c:v>
                </c:pt>
                <c:pt idx="695">
                  <c:v>2.0</c:v>
                </c:pt>
                <c:pt idx="696">
                  <c:v>2.0</c:v>
                </c:pt>
                <c:pt idx="697">
                  <c:v>2.0</c:v>
                </c:pt>
                <c:pt idx="698">
                  <c:v>2.0</c:v>
                </c:pt>
                <c:pt idx="699">
                  <c:v>2.0</c:v>
                </c:pt>
                <c:pt idx="700">
                  <c:v>2.0</c:v>
                </c:pt>
                <c:pt idx="701">
                  <c:v>2.0</c:v>
                </c:pt>
                <c:pt idx="702">
                  <c:v>2.0</c:v>
                </c:pt>
                <c:pt idx="703">
                  <c:v>2.0</c:v>
                </c:pt>
                <c:pt idx="704">
                  <c:v>2.0</c:v>
                </c:pt>
                <c:pt idx="705">
                  <c:v>2.0</c:v>
                </c:pt>
                <c:pt idx="706">
                  <c:v>2.0</c:v>
                </c:pt>
                <c:pt idx="707">
                  <c:v>2.0</c:v>
                </c:pt>
                <c:pt idx="708">
                  <c:v>2.0</c:v>
                </c:pt>
                <c:pt idx="709">
                  <c:v>2.0</c:v>
                </c:pt>
                <c:pt idx="710">
                  <c:v>2.0</c:v>
                </c:pt>
                <c:pt idx="711">
                  <c:v>2.0</c:v>
                </c:pt>
                <c:pt idx="712">
                  <c:v>2.0</c:v>
                </c:pt>
                <c:pt idx="713">
                  <c:v>2.0</c:v>
                </c:pt>
                <c:pt idx="714">
                  <c:v>2.0</c:v>
                </c:pt>
                <c:pt idx="715">
                  <c:v>2.0</c:v>
                </c:pt>
                <c:pt idx="716">
                  <c:v>2.0</c:v>
                </c:pt>
                <c:pt idx="717">
                  <c:v>2.0</c:v>
                </c:pt>
                <c:pt idx="718">
                  <c:v>2.0</c:v>
                </c:pt>
                <c:pt idx="719">
                  <c:v>2.0</c:v>
                </c:pt>
                <c:pt idx="720">
                  <c:v>2.0</c:v>
                </c:pt>
                <c:pt idx="721">
                  <c:v>2.0</c:v>
                </c:pt>
                <c:pt idx="722">
                  <c:v>2.0</c:v>
                </c:pt>
                <c:pt idx="723">
                  <c:v>2.0</c:v>
                </c:pt>
                <c:pt idx="724">
                  <c:v>2.0</c:v>
                </c:pt>
                <c:pt idx="725">
                  <c:v>2.0</c:v>
                </c:pt>
                <c:pt idx="726">
                  <c:v>2.0</c:v>
                </c:pt>
                <c:pt idx="727">
                  <c:v>2.0</c:v>
                </c:pt>
                <c:pt idx="728">
                  <c:v>2.0</c:v>
                </c:pt>
                <c:pt idx="729">
                  <c:v>2.0</c:v>
                </c:pt>
                <c:pt idx="730">
                  <c:v>2.0</c:v>
                </c:pt>
                <c:pt idx="731">
                  <c:v>2.0</c:v>
                </c:pt>
                <c:pt idx="732">
                  <c:v>2.0</c:v>
                </c:pt>
                <c:pt idx="733">
                  <c:v>2.0</c:v>
                </c:pt>
                <c:pt idx="734">
                  <c:v>2.0</c:v>
                </c:pt>
                <c:pt idx="735">
                  <c:v>2.0</c:v>
                </c:pt>
                <c:pt idx="736">
                  <c:v>2.0</c:v>
                </c:pt>
                <c:pt idx="737">
                  <c:v>2.0</c:v>
                </c:pt>
                <c:pt idx="738">
                  <c:v>2.0</c:v>
                </c:pt>
                <c:pt idx="739">
                  <c:v>2.0</c:v>
                </c:pt>
                <c:pt idx="740">
                  <c:v>2.0</c:v>
                </c:pt>
                <c:pt idx="741">
                  <c:v>2.0</c:v>
                </c:pt>
                <c:pt idx="742">
                  <c:v>2.0</c:v>
                </c:pt>
                <c:pt idx="743">
                  <c:v>2.0</c:v>
                </c:pt>
                <c:pt idx="744">
                  <c:v>2.0</c:v>
                </c:pt>
                <c:pt idx="745">
                  <c:v>2.0</c:v>
                </c:pt>
                <c:pt idx="746">
                  <c:v>2.0</c:v>
                </c:pt>
                <c:pt idx="747">
                  <c:v>2.0</c:v>
                </c:pt>
                <c:pt idx="748">
                  <c:v>2.0</c:v>
                </c:pt>
                <c:pt idx="749">
                  <c:v>2.0</c:v>
                </c:pt>
                <c:pt idx="750">
                  <c:v>2.0</c:v>
                </c:pt>
                <c:pt idx="751">
                  <c:v>2.0</c:v>
                </c:pt>
                <c:pt idx="752">
                  <c:v>2.0</c:v>
                </c:pt>
                <c:pt idx="753">
                  <c:v>2.0</c:v>
                </c:pt>
                <c:pt idx="754">
                  <c:v>2.0</c:v>
                </c:pt>
                <c:pt idx="755">
                  <c:v>2.0</c:v>
                </c:pt>
                <c:pt idx="756">
                  <c:v>2.0</c:v>
                </c:pt>
                <c:pt idx="757">
                  <c:v>2.0</c:v>
                </c:pt>
                <c:pt idx="758">
                  <c:v>2.0</c:v>
                </c:pt>
                <c:pt idx="759">
                  <c:v>2.0</c:v>
                </c:pt>
                <c:pt idx="760">
                  <c:v>2.0</c:v>
                </c:pt>
                <c:pt idx="761">
                  <c:v>2.0</c:v>
                </c:pt>
                <c:pt idx="762">
                  <c:v>2.0</c:v>
                </c:pt>
                <c:pt idx="763">
                  <c:v>2.0</c:v>
                </c:pt>
                <c:pt idx="764">
                  <c:v>2.0</c:v>
                </c:pt>
                <c:pt idx="765">
                  <c:v>2.0</c:v>
                </c:pt>
                <c:pt idx="766">
                  <c:v>2.0</c:v>
                </c:pt>
                <c:pt idx="767">
                  <c:v>2.0</c:v>
                </c:pt>
                <c:pt idx="768">
                  <c:v>2.0</c:v>
                </c:pt>
                <c:pt idx="769">
                  <c:v>2.0</c:v>
                </c:pt>
                <c:pt idx="770">
                  <c:v>2.0</c:v>
                </c:pt>
                <c:pt idx="771">
                  <c:v>2.0</c:v>
                </c:pt>
                <c:pt idx="772">
                  <c:v>2.0</c:v>
                </c:pt>
                <c:pt idx="773">
                  <c:v>2.0</c:v>
                </c:pt>
                <c:pt idx="774">
                  <c:v>2.0</c:v>
                </c:pt>
                <c:pt idx="775">
                  <c:v>2.0</c:v>
                </c:pt>
                <c:pt idx="776">
                  <c:v>2.0</c:v>
                </c:pt>
                <c:pt idx="777">
                  <c:v>2.0</c:v>
                </c:pt>
                <c:pt idx="778">
                  <c:v>2.0</c:v>
                </c:pt>
                <c:pt idx="779">
                  <c:v>2.0</c:v>
                </c:pt>
                <c:pt idx="780">
                  <c:v>2.0</c:v>
                </c:pt>
                <c:pt idx="781">
                  <c:v>2.0</c:v>
                </c:pt>
                <c:pt idx="782">
                  <c:v>2.0</c:v>
                </c:pt>
                <c:pt idx="783">
                  <c:v>2.0</c:v>
                </c:pt>
                <c:pt idx="784">
                  <c:v>2.0</c:v>
                </c:pt>
                <c:pt idx="785">
                  <c:v>2.0</c:v>
                </c:pt>
                <c:pt idx="786">
                  <c:v>2.0</c:v>
                </c:pt>
                <c:pt idx="787">
                  <c:v>2.0</c:v>
                </c:pt>
                <c:pt idx="788">
                  <c:v>2.0</c:v>
                </c:pt>
                <c:pt idx="789">
                  <c:v>2.0</c:v>
                </c:pt>
                <c:pt idx="790">
                  <c:v>2.0</c:v>
                </c:pt>
                <c:pt idx="791">
                  <c:v>2.0</c:v>
                </c:pt>
                <c:pt idx="792">
                  <c:v>2.0</c:v>
                </c:pt>
                <c:pt idx="793">
                  <c:v>2.0</c:v>
                </c:pt>
                <c:pt idx="794">
                  <c:v>3.0</c:v>
                </c:pt>
                <c:pt idx="795">
                  <c:v>3.0</c:v>
                </c:pt>
                <c:pt idx="796">
                  <c:v>3.0</c:v>
                </c:pt>
                <c:pt idx="797">
                  <c:v>3.0</c:v>
                </c:pt>
                <c:pt idx="798">
                  <c:v>3.0</c:v>
                </c:pt>
                <c:pt idx="799">
                  <c:v>3.0</c:v>
                </c:pt>
                <c:pt idx="800">
                  <c:v>3.0</c:v>
                </c:pt>
                <c:pt idx="801">
                  <c:v>3.0</c:v>
                </c:pt>
                <c:pt idx="802">
                  <c:v>3.0</c:v>
                </c:pt>
                <c:pt idx="803">
                  <c:v>3.0</c:v>
                </c:pt>
                <c:pt idx="804">
                  <c:v>3.0</c:v>
                </c:pt>
                <c:pt idx="805">
                  <c:v>3.0</c:v>
                </c:pt>
                <c:pt idx="806">
                  <c:v>3.0</c:v>
                </c:pt>
                <c:pt idx="807">
                  <c:v>3.0</c:v>
                </c:pt>
                <c:pt idx="808">
                  <c:v>3.0</c:v>
                </c:pt>
                <c:pt idx="809">
                  <c:v>3.0</c:v>
                </c:pt>
                <c:pt idx="810">
                  <c:v>3.0</c:v>
                </c:pt>
                <c:pt idx="811">
                  <c:v>3.0</c:v>
                </c:pt>
                <c:pt idx="812">
                  <c:v>3.0</c:v>
                </c:pt>
                <c:pt idx="813">
                  <c:v>3.0</c:v>
                </c:pt>
                <c:pt idx="814">
                  <c:v>3.0</c:v>
                </c:pt>
                <c:pt idx="815">
                  <c:v>3.0</c:v>
                </c:pt>
                <c:pt idx="816">
                  <c:v>3.0</c:v>
                </c:pt>
                <c:pt idx="817">
                  <c:v>3.0</c:v>
                </c:pt>
                <c:pt idx="818">
                  <c:v>3.0</c:v>
                </c:pt>
                <c:pt idx="819">
                  <c:v>3.0</c:v>
                </c:pt>
                <c:pt idx="820">
                  <c:v>3.0</c:v>
                </c:pt>
                <c:pt idx="821">
                  <c:v>3.0</c:v>
                </c:pt>
                <c:pt idx="822">
                  <c:v>3.0</c:v>
                </c:pt>
                <c:pt idx="823">
                  <c:v>3.0</c:v>
                </c:pt>
                <c:pt idx="824">
                  <c:v>3.0</c:v>
                </c:pt>
                <c:pt idx="825">
                  <c:v>3.0</c:v>
                </c:pt>
                <c:pt idx="826">
                  <c:v>3.0</c:v>
                </c:pt>
                <c:pt idx="827">
                  <c:v>3.0</c:v>
                </c:pt>
                <c:pt idx="828">
                  <c:v>3.0</c:v>
                </c:pt>
                <c:pt idx="829">
                  <c:v>3.0</c:v>
                </c:pt>
                <c:pt idx="830">
                  <c:v>3.0</c:v>
                </c:pt>
                <c:pt idx="831">
                  <c:v>3.0</c:v>
                </c:pt>
                <c:pt idx="832">
                  <c:v>3.0</c:v>
                </c:pt>
                <c:pt idx="833">
                  <c:v>3.0</c:v>
                </c:pt>
                <c:pt idx="834">
                  <c:v>3.0</c:v>
                </c:pt>
                <c:pt idx="835">
                  <c:v>3.0</c:v>
                </c:pt>
                <c:pt idx="836">
                  <c:v>3.0</c:v>
                </c:pt>
                <c:pt idx="837">
                  <c:v>3.0</c:v>
                </c:pt>
                <c:pt idx="838">
                  <c:v>3.0</c:v>
                </c:pt>
                <c:pt idx="839">
                  <c:v>3.0</c:v>
                </c:pt>
                <c:pt idx="840">
                  <c:v>3.0</c:v>
                </c:pt>
                <c:pt idx="841">
                  <c:v>3.0</c:v>
                </c:pt>
                <c:pt idx="842">
                  <c:v>3.0</c:v>
                </c:pt>
                <c:pt idx="843">
                  <c:v>3.0</c:v>
                </c:pt>
                <c:pt idx="844">
                  <c:v>3.0</c:v>
                </c:pt>
                <c:pt idx="845">
                  <c:v>3.0</c:v>
                </c:pt>
                <c:pt idx="846">
                  <c:v>3.0</c:v>
                </c:pt>
                <c:pt idx="847">
                  <c:v>3.0</c:v>
                </c:pt>
                <c:pt idx="848">
                  <c:v>3.0</c:v>
                </c:pt>
                <c:pt idx="849">
                  <c:v>3.0</c:v>
                </c:pt>
                <c:pt idx="850">
                  <c:v>3.0</c:v>
                </c:pt>
                <c:pt idx="851">
                  <c:v>3.0</c:v>
                </c:pt>
                <c:pt idx="852">
                  <c:v>3.0</c:v>
                </c:pt>
                <c:pt idx="853">
                  <c:v>3.0</c:v>
                </c:pt>
                <c:pt idx="854">
                  <c:v>3.0</c:v>
                </c:pt>
                <c:pt idx="855">
                  <c:v>3.0</c:v>
                </c:pt>
                <c:pt idx="856">
                  <c:v>3.0</c:v>
                </c:pt>
                <c:pt idx="857">
                  <c:v>3.0</c:v>
                </c:pt>
                <c:pt idx="858">
                  <c:v>3.0</c:v>
                </c:pt>
                <c:pt idx="859">
                  <c:v>3.0</c:v>
                </c:pt>
                <c:pt idx="860">
                  <c:v>3.0</c:v>
                </c:pt>
                <c:pt idx="861">
                  <c:v>3.0</c:v>
                </c:pt>
                <c:pt idx="862">
                  <c:v>3.0</c:v>
                </c:pt>
                <c:pt idx="863">
                  <c:v>3.0</c:v>
                </c:pt>
                <c:pt idx="864">
                  <c:v>3.0</c:v>
                </c:pt>
                <c:pt idx="865">
                  <c:v>3.0</c:v>
                </c:pt>
                <c:pt idx="866">
                  <c:v>3.0</c:v>
                </c:pt>
                <c:pt idx="867">
                  <c:v>3.0</c:v>
                </c:pt>
                <c:pt idx="868">
                  <c:v>3.0</c:v>
                </c:pt>
                <c:pt idx="869">
                  <c:v>3.0</c:v>
                </c:pt>
                <c:pt idx="870">
                  <c:v>3.0</c:v>
                </c:pt>
                <c:pt idx="871">
                  <c:v>3.0</c:v>
                </c:pt>
                <c:pt idx="872">
                  <c:v>3.0</c:v>
                </c:pt>
                <c:pt idx="873">
                  <c:v>3.0</c:v>
                </c:pt>
                <c:pt idx="874">
                  <c:v>3.0</c:v>
                </c:pt>
                <c:pt idx="875">
                  <c:v>3.0</c:v>
                </c:pt>
                <c:pt idx="876">
                  <c:v>3.0</c:v>
                </c:pt>
                <c:pt idx="877">
                  <c:v>3.0</c:v>
                </c:pt>
                <c:pt idx="878">
                  <c:v>3.0</c:v>
                </c:pt>
                <c:pt idx="879">
                  <c:v>3.0</c:v>
                </c:pt>
                <c:pt idx="880">
                  <c:v>3.0</c:v>
                </c:pt>
                <c:pt idx="881">
                  <c:v>3.0</c:v>
                </c:pt>
                <c:pt idx="882">
                  <c:v>3.0</c:v>
                </c:pt>
                <c:pt idx="883">
                  <c:v>3.0</c:v>
                </c:pt>
                <c:pt idx="884">
                  <c:v>3.0</c:v>
                </c:pt>
                <c:pt idx="885">
                  <c:v>3.0</c:v>
                </c:pt>
                <c:pt idx="886">
                  <c:v>3.0</c:v>
                </c:pt>
                <c:pt idx="887">
                  <c:v>3.0</c:v>
                </c:pt>
                <c:pt idx="888">
                  <c:v>3.0</c:v>
                </c:pt>
                <c:pt idx="889">
                  <c:v>3.0</c:v>
                </c:pt>
                <c:pt idx="890">
                  <c:v>3.0</c:v>
                </c:pt>
                <c:pt idx="891">
                  <c:v>3.0</c:v>
                </c:pt>
                <c:pt idx="892">
                  <c:v>3.0</c:v>
                </c:pt>
                <c:pt idx="893">
                  <c:v>3.0</c:v>
                </c:pt>
                <c:pt idx="894">
                  <c:v>3.0</c:v>
                </c:pt>
                <c:pt idx="895">
                  <c:v>3.0</c:v>
                </c:pt>
                <c:pt idx="896">
                  <c:v>3.0</c:v>
                </c:pt>
                <c:pt idx="897">
                  <c:v>3.0</c:v>
                </c:pt>
                <c:pt idx="898">
                  <c:v>3.0</c:v>
                </c:pt>
                <c:pt idx="899">
                  <c:v>3.0</c:v>
                </c:pt>
                <c:pt idx="900">
                  <c:v>3.0</c:v>
                </c:pt>
                <c:pt idx="901">
                  <c:v>3.0</c:v>
                </c:pt>
                <c:pt idx="902">
                  <c:v>3.0</c:v>
                </c:pt>
                <c:pt idx="903">
                  <c:v>3.0</c:v>
                </c:pt>
                <c:pt idx="904">
                  <c:v>3.0</c:v>
                </c:pt>
                <c:pt idx="905">
                  <c:v>3.0</c:v>
                </c:pt>
                <c:pt idx="906">
                  <c:v>3.0</c:v>
                </c:pt>
                <c:pt idx="907">
                  <c:v>3.0</c:v>
                </c:pt>
                <c:pt idx="908">
                  <c:v>3.0</c:v>
                </c:pt>
                <c:pt idx="909">
                  <c:v>3.0</c:v>
                </c:pt>
                <c:pt idx="910">
                  <c:v>3.0</c:v>
                </c:pt>
                <c:pt idx="911">
                  <c:v>3.0</c:v>
                </c:pt>
                <c:pt idx="912">
                  <c:v>3.0</c:v>
                </c:pt>
                <c:pt idx="913">
                  <c:v>3.0</c:v>
                </c:pt>
                <c:pt idx="914">
                  <c:v>3.0</c:v>
                </c:pt>
                <c:pt idx="915">
                  <c:v>3.0</c:v>
                </c:pt>
                <c:pt idx="916">
                  <c:v>3.0</c:v>
                </c:pt>
                <c:pt idx="917">
                  <c:v>3.0</c:v>
                </c:pt>
                <c:pt idx="918">
                  <c:v>3.0</c:v>
                </c:pt>
                <c:pt idx="919">
                  <c:v>3.0</c:v>
                </c:pt>
                <c:pt idx="920">
                  <c:v>3.0</c:v>
                </c:pt>
                <c:pt idx="921">
                  <c:v>3.0</c:v>
                </c:pt>
                <c:pt idx="922">
                  <c:v>3.0</c:v>
                </c:pt>
                <c:pt idx="923">
                  <c:v>3.0</c:v>
                </c:pt>
                <c:pt idx="924">
                  <c:v>3.0</c:v>
                </c:pt>
                <c:pt idx="925">
                  <c:v>3.0</c:v>
                </c:pt>
                <c:pt idx="926">
                  <c:v>3.0</c:v>
                </c:pt>
                <c:pt idx="927">
                  <c:v>3.0</c:v>
                </c:pt>
                <c:pt idx="928">
                  <c:v>3.0</c:v>
                </c:pt>
                <c:pt idx="929">
                  <c:v>3.0</c:v>
                </c:pt>
                <c:pt idx="930">
                  <c:v>3.0</c:v>
                </c:pt>
                <c:pt idx="931">
                  <c:v>3.0</c:v>
                </c:pt>
                <c:pt idx="932">
                  <c:v>3.0</c:v>
                </c:pt>
                <c:pt idx="933">
                  <c:v>3.0</c:v>
                </c:pt>
                <c:pt idx="934">
                  <c:v>3.0</c:v>
                </c:pt>
                <c:pt idx="935">
                  <c:v>3.0</c:v>
                </c:pt>
                <c:pt idx="936">
                  <c:v>3.0</c:v>
                </c:pt>
                <c:pt idx="937">
                  <c:v>3.0</c:v>
                </c:pt>
                <c:pt idx="938">
                  <c:v>3.0</c:v>
                </c:pt>
                <c:pt idx="939">
                  <c:v>3.0</c:v>
                </c:pt>
                <c:pt idx="940">
                  <c:v>3.0</c:v>
                </c:pt>
                <c:pt idx="941">
                  <c:v>3.0</c:v>
                </c:pt>
                <c:pt idx="942">
                  <c:v>3.0</c:v>
                </c:pt>
                <c:pt idx="943">
                  <c:v>3.0</c:v>
                </c:pt>
                <c:pt idx="944">
                  <c:v>3.0</c:v>
                </c:pt>
                <c:pt idx="945">
                  <c:v>3.0</c:v>
                </c:pt>
                <c:pt idx="946">
                  <c:v>3.0</c:v>
                </c:pt>
                <c:pt idx="947">
                  <c:v>3.0</c:v>
                </c:pt>
                <c:pt idx="948">
                  <c:v>3.0</c:v>
                </c:pt>
                <c:pt idx="949">
                  <c:v>3.0</c:v>
                </c:pt>
                <c:pt idx="950">
                  <c:v>3.0</c:v>
                </c:pt>
                <c:pt idx="951">
                  <c:v>3.0</c:v>
                </c:pt>
                <c:pt idx="952">
                  <c:v>3.0</c:v>
                </c:pt>
                <c:pt idx="953">
                  <c:v>3.0</c:v>
                </c:pt>
                <c:pt idx="954">
                  <c:v>3.0</c:v>
                </c:pt>
                <c:pt idx="955">
                  <c:v>3.0</c:v>
                </c:pt>
                <c:pt idx="956">
                  <c:v>3.0</c:v>
                </c:pt>
                <c:pt idx="957">
                  <c:v>3.0</c:v>
                </c:pt>
                <c:pt idx="958">
                  <c:v>3.0</c:v>
                </c:pt>
                <c:pt idx="959">
                  <c:v>3.0</c:v>
                </c:pt>
                <c:pt idx="960">
                  <c:v>3.0</c:v>
                </c:pt>
                <c:pt idx="961">
                  <c:v>3.0</c:v>
                </c:pt>
                <c:pt idx="962">
                  <c:v>3.0</c:v>
                </c:pt>
                <c:pt idx="963">
                  <c:v>3.0</c:v>
                </c:pt>
                <c:pt idx="964">
                  <c:v>3.0</c:v>
                </c:pt>
                <c:pt idx="965">
                  <c:v>3.0</c:v>
                </c:pt>
                <c:pt idx="966">
                  <c:v>3.0</c:v>
                </c:pt>
                <c:pt idx="967">
                  <c:v>3.0</c:v>
                </c:pt>
                <c:pt idx="968">
                  <c:v>3.0</c:v>
                </c:pt>
                <c:pt idx="969">
                  <c:v>3.0</c:v>
                </c:pt>
                <c:pt idx="970">
                  <c:v>3.0</c:v>
                </c:pt>
                <c:pt idx="971">
                  <c:v>3.0</c:v>
                </c:pt>
                <c:pt idx="972">
                  <c:v>3.0</c:v>
                </c:pt>
                <c:pt idx="973">
                  <c:v>3.0</c:v>
                </c:pt>
                <c:pt idx="974">
                  <c:v>3.0</c:v>
                </c:pt>
                <c:pt idx="975">
                  <c:v>3.0</c:v>
                </c:pt>
                <c:pt idx="976">
                  <c:v>3.0</c:v>
                </c:pt>
                <c:pt idx="977">
                  <c:v>3.0</c:v>
                </c:pt>
                <c:pt idx="978">
                  <c:v>3.0</c:v>
                </c:pt>
                <c:pt idx="979">
                  <c:v>3.0</c:v>
                </c:pt>
                <c:pt idx="980">
                  <c:v>3.0</c:v>
                </c:pt>
                <c:pt idx="981">
                  <c:v>3.0</c:v>
                </c:pt>
                <c:pt idx="982">
                  <c:v>3.0</c:v>
                </c:pt>
                <c:pt idx="983">
                  <c:v>3.0</c:v>
                </c:pt>
                <c:pt idx="984">
                  <c:v>3.0</c:v>
                </c:pt>
                <c:pt idx="985">
                  <c:v>3.0</c:v>
                </c:pt>
                <c:pt idx="986">
                  <c:v>3.0</c:v>
                </c:pt>
                <c:pt idx="987">
                  <c:v>3.0</c:v>
                </c:pt>
                <c:pt idx="988">
                  <c:v>3.0</c:v>
                </c:pt>
                <c:pt idx="989">
                  <c:v>3.0</c:v>
                </c:pt>
                <c:pt idx="990">
                  <c:v>3.0</c:v>
                </c:pt>
                <c:pt idx="991">
                  <c:v>3.0</c:v>
                </c:pt>
                <c:pt idx="992">
                  <c:v>3.0</c:v>
                </c:pt>
                <c:pt idx="993">
                  <c:v>3.0</c:v>
                </c:pt>
                <c:pt idx="994">
                  <c:v>3.0</c:v>
                </c:pt>
                <c:pt idx="995">
                  <c:v>3.0</c:v>
                </c:pt>
                <c:pt idx="996">
                  <c:v>3.0</c:v>
                </c:pt>
                <c:pt idx="997">
                  <c:v>3.0</c:v>
                </c:pt>
                <c:pt idx="998">
                  <c:v>3.0</c:v>
                </c:pt>
                <c:pt idx="999">
                  <c:v>3.0</c:v>
                </c:pt>
                <c:pt idx="1000">
                  <c:v>3.0</c:v>
                </c:pt>
                <c:pt idx="1001">
                  <c:v>3.0</c:v>
                </c:pt>
                <c:pt idx="1002">
                  <c:v>3.0</c:v>
                </c:pt>
                <c:pt idx="1003">
                  <c:v>3.0</c:v>
                </c:pt>
                <c:pt idx="1004">
                  <c:v>3.0</c:v>
                </c:pt>
                <c:pt idx="1005">
                  <c:v>3.0</c:v>
                </c:pt>
                <c:pt idx="1006">
                  <c:v>3.0</c:v>
                </c:pt>
                <c:pt idx="1007">
                  <c:v>3.0</c:v>
                </c:pt>
                <c:pt idx="1008">
                  <c:v>3.0</c:v>
                </c:pt>
                <c:pt idx="1009">
                  <c:v>3.0</c:v>
                </c:pt>
                <c:pt idx="1010">
                  <c:v>3.0</c:v>
                </c:pt>
                <c:pt idx="1011">
                  <c:v>3.0</c:v>
                </c:pt>
                <c:pt idx="1012">
                  <c:v>3.0</c:v>
                </c:pt>
                <c:pt idx="1013">
                  <c:v>3.0</c:v>
                </c:pt>
                <c:pt idx="1014">
                  <c:v>3.0</c:v>
                </c:pt>
                <c:pt idx="1015">
                  <c:v>3.0</c:v>
                </c:pt>
                <c:pt idx="1016">
                  <c:v>3.0</c:v>
                </c:pt>
                <c:pt idx="1017">
                  <c:v>3.0</c:v>
                </c:pt>
                <c:pt idx="1018">
                  <c:v>3.0</c:v>
                </c:pt>
                <c:pt idx="1019">
                  <c:v>3.0</c:v>
                </c:pt>
                <c:pt idx="1020">
                  <c:v>3.0</c:v>
                </c:pt>
                <c:pt idx="1021">
                  <c:v>3.0</c:v>
                </c:pt>
                <c:pt idx="1022">
                  <c:v>3.0</c:v>
                </c:pt>
                <c:pt idx="1023">
                  <c:v>3.0</c:v>
                </c:pt>
                <c:pt idx="1024">
                  <c:v>3.0</c:v>
                </c:pt>
                <c:pt idx="1025">
                  <c:v>3.0</c:v>
                </c:pt>
                <c:pt idx="1026">
                  <c:v>3.0</c:v>
                </c:pt>
                <c:pt idx="1027">
                  <c:v>3.0</c:v>
                </c:pt>
                <c:pt idx="1028">
                  <c:v>3.0</c:v>
                </c:pt>
                <c:pt idx="1029">
                  <c:v>3.0</c:v>
                </c:pt>
                <c:pt idx="1030">
                  <c:v>3.0</c:v>
                </c:pt>
                <c:pt idx="1031">
                  <c:v>3.0</c:v>
                </c:pt>
                <c:pt idx="1032">
                  <c:v>3.0</c:v>
                </c:pt>
                <c:pt idx="1033">
                  <c:v>3.0</c:v>
                </c:pt>
                <c:pt idx="1034">
                  <c:v>3.0</c:v>
                </c:pt>
                <c:pt idx="1035">
                  <c:v>3.0</c:v>
                </c:pt>
                <c:pt idx="1036">
                  <c:v>3.0</c:v>
                </c:pt>
                <c:pt idx="1037">
                  <c:v>3.0</c:v>
                </c:pt>
                <c:pt idx="1038">
                  <c:v>3.0</c:v>
                </c:pt>
                <c:pt idx="1039">
                  <c:v>3.0</c:v>
                </c:pt>
                <c:pt idx="1040">
                  <c:v>3.0</c:v>
                </c:pt>
                <c:pt idx="1041">
                  <c:v>3.0</c:v>
                </c:pt>
                <c:pt idx="1042">
                  <c:v>3.0</c:v>
                </c:pt>
                <c:pt idx="1043">
                  <c:v>3.0</c:v>
                </c:pt>
                <c:pt idx="1044">
                  <c:v>3.0</c:v>
                </c:pt>
                <c:pt idx="1045">
                  <c:v>3.0</c:v>
                </c:pt>
                <c:pt idx="1046">
                  <c:v>3.0</c:v>
                </c:pt>
                <c:pt idx="1047">
                  <c:v>3.0</c:v>
                </c:pt>
                <c:pt idx="1048">
                  <c:v>3.0</c:v>
                </c:pt>
                <c:pt idx="1049">
                  <c:v>3.0</c:v>
                </c:pt>
                <c:pt idx="1050">
                  <c:v>3.0</c:v>
                </c:pt>
                <c:pt idx="1051">
                  <c:v>3.0</c:v>
                </c:pt>
                <c:pt idx="1052">
                  <c:v>3.0</c:v>
                </c:pt>
                <c:pt idx="1053">
                  <c:v>3.0</c:v>
                </c:pt>
                <c:pt idx="1054">
                  <c:v>3.0</c:v>
                </c:pt>
                <c:pt idx="1055">
                  <c:v>3.0</c:v>
                </c:pt>
                <c:pt idx="1056">
                  <c:v>3.0</c:v>
                </c:pt>
                <c:pt idx="1057">
                  <c:v>3.0</c:v>
                </c:pt>
                <c:pt idx="1058">
                  <c:v>3.0</c:v>
                </c:pt>
                <c:pt idx="1059">
                  <c:v>3.0</c:v>
                </c:pt>
                <c:pt idx="1060">
                  <c:v>3.0</c:v>
                </c:pt>
                <c:pt idx="1061">
                  <c:v>3.0</c:v>
                </c:pt>
                <c:pt idx="1062">
                  <c:v>3.0</c:v>
                </c:pt>
                <c:pt idx="1063">
                  <c:v>3.0</c:v>
                </c:pt>
                <c:pt idx="1064">
                  <c:v>3.0</c:v>
                </c:pt>
                <c:pt idx="1065">
                  <c:v>3.0</c:v>
                </c:pt>
                <c:pt idx="1066">
                  <c:v>3.0</c:v>
                </c:pt>
                <c:pt idx="1067">
                  <c:v>3.0</c:v>
                </c:pt>
                <c:pt idx="1068">
                  <c:v>3.0</c:v>
                </c:pt>
                <c:pt idx="1069">
                  <c:v>3.0</c:v>
                </c:pt>
                <c:pt idx="1070">
                  <c:v>3.0</c:v>
                </c:pt>
                <c:pt idx="1071">
                  <c:v>3.0</c:v>
                </c:pt>
                <c:pt idx="1072">
                  <c:v>3.0</c:v>
                </c:pt>
                <c:pt idx="1073">
                  <c:v>3.0</c:v>
                </c:pt>
                <c:pt idx="1074">
                  <c:v>3.0</c:v>
                </c:pt>
                <c:pt idx="1075">
                  <c:v>3.0</c:v>
                </c:pt>
                <c:pt idx="1076">
                  <c:v>3.0</c:v>
                </c:pt>
                <c:pt idx="1077">
                  <c:v>3.0</c:v>
                </c:pt>
                <c:pt idx="1078">
                  <c:v>3.0</c:v>
                </c:pt>
                <c:pt idx="1079">
                  <c:v>3.0</c:v>
                </c:pt>
                <c:pt idx="1080">
                  <c:v>3.0</c:v>
                </c:pt>
                <c:pt idx="1081">
                  <c:v>3.0</c:v>
                </c:pt>
                <c:pt idx="1082">
                  <c:v>3.0</c:v>
                </c:pt>
                <c:pt idx="1083">
                  <c:v>3.0</c:v>
                </c:pt>
                <c:pt idx="1084">
                  <c:v>3.0</c:v>
                </c:pt>
                <c:pt idx="1085">
                  <c:v>3.0</c:v>
                </c:pt>
                <c:pt idx="1086">
                  <c:v>3.0</c:v>
                </c:pt>
                <c:pt idx="1087">
                  <c:v>3.0</c:v>
                </c:pt>
                <c:pt idx="1088">
                  <c:v>3.0</c:v>
                </c:pt>
                <c:pt idx="1089">
                  <c:v>3.0</c:v>
                </c:pt>
                <c:pt idx="1090">
                  <c:v>3.0</c:v>
                </c:pt>
                <c:pt idx="1091">
                  <c:v>3.0</c:v>
                </c:pt>
                <c:pt idx="1092">
                  <c:v>3.0</c:v>
                </c:pt>
                <c:pt idx="1093">
                  <c:v>3.0</c:v>
                </c:pt>
                <c:pt idx="1094">
                  <c:v>3.0</c:v>
                </c:pt>
                <c:pt idx="1095">
                  <c:v>3.0</c:v>
                </c:pt>
                <c:pt idx="1096">
                  <c:v>3.0</c:v>
                </c:pt>
                <c:pt idx="1097">
                  <c:v>3.0</c:v>
                </c:pt>
                <c:pt idx="1098">
                  <c:v>3.0</c:v>
                </c:pt>
                <c:pt idx="1099">
                  <c:v>3.0</c:v>
                </c:pt>
                <c:pt idx="1100">
                  <c:v>3.0</c:v>
                </c:pt>
                <c:pt idx="1101">
                  <c:v>3.0</c:v>
                </c:pt>
                <c:pt idx="1102">
                  <c:v>3.0</c:v>
                </c:pt>
                <c:pt idx="1103">
                  <c:v>3.0</c:v>
                </c:pt>
                <c:pt idx="1104">
                  <c:v>3.0</c:v>
                </c:pt>
                <c:pt idx="1105">
                  <c:v>3.0</c:v>
                </c:pt>
                <c:pt idx="1106">
                  <c:v>3.0</c:v>
                </c:pt>
                <c:pt idx="1107">
                  <c:v>3.0</c:v>
                </c:pt>
                <c:pt idx="1108">
                  <c:v>3.0</c:v>
                </c:pt>
                <c:pt idx="1109">
                  <c:v>3.0</c:v>
                </c:pt>
                <c:pt idx="1110">
                  <c:v>3.0</c:v>
                </c:pt>
                <c:pt idx="1111">
                  <c:v>3.0</c:v>
                </c:pt>
                <c:pt idx="1112">
                  <c:v>3.0</c:v>
                </c:pt>
                <c:pt idx="1113">
                  <c:v>3.0</c:v>
                </c:pt>
                <c:pt idx="1114">
                  <c:v>3.0</c:v>
                </c:pt>
                <c:pt idx="1115">
                  <c:v>3.0</c:v>
                </c:pt>
                <c:pt idx="1116">
                  <c:v>3.0</c:v>
                </c:pt>
                <c:pt idx="1117">
                  <c:v>3.0</c:v>
                </c:pt>
                <c:pt idx="1118">
                  <c:v>3.0</c:v>
                </c:pt>
                <c:pt idx="1119">
                  <c:v>3.0</c:v>
                </c:pt>
                <c:pt idx="1120">
                  <c:v>3.0</c:v>
                </c:pt>
                <c:pt idx="1121">
                  <c:v>3.0</c:v>
                </c:pt>
                <c:pt idx="1122">
                  <c:v>3.0</c:v>
                </c:pt>
                <c:pt idx="1123">
                  <c:v>3.0</c:v>
                </c:pt>
                <c:pt idx="1124">
                  <c:v>3.0</c:v>
                </c:pt>
                <c:pt idx="1125">
                  <c:v>3.0</c:v>
                </c:pt>
                <c:pt idx="1126">
                  <c:v>3.0</c:v>
                </c:pt>
                <c:pt idx="1127">
                  <c:v>3.0</c:v>
                </c:pt>
                <c:pt idx="1128">
                  <c:v>3.0</c:v>
                </c:pt>
                <c:pt idx="1129">
                  <c:v>3.0</c:v>
                </c:pt>
                <c:pt idx="1130">
                  <c:v>3.0</c:v>
                </c:pt>
                <c:pt idx="1131">
                  <c:v>3.0</c:v>
                </c:pt>
                <c:pt idx="1132">
                  <c:v>3.0</c:v>
                </c:pt>
                <c:pt idx="1133">
                  <c:v>3.0</c:v>
                </c:pt>
                <c:pt idx="1134">
                  <c:v>3.0</c:v>
                </c:pt>
                <c:pt idx="1135">
                  <c:v>3.0</c:v>
                </c:pt>
                <c:pt idx="1136">
                  <c:v>3.0</c:v>
                </c:pt>
                <c:pt idx="1137">
                  <c:v>3.0</c:v>
                </c:pt>
                <c:pt idx="1138">
                  <c:v>3.0</c:v>
                </c:pt>
                <c:pt idx="1139">
                  <c:v>3.0</c:v>
                </c:pt>
                <c:pt idx="1140">
                  <c:v>3.0</c:v>
                </c:pt>
                <c:pt idx="1141">
                  <c:v>1.0</c:v>
                </c:pt>
                <c:pt idx="1142">
                  <c:v>1.0</c:v>
                </c:pt>
                <c:pt idx="1143">
                  <c:v>1.0</c:v>
                </c:pt>
                <c:pt idx="1144">
                  <c:v>1.0</c:v>
                </c:pt>
                <c:pt idx="1145">
                  <c:v>1.0</c:v>
                </c:pt>
                <c:pt idx="1146">
                  <c:v>1.0</c:v>
                </c:pt>
                <c:pt idx="1147">
                  <c:v>1.0</c:v>
                </c:pt>
                <c:pt idx="1148">
                  <c:v>1.0</c:v>
                </c:pt>
                <c:pt idx="1149">
                  <c:v>1.0</c:v>
                </c:pt>
                <c:pt idx="1150">
                  <c:v>1.0</c:v>
                </c:pt>
                <c:pt idx="1151">
                  <c:v>1.0</c:v>
                </c:pt>
                <c:pt idx="1152">
                  <c:v>1.0</c:v>
                </c:pt>
                <c:pt idx="1153">
                  <c:v>1.0</c:v>
                </c:pt>
                <c:pt idx="1154">
                  <c:v>1.0</c:v>
                </c:pt>
                <c:pt idx="1155">
                  <c:v>1.0</c:v>
                </c:pt>
                <c:pt idx="1156">
                  <c:v>1.0</c:v>
                </c:pt>
                <c:pt idx="1157">
                  <c:v>1.0</c:v>
                </c:pt>
                <c:pt idx="1158">
                  <c:v>1.0</c:v>
                </c:pt>
                <c:pt idx="1159">
                  <c:v>1.0</c:v>
                </c:pt>
                <c:pt idx="1160">
                  <c:v>1.0</c:v>
                </c:pt>
                <c:pt idx="1161">
                  <c:v>1.0</c:v>
                </c:pt>
                <c:pt idx="1162">
                  <c:v>1.0</c:v>
                </c:pt>
                <c:pt idx="1163">
                  <c:v>1.0</c:v>
                </c:pt>
                <c:pt idx="1164">
                  <c:v>1.0</c:v>
                </c:pt>
                <c:pt idx="1165">
                  <c:v>1.0</c:v>
                </c:pt>
                <c:pt idx="1166">
                  <c:v>1.0</c:v>
                </c:pt>
                <c:pt idx="1167">
                  <c:v>1.0</c:v>
                </c:pt>
                <c:pt idx="1168">
                  <c:v>1.0</c:v>
                </c:pt>
                <c:pt idx="1169">
                  <c:v>1.0</c:v>
                </c:pt>
                <c:pt idx="1170">
                  <c:v>1.0</c:v>
                </c:pt>
                <c:pt idx="1171">
                  <c:v>1.0</c:v>
                </c:pt>
                <c:pt idx="1172">
                  <c:v>1.0</c:v>
                </c:pt>
                <c:pt idx="1173">
                  <c:v>1.0</c:v>
                </c:pt>
                <c:pt idx="1174">
                  <c:v>1.0</c:v>
                </c:pt>
                <c:pt idx="1175">
                  <c:v>1.0</c:v>
                </c:pt>
                <c:pt idx="1176">
                  <c:v>1.0</c:v>
                </c:pt>
                <c:pt idx="1177">
                  <c:v>1.0</c:v>
                </c:pt>
                <c:pt idx="1178">
                  <c:v>1.0</c:v>
                </c:pt>
                <c:pt idx="1179">
                  <c:v>1.0</c:v>
                </c:pt>
                <c:pt idx="1180">
                  <c:v>2.0</c:v>
                </c:pt>
                <c:pt idx="1181">
                  <c:v>1.0</c:v>
                </c:pt>
                <c:pt idx="1182">
                  <c:v>1.0</c:v>
                </c:pt>
                <c:pt idx="1183">
                  <c:v>1.0</c:v>
                </c:pt>
                <c:pt idx="1184">
                  <c:v>1.0</c:v>
                </c:pt>
                <c:pt idx="1185">
                  <c:v>1.0</c:v>
                </c:pt>
                <c:pt idx="1186">
                  <c:v>1.0</c:v>
                </c:pt>
                <c:pt idx="1187">
                  <c:v>1.0</c:v>
                </c:pt>
                <c:pt idx="1188">
                  <c:v>1.0</c:v>
                </c:pt>
                <c:pt idx="1189">
                  <c:v>1.0</c:v>
                </c:pt>
                <c:pt idx="1190">
                  <c:v>1.0</c:v>
                </c:pt>
                <c:pt idx="1191">
                  <c:v>1.0</c:v>
                </c:pt>
                <c:pt idx="1192">
                  <c:v>1.0</c:v>
                </c:pt>
                <c:pt idx="1193">
                  <c:v>1.0</c:v>
                </c:pt>
                <c:pt idx="1194">
                  <c:v>1.0</c:v>
                </c:pt>
                <c:pt idx="1195">
                  <c:v>1.0</c:v>
                </c:pt>
                <c:pt idx="1196">
                  <c:v>1.0</c:v>
                </c:pt>
                <c:pt idx="1197">
                  <c:v>1.0</c:v>
                </c:pt>
                <c:pt idx="1198">
                  <c:v>1.0</c:v>
                </c:pt>
                <c:pt idx="1199">
                  <c:v>1.0</c:v>
                </c:pt>
                <c:pt idx="1200">
                  <c:v>1.0</c:v>
                </c:pt>
                <c:pt idx="1201">
                  <c:v>1.0</c:v>
                </c:pt>
                <c:pt idx="1202">
                  <c:v>1.0</c:v>
                </c:pt>
                <c:pt idx="1203">
                  <c:v>1.0</c:v>
                </c:pt>
                <c:pt idx="1204">
                  <c:v>1.0</c:v>
                </c:pt>
                <c:pt idx="1205">
                  <c:v>1.0</c:v>
                </c:pt>
                <c:pt idx="1206">
                  <c:v>1.0</c:v>
                </c:pt>
                <c:pt idx="1207">
                  <c:v>1.0</c:v>
                </c:pt>
                <c:pt idx="1208">
                  <c:v>1.0</c:v>
                </c:pt>
                <c:pt idx="1209">
                  <c:v>2.0</c:v>
                </c:pt>
                <c:pt idx="1210">
                  <c:v>1.0</c:v>
                </c:pt>
                <c:pt idx="1211">
                  <c:v>1.0</c:v>
                </c:pt>
                <c:pt idx="1212">
                  <c:v>1.0</c:v>
                </c:pt>
                <c:pt idx="1213">
                  <c:v>1.0</c:v>
                </c:pt>
                <c:pt idx="1214">
                  <c:v>1.0</c:v>
                </c:pt>
                <c:pt idx="1215">
                  <c:v>1.0</c:v>
                </c:pt>
                <c:pt idx="1216">
                  <c:v>1.0</c:v>
                </c:pt>
                <c:pt idx="1217">
                  <c:v>1.0</c:v>
                </c:pt>
                <c:pt idx="1218">
                  <c:v>1.0</c:v>
                </c:pt>
                <c:pt idx="1219">
                  <c:v>1.0</c:v>
                </c:pt>
                <c:pt idx="1220">
                  <c:v>1.0</c:v>
                </c:pt>
                <c:pt idx="1221">
                  <c:v>1.0</c:v>
                </c:pt>
                <c:pt idx="1222">
                  <c:v>1.0</c:v>
                </c:pt>
                <c:pt idx="1223">
                  <c:v>1.0</c:v>
                </c:pt>
                <c:pt idx="1224">
                  <c:v>1.0</c:v>
                </c:pt>
                <c:pt idx="1225">
                  <c:v>1.0</c:v>
                </c:pt>
                <c:pt idx="1226">
                  <c:v>2.0</c:v>
                </c:pt>
                <c:pt idx="1227">
                  <c:v>1.0</c:v>
                </c:pt>
                <c:pt idx="1228">
                  <c:v>1.0</c:v>
                </c:pt>
                <c:pt idx="1229">
                  <c:v>1.0</c:v>
                </c:pt>
                <c:pt idx="1230">
                  <c:v>1.0</c:v>
                </c:pt>
                <c:pt idx="1231">
                  <c:v>1.0</c:v>
                </c:pt>
                <c:pt idx="1232">
                  <c:v>1.0</c:v>
                </c:pt>
                <c:pt idx="1233">
                  <c:v>1.0</c:v>
                </c:pt>
                <c:pt idx="1234">
                  <c:v>1.0</c:v>
                </c:pt>
                <c:pt idx="1235">
                  <c:v>1.0</c:v>
                </c:pt>
                <c:pt idx="1236">
                  <c:v>1.0</c:v>
                </c:pt>
                <c:pt idx="1237">
                  <c:v>1.0</c:v>
                </c:pt>
                <c:pt idx="1238">
                  <c:v>1.0</c:v>
                </c:pt>
                <c:pt idx="1239">
                  <c:v>1.0</c:v>
                </c:pt>
                <c:pt idx="1240">
                  <c:v>1.0</c:v>
                </c:pt>
                <c:pt idx="1241">
                  <c:v>1.0</c:v>
                </c:pt>
                <c:pt idx="1242">
                  <c:v>1.0</c:v>
                </c:pt>
                <c:pt idx="1243">
                  <c:v>1.0</c:v>
                </c:pt>
                <c:pt idx="1244">
                  <c:v>1.0</c:v>
                </c:pt>
                <c:pt idx="1245">
                  <c:v>1.0</c:v>
                </c:pt>
                <c:pt idx="1246">
                  <c:v>1.0</c:v>
                </c:pt>
                <c:pt idx="1247">
                  <c:v>1.0</c:v>
                </c:pt>
                <c:pt idx="1248">
                  <c:v>1.0</c:v>
                </c:pt>
                <c:pt idx="1249">
                  <c:v>1.0</c:v>
                </c:pt>
                <c:pt idx="1250">
                  <c:v>1.0</c:v>
                </c:pt>
                <c:pt idx="1251">
                  <c:v>1.0</c:v>
                </c:pt>
                <c:pt idx="1252">
                  <c:v>1.0</c:v>
                </c:pt>
                <c:pt idx="1253">
                  <c:v>1.0</c:v>
                </c:pt>
                <c:pt idx="1254">
                  <c:v>1.0</c:v>
                </c:pt>
                <c:pt idx="1255">
                  <c:v>1.0</c:v>
                </c:pt>
                <c:pt idx="1256">
                  <c:v>1.0</c:v>
                </c:pt>
                <c:pt idx="1257">
                  <c:v>1.0</c:v>
                </c:pt>
                <c:pt idx="1258">
                  <c:v>1.0</c:v>
                </c:pt>
                <c:pt idx="1259">
                  <c:v>1.0</c:v>
                </c:pt>
                <c:pt idx="1260">
                  <c:v>1.0</c:v>
                </c:pt>
                <c:pt idx="1261">
                  <c:v>1.0</c:v>
                </c:pt>
                <c:pt idx="1262">
                  <c:v>1.0</c:v>
                </c:pt>
                <c:pt idx="1263">
                  <c:v>1.0</c:v>
                </c:pt>
                <c:pt idx="1264">
                  <c:v>1.0</c:v>
                </c:pt>
                <c:pt idx="1265">
                  <c:v>1.0</c:v>
                </c:pt>
                <c:pt idx="1266">
                  <c:v>1.0</c:v>
                </c:pt>
                <c:pt idx="1267">
                  <c:v>1.0</c:v>
                </c:pt>
                <c:pt idx="1268">
                  <c:v>1.0</c:v>
                </c:pt>
                <c:pt idx="1269">
                  <c:v>1.0</c:v>
                </c:pt>
                <c:pt idx="1270">
                  <c:v>1.0</c:v>
                </c:pt>
                <c:pt idx="1271">
                  <c:v>1.0</c:v>
                </c:pt>
                <c:pt idx="1272">
                  <c:v>1.0</c:v>
                </c:pt>
                <c:pt idx="1273">
                  <c:v>1.0</c:v>
                </c:pt>
                <c:pt idx="1274">
                  <c:v>1.0</c:v>
                </c:pt>
                <c:pt idx="1275">
                  <c:v>1.0</c:v>
                </c:pt>
                <c:pt idx="1276">
                  <c:v>1.0</c:v>
                </c:pt>
                <c:pt idx="1277">
                  <c:v>2.0</c:v>
                </c:pt>
                <c:pt idx="1278">
                  <c:v>2.0</c:v>
                </c:pt>
                <c:pt idx="1279">
                  <c:v>2.0</c:v>
                </c:pt>
                <c:pt idx="1280">
                  <c:v>2.0</c:v>
                </c:pt>
                <c:pt idx="1281">
                  <c:v>2.0</c:v>
                </c:pt>
                <c:pt idx="1282">
                  <c:v>2.0</c:v>
                </c:pt>
                <c:pt idx="1283">
                  <c:v>2.0</c:v>
                </c:pt>
                <c:pt idx="1284">
                  <c:v>2.0</c:v>
                </c:pt>
                <c:pt idx="1285">
                  <c:v>2.0</c:v>
                </c:pt>
                <c:pt idx="1286">
                  <c:v>1.0</c:v>
                </c:pt>
                <c:pt idx="1287">
                  <c:v>1.0</c:v>
                </c:pt>
                <c:pt idx="1288">
                  <c:v>2.0</c:v>
                </c:pt>
                <c:pt idx="1289">
                  <c:v>2.0</c:v>
                </c:pt>
                <c:pt idx="1290">
                  <c:v>2.0</c:v>
                </c:pt>
                <c:pt idx="1291">
                  <c:v>2.0</c:v>
                </c:pt>
                <c:pt idx="1292">
                  <c:v>1.0</c:v>
                </c:pt>
                <c:pt idx="1293">
                  <c:v>1.0</c:v>
                </c:pt>
                <c:pt idx="1294">
                  <c:v>1.0</c:v>
                </c:pt>
                <c:pt idx="1295">
                  <c:v>1.0</c:v>
                </c:pt>
                <c:pt idx="1296">
                  <c:v>1.0</c:v>
                </c:pt>
                <c:pt idx="1297">
                  <c:v>2.0</c:v>
                </c:pt>
                <c:pt idx="1298">
                  <c:v>2.0</c:v>
                </c:pt>
                <c:pt idx="1299">
                  <c:v>1.0</c:v>
                </c:pt>
                <c:pt idx="1300">
                  <c:v>1.0</c:v>
                </c:pt>
                <c:pt idx="1301">
                  <c:v>1.0</c:v>
                </c:pt>
                <c:pt idx="1302">
                  <c:v>1.0</c:v>
                </c:pt>
                <c:pt idx="1303">
                  <c:v>1.0</c:v>
                </c:pt>
                <c:pt idx="1304">
                  <c:v>1.0</c:v>
                </c:pt>
                <c:pt idx="1305">
                  <c:v>1.0</c:v>
                </c:pt>
                <c:pt idx="1306">
                  <c:v>1.0</c:v>
                </c:pt>
                <c:pt idx="1307">
                  <c:v>2.0</c:v>
                </c:pt>
                <c:pt idx="1308">
                  <c:v>2.0</c:v>
                </c:pt>
                <c:pt idx="1309">
                  <c:v>2.0</c:v>
                </c:pt>
                <c:pt idx="1310">
                  <c:v>1.0</c:v>
                </c:pt>
                <c:pt idx="1311">
                  <c:v>1.0</c:v>
                </c:pt>
                <c:pt idx="1312">
                  <c:v>1.0</c:v>
                </c:pt>
                <c:pt idx="1313">
                  <c:v>1.0</c:v>
                </c:pt>
                <c:pt idx="1314">
                  <c:v>1.0</c:v>
                </c:pt>
                <c:pt idx="1315">
                  <c:v>2.0</c:v>
                </c:pt>
                <c:pt idx="1316">
                  <c:v>2.0</c:v>
                </c:pt>
                <c:pt idx="1317">
                  <c:v>2.0</c:v>
                </c:pt>
                <c:pt idx="1318">
                  <c:v>2.0</c:v>
                </c:pt>
                <c:pt idx="1319">
                  <c:v>2.0</c:v>
                </c:pt>
                <c:pt idx="1320">
                  <c:v>2.0</c:v>
                </c:pt>
                <c:pt idx="1321">
                  <c:v>2.0</c:v>
                </c:pt>
                <c:pt idx="1322">
                  <c:v>2.0</c:v>
                </c:pt>
                <c:pt idx="1323">
                  <c:v>2.0</c:v>
                </c:pt>
                <c:pt idx="1324">
                  <c:v>1.0</c:v>
                </c:pt>
                <c:pt idx="1325">
                  <c:v>1.0</c:v>
                </c:pt>
                <c:pt idx="1326">
                  <c:v>1.0</c:v>
                </c:pt>
                <c:pt idx="1327">
                  <c:v>1.0</c:v>
                </c:pt>
                <c:pt idx="1328">
                  <c:v>1.0</c:v>
                </c:pt>
                <c:pt idx="1329">
                  <c:v>2.0</c:v>
                </c:pt>
                <c:pt idx="1330">
                  <c:v>2.0</c:v>
                </c:pt>
                <c:pt idx="1331">
                  <c:v>1.0</c:v>
                </c:pt>
                <c:pt idx="1332">
                  <c:v>1.0</c:v>
                </c:pt>
                <c:pt idx="1333">
                  <c:v>1.0</c:v>
                </c:pt>
                <c:pt idx="1334">
                  <c:v>2.0</c:v>
                </c:pt>
                <c:pt idx="1335">
                  <c:v>2.0</c:v>
                </c:pt>
                <c:pt idx="1336">
                  <c:v>2.0</c:v>
                </c:pt>
                <c:pt idx="1337">
                  <c:v>2.0</c:v>
                </c:pt>
                <c:pt idx="1338">
                  <c:v>2.0</c:v>
                </c:pt>
                <c:pt idx="1339">
                  <c:v>1.0</c:v>
                </c:pt>
                <c:pt idx="1340">
                  <c:v>1.0</c:v>
                </c:pt>
                <c:pt idx="1341">
                  <c:v>1.0</c:v>
                </c:pt>
                <c:pt idx="1342">
                  <c:v>1.0</c:v>
                </c:pt>
                <c:pt idx="1343">
                  <c:v>1.0</c:v>
                </c:pt>
                <c:pt idx="1344">
                  <c:v>2.0</c:v>
                </c:pt>
                <c:pt idx="1345">
                  <c:v>2.0</c:v>
                </c:pt>
                <c:pt idx="1346">
                  <c:v>2.0</c:v>
                </c:pt>
                <c:pt idx="1347">
                  <c:v>2.0</c:v>
                </c:pt>
                <c:pt idx="1348">
                  <c:v>2.0</c:v>
                </c:pt>
                <c:pt idx="1349">
                  <c:v>2.0</c:v>
                </c:pt>
                <c:pt idx="1350">
                  <c:v>2.0</c:v>
                </c:pt>
                <c:pt idx="1351">
                  <c:v>2.0</c:v>
                </c:pt>
                <c:pt idx="1352">
                  <c:v>1.0</c:v>
                </c:pt>
                <c:pt idx="1353">
                  <c:v>1.0</c:v>
                </c:pt>
                <c:pt idx="1354">
                  <c:v>1.0</c:v>
                </c:pt>
                <c:pt idx="1355">
                  <c:v>2.0</c:v>
                </c:pt>
                <c:pt idx="1356">
                  <c:v>2.0</c:v>
                </c:pt>
                <c:pt idx="1357">
                  <c:v>2.0</c:v>
                </c:pt>
                <c:pt idx="1358">
                  <c:v>2.0</c:v>
                </c:pt>
                <c:pt idx="1359">
                  <c:v>1.0</c:v>
                </c:pt>
                <c:pt idx="1360">
                  <c:v>1.0</c:v>
                </c:pt>
                <c:pt idx="1361">
                  <c:v>1.0</c:v>
                </c:pt>
                <c:pt idx="1362">
                  <c:v>1.0</c:v>
                </c:pt>
                <c:pt idx="1363">
                  <c:v>1.0</c:v>
                </c:pt>
                <c:pt idx="1364">
                  <c:v>1.0</c:v>
                </c:pt>
                <c:pt idx="1365">
                  <c:v>1.0</c:v>
                </c:pt>
                <c:pt idx="1366">
                  <c:v>1.0</c:v>
                </c:pt>
                <c:pt idx="1367">
                  <c:v>2.0</c:v>
                </c:pt>
                <c:pt idx="1368">
                  <c:v>2.0</c:v>
                </c:pt>
                <c:pt idx="1369">
                  <c:v>2.0</c:v>
                </c:pt>
                <c:pt idx="1370">
                  <c:v>2.0</c:v>
                </c:pt>
                <c:pt idx="1371">
                  <c:v>2.0</c:v>
                </c:pt>
                <c:pt idx="1372">
                  <c:v>2.0</c:v>
                </c:pt>
                <c:pt idx="1373">
                  <c:v>2.0</c:v>
                </c:pt>
                <c:pt idx="1374">
                  <c:v>2.0</c:v>
                </c:pt>
                <c:pt idx="1375">
                  <c:v>2.0</c:v>
                </c:pt>
                <c:pt idx="1376">
                  <c:v>2.0</c:v>
                </c:pt>
                <c:pt idx="1377">
                  <c:v>2.0</c:v>
                </c:pt>
                <c:pt idx="1378">
                  <c:v>1.0</c:v>
                </c:pt>
                <c:pt idx="1379">
                  <c:v>1.0</c:v>
                </c:pt>
                <c:pt idx="1380">
                  <c:v>1.0</c:v>
                </c:pt>
                <c:pt idx="1381">
                  <c:v>2.0</c:v>
                </c:pt>
                <c:pt idx="1382">
                  <c:v>2.0</c:v>
                </c:pt>
                <c:pt idx="1383">
                  <c:v>2.0</c:v>
                </c:pt>
                <c:pt idx="1384">
                  <c:v>2.0</c:v>
                </c:pt>
                <c:pt idx="1385">
                  <c:v>2.0</c:v>
                </c:pt>
                <c:pt idx="1386">
                  <c:v>1.0</c:v>
                </c:pt>
                <c:pt idx="1387">
                  <c:v>1.0</c:v>
                </c:pt>
                <c:pt idx="1388">
                  <c:v>1.0</c:v>
                </c:pt>
                <c:pt idx="1389">
                  <c:v>1.0</c:v>
                </c:pt>
                <c:pt idx="1390">
                  <c:v>1.0</c:v>
                </c:pt>
                <c:pt idx="1391">
                  <c:v>2.0</c:v>
                </c:pt>
                <c:pt idx="1392">
                  <c:v>2.0</c:v>
                </c:pt>
                <c:pt idx="1393">
                  <c:v>2.0</c:v>
                </c:pt>
                <c:pt idx="1394">
                  <c:v>2.0</c:v>
                </c:pt>
                <c:pt idx="1395">
                  <c:v>1.0</c:v>
                </c:pt>
                <c:pt idx="1396">
                  <c:v>1.0</c:v>
                </c:pt>
                <c:pt idx="1397">
                  <c:v>1.0</c:v>
                </c:pt>
                <c:pt idx="1398">
                  <c:v>1.0</c:v>
                </c:pt>
                <c:pt idx="1399">
                  <c:v>1.0</c:v>
                </c:pt>
                <c:pt idx="1400">
                  <c:v>1.0</c:v>
                </c:pt>
                <c:pt idx="1401">
                  <c:v>1.0</c:v>
                </c:pt>
                <c:pt idx="1402">
                  <c:v>1.0</c:v>
                </c:pt>
                <c:pt idx="1403">
                  <c:v>1.0</c:v>
                </c:pt>
                <c:pt idx="1404">
                  <c:v>2.0</c:v>
                </c:pt>
                <c:pt idx="1405">
                  <c:v>2.0</c:v>
                </c:pt>
                <c:pt idx="1406">
                  <c:v>2.0</c:v>
                </c:pt>
                <c:pt idx="1407">
                  <c:v>2.0</c:v>
                </c:pt>
                <c:pt idx="1408">
                  <c:v>2.0</c:v>
                </c:pt>
                <c:pt idx="1409">
                  <c:v>1.0</c:v>
                </c:pt>
                <c:pt idx="1410">
                  <c:v>1.0</c:v>
                </c:pt>
                <c:pt idx="1411">
                  <c:v>1.0</c:v>
                </c:pt>
                <c:pt idx="1412">
                  <c:v>2.0</c:v>
                </c:pt>
                <c:pt idx="1413">
                  <c:v>2.0</c:v>
                </c:pt>
                <c:pt idx="1414">
                  <c:v>2.0</c:v>
                </c:pt>
                <c:pt idx="1415">
                  <c:v>2.0</c:v>
                </c:pt>
                <c:pt idx="1416">
                  <c:v>2.0</c:v>
                </c:pt>
                <c:pt idx="1417">
                  <c:v>2.0</c:v>
                </c:pt>
                <c:pt idx="1418">
                  <c:v>2.0</c:v>
                </c:pt>
                <c:pt idx="1419">
                  <c:v>2.0</c:v>
                </c:pt>
                <c:pt idx="1420">
                  <c:v>2.0</c:v>
                </c:pt>
                <c:pt idx="1421">
                  <c:v>2.0</c:v>
                </c:pt>
                <c:pt idx="1422">
                  <c:v>2.0</c:v>
                </c:pt>
                <c:pt idx="1423">
                  <c:v>1.0</c:v>
                </c:pt>
                <c:pt idx="1424">
                  <c:v>1.0</c:v>
                </c:pt>
                <c:pt idx="1425">
                  <c:v>1.0</c:v>
                </c:pt>
                <c:pt idx="1426">
                  <c:v>1.0</c:v>
                </c:pt>
                <c:pt idx="1427">
                  <c:v>1.0</c:v>
                </c:pt>
                <c:pt idx="1428">
                  <c:v>1.0</c:v>
                </c:pt>
                <c:pt idx="1429">
                  <c:v>1.0</c:v>
                </c:pt>
                <c:pt idx="1430">
                  <c:v>2.0</c:v>
                </c:pt>
                <c:pt idx="1431">
                  <c:v>2.0</c:v>
                </c:pt>
                <c:pt idx="1432">
                  <c:v>2.0</c:v>
                </c:pt>
                <c:pt idx="1433">
                  <c:v>2.0</c:v>
                </c:pt>
                <c:pt idx="1434">
                  <c:v>1.0</c:v>
                </c:pt>
                <c:pt idx="1435">
                  <c:v>1.0</c:v>
                </c:pt>
                <c:pt idx="1436">
                  <c:v>1.0</c:v>
                </c:pt>
                <c:pt idx="1437">
                  <c:v>2.0</c:v>
                </c:pt>
                <c:pt idx="1438">
                  <c:v>2.0</c:v>
                </c:pt>
                <c:pt idx="1439">
                  <c:v>2.0</c:v>
                </c:pt>
                <c:pt idx="1440">
                  <c:v>2.0</c:v>
                </c:pt>
                <c:pt idx="1441">
                  <c:v>2.0</c:v>
                </c:pt>
                <c:pt idx="1442">
                  <c:v>1.0</c:v>
                </c:pt>
                <c:pt idx="1443">
                  <c:v>1.0</c:v>
                </c:pt>
                <c:pt idx="1444">
                  <c:v>1.0</c:v>
                </c:pt>
                <c:pt idx="1445">
                  <c:v>1.0</c:v>
                </c:pt>
                <c:pt idx="1446">
                  <c:v>2.0</c:v>
                </c:pt>
                <c:pt idx="1447">
                  <c:v>2.0</c:v>
                </c:pt>
                <c:pt idx="1448">
                  <c:v>2.0</c:v>
                </c:pt>
                <c:pt idx="1449">
                  <c:v>2.0</c:v>
                </c:pt>
                <c:pt idx="1450">
                  <c:v>2.0</c:v>
                </c:pt>
                <c:pt idx="1451">
                  <c:v>2.0</c:v>
                </c:pt>
                <c:pt idx="1452">
                  <c:v>1.0</c:v>
                </c:pt>
                <c:pt idx="1453">
                  <c:v>1.0</c:v>
                </c:pt>
                <c:pt idx="1454">
                  <c:v>1.0</c:v>
                </c:pt>
                <c:pt idx="1455">
                  <c:v>1.0</c:v>
                </c:pt>
                <c:pt idx="1456">
                  <c:v>2.0</c:v>
                </c:pt>
                <c:pt idx="1457">
                  <c:v>2.0</c:v>
                </c:pt>
                <c:pt idx="1458">
                  <c:v>2.0</c:v>
                </c:pt>
                <c:pt idx="1459">
                  <c:v>1.0</c:v>
                </c:pt>
                <c:pt idx="1460">
                  <c:v>1.0</c:v>
                </c:pt>
                <c:pt idx="1461">
                  <c:v>1.0</c:v>
                </c:pt>
                <c:pt idx="1462">
                  <c:v>1.0</c:v>
                </c:pt>
                <c:pt idx="1463">
                  <c:v>1.0</c:v>
                </c:pt>
                <c:pt idx="1464">
                  <c:v>2.0</c:v>
                </c:pt>
                <c:pt idx="1465">
                  <c:v>2.0</c:v>
                </c:pt>
                <c:pt idx="1466">
                  <c:v>2.0</c:v>
                </c:pt>
                <c:pt idx="1467">
                  <c:v>2.0</c:v>
                </c:pt>
                <c:pt idx="1468">
                  <c:v>2.0</c:v>
                </c:pt>
                <c:pt idx="1469">
                  <c:v>1.0</c:v>
                </c:pt>
                <c:pt idx="1470">
                  <c:v>1.0</c:v>
                </c:pt>
                <c:pt idx="1471">
                  <c:v>1.0</c:v>
                </c:pt>
                <c:pt idx="1472">
                  <c:v>2.0</c:v>
                </c:pt>
                <c:pt idx="1473">
                  <c:v>2.0</c:v>
                </c:pt>
                <c:pt idx="1474">
                  <c:v>2.0</c:v>
                </c:pt>
                <c:pt idx="1475">
                  <c:v>2.0</c:v>
                </c:pt>
                <c:pt idx="1476">
                  <c:v>2.0</c:v>
                </c:pt>
                <c:pt idx="1477">
                  <c:v>1.0</c:v>
                </c:pt>
                <c:pt idx="1478">
                  <c:v>1.0</c:v>
                </c:pt>
                <c:pt idx="1479">
                  <c:v>1.0</c:v>
                </c:pt>
                <c:pt idx="1480">
                  <c:v>1.0</c:v>
                </c:pt>
                <c:pt idx="1481">
                  <c:v>2.0</c:v>
                </c:pt>
                <c:pt idx="1482">
                  <c:v>1.0</c:v>
                </c:pt>
                <c:pt idx="1483">
                  <c:v>2.0</c:v>
                </c:pt>
                <c:pt idx="1484">
                  <c:v>2.0</c:v>
                </c:pt>
                <c:pt idx="1485">
                  <c:v>2.0</c:v>
                </c:pt>
                <c:pt idx="1486">
                  <c:v>2.0</c:v>
                </c:pt>
                <c:pt idx="1487">
                  <c:v>1.0</c:v>
                </c:pt>
                <c:pt idx="1488">
                  <c:v>1.0</c:v>
                </c:pt>
                <c:pt idx="1489">
                  <c:v>1.0</c:v>
                </c:pt>
                <c:pt idx="1490">
                  <c:v>2.0</c:v>
                </c:pt>
                <c:pt idx="1491">
                  <c:v>2.0</c:v>
                </c:pt>
                <c:pt idx="1492">
                  <c:v>2.0</c:v>
                </c:pt>
                <c:pt idx="1493">
                  <c:v>2.0</c:v>
                </c:pt>
                <c:pt idx="1494">
                  <c:v>1.0</c:v>
                </c:pt>
                <c:pt idx="1495">
                  <c:v>1.0</c:v>
                </c:pt>
                <c:pt idx="1496">
                  <c:v>1.0</c:v>
                </c:pt>
                <c:pt idx="1497">
                  <c:v>1.0</c:v>
                </c:pt>
                <c:pt idx="1498">
                  <c:v>1.0</c:v>
                </c:pt>
                <c:pt idx="1499">
                  <c:v>2.0</c:v>
                </c:pt>
                <c:pt idx="1500">
                  <c:v>2.0</c:v>
                </c:pt>
                <c:pt idx="1501">
                  <c:v>2.0</c:v>
                </c:pt>
                <c:pt idx="1502">
                  <c:v>2.0</c:v>
                </c:pt>
                <c:pt idx="1503">
                  <c:v>2.0</c:v>
                </c:pt>
                <c:pt idx="1504">
                  <c:v>2.0</c:v>
                </c:pt>
                <c:pt idx="1505">
                  <c:v>2.0</c:v>
                </c:pt>
                <c:pt idx="1506">
                  <c:v>2.0</c:v>
                </c:pt>
                <c:pt idx="1507">
                  <c:v>2.0</c:v>
                </c:pt>
                <c:pt idx="1508">
                  <c:v>1.0</c:v>
                </c:pt>
                <c:pt idx="1509">
                  <c:v>1.0</c:v>
                </c:pt>
                <c:pt idx="1510">
                  <c:v>1.0</c:v>
                </c:pt>
                <c:pt idx="1511">
                  <c:v>1.0</c:v>
                </c:pt>
                <c:pt idx="1512">
                  <c:v>1.0</c:v>
                </c:pt>
                <c:pt idx="1513">
                  <c:v>2.0</c:v>
                </c:pt>
                <c:pt idx="1514">
                  <c:v>2.0</c:v>
                </c:pt>
                <c:pt idx="1515">
                  <c:v>2.0</c:v>
                </c:pt>
                <c:pt idx="1516">
                  <c:v>1.0</c:v>
                </c:pt>
                <c:pt idx="1517">
                  <c:v>1.0</c:v>
                </c:pt>
                <c:pt idx="1518">
                  <c:v>1.0</c:v>
                </c:pt>
                <c:pt idx="1519">
                  <c:v>1.0</c:v>
                </c:pt>
                <c:pt idx="1520">
                  <c:v>1.0</c:v>
                </c:pt>
                <c:pt idx="1521">
                  <c:v>2.0</c:v>
                </c:pt>
                <c:pt idx="1522">
                  <c:v>2.0</c:v>
                </c:pt>
                <c:pt idx="1523">
                  <c:v>1.0</c:v>
                </c:pt>
                <c:pt idx="1524">
                  <c:v>1.0</c:v>
                </c:pt>
                <c:pt idx="1525">
                  <c:v>2.0</c:v>
                </c:pt>
                <c:pt idx="1526">
                  <c:v>2.0</c:v>
                </c:pt>
                <c:pt idx="1527">
                  <c:v>2.0</c:v>
                </c:pt>
                <c:pt idx="1528">
                  <c:v>2.0</c:v>
                </c:pt>
                <c:pt idx="1529">
                  <c:v>2.0</c:v>
                </c:pt>
                <c:pt idx="1530">
                  <c:v>2.0</c:v>
                </c:pt>
                <c:pt idx="1531">
                  <c:v>2.0</c:v>
                </c:pt>
                <c:pt idx="1532">
                  <c:v>2.0</c:v>
                </c:pt>
                <c:pt idx="1533">
                  <c:v>1.0</c:v>
                </c:pt>
                <c:pt idx="1534">
                  <c:v>1.0</c:v>
                </c:pt>
                <c:pt idx="1535">
                  <c:v>1.0</c:v>
                </c:pt>
                <c:pt idx="1536">
                  <c:v>1.0</c:v>
                </c:pt>
                <c:pt idx="1537">
                  <c:v>1.0</c:v>
                </c:pt>
                <c:pt idx="1538">
                  <c:v>2.0</c:v>
                </c:pt>
                <c:pt idx="1539">
                  <c:v>2.0</c:v>
                </c:pt>
                <c:pt idx="1540">
                  <c:v>2.0</c:v>
                </c:pt>
                <c:pt idx="1541">
                  <c:v>2.0</c:v>
                </c:pt>
                <c:pt idx="1542">
                  <c:v>2.0</c:v>
                </c:pt>
                <c:pt idx="1543">
                  <c:v>2.0</c:v>
                </c:pt>
                <c:pt idx="1544">
                  <c:v>2.0</c:v>
                </c:pt>
                <c:pt idx="1545">
                  <c:v>2.0</c:v>
                </c:pt>
                <c:pt idx="1546">
                  <c:v>2.0</c:v>
                </c:pt>
                <c:pt idx="1547">
                  <c:v>1.0</c:v>
                </c:pt>
                <c:pt idx="1548">
                  <c:v>1.0</c:v>
                </c:pt>
                <c:pt idx="1549">
                  <c:v>1.0</c:v>
                </c:pt>
                <c:pt idx="1550">
                  <c:v>1.0</c:v>
                </c:pt>
                <c:pt idx="1551">
                  <c:v>1.0</c:v>
                </c:pt>
                <c:pt idx="1552">
                  <c:v>2.0</c:v>
                </c:pt>
                <c:pt idx="1553">
                  <c:v>1.0</c:v>
                </c:pt>
                <c:pt idx="1554">
                  <c:v>1.0</c:v>
                </c:pt>
                <c:pt idx="1555">
                  <c:v>1.0</c:v>
                </c:pt>
                <c:pt idx="1556">
                  <c:v>1.0</c:v>
                </c:pt>
                <c:pt idx="1557">
                  <c:v>1.0</c:v>
                </c:pt>
                <c:pt idx="1558">
                  <c:v>1.0</c:v>
                </c:pt>
                <c:pt idx="1559">
                  <c:v>1.0</c:v>
                </c:pt>
                <c:pt idx="1560">
                  <c:v>1.0</c:v>
                </c:pt>
                <c:pt idx="1561">
                  <c:v>1.0</c:v>
                </c:pt>
                <c:pt idx="1562">
                  <c:v>2.0</c:v>
                </c:pt>
                <c:pt idx="1563">
                  <c:v>1.0</c:v>
                </c:pt>
                <c:pt idx="1564">
                  <c:v>1.0</c:v>
                </c:pt>
                <c:pt idx="1565">
                  <c:v>1.0</c:v>
                </c:pt>
                <c:pt idx="1566">
                  <c:v>1.0</c:v>
                </c:pt>
                <c:pt idx="1567">
                  <c:v>2.0</c:v>
                </c:pt>
                <c:pt idx="1568">
                  <c:v>2.0</c:v>
                </c:pt>
                <c:pt idx="1569">
                  <c:v>1.0</c:v>
                </c:pt>
                <c:pt idx="1570">
                  <c:v>1.0</c:v>
                </c:pt>
                <c:pt idx="1571">
                  <c:v>1.0</c:v>
                </c:pt>
                <c:pt idx="1572">
                  <c:v>1.0</c:v>
                </c:pt>
                <c:pt idx="1573">
                  <c:v>1.0</c:v>
                </c:pt>
                <c:pt idx="1574">
                  <c:v>1.0</c:v>
                </c:pt>
                <c:pt idx="1575">
                  <c:v>1.0</c:v>
                </c:pt>
                <c:pt idx="1576">
                  <c:v>1.0</c:v>
                </c:pt>
                <c:pt idx="1577">
                  <c:v>1.0</c:v>
                </c:pt>
                <c:pt idx="1578">
                  <c:v>2.0</c:v>
                </c:pt>
                <c:pt idx="1579">
                  <c:v>1.0</c:v>
                </c:pt>
                <c:pt idx="1580">
                  <c:v>1.0</c:v>
                </c:pt>
                <c:pt idx="1581">
                  <c:v>1.0</c:v>
                </c:pt>
                <c:pt idx="1582">
                  <c:v>1.0</c:v>
                </c:pt>
                <c:pt idx="1583">
                  <c:v>1.0</c:v>
                </c:pt>
                <c:pt idx="1584">
                  <c:v>1.0</c:v>
                </c:pt>
                <c:pt idx="1585">
                  <c:v>2.0</c:v>
                </c:pt>
                <c:pt idx="1586">
                  <c:v>1.0</c:v>
                </c:pt>
                <c:pt idx="1587">
                  <c:v>1.0</c:v>
                </c:pt>
                <c:pt idx="1588">
                  <c:v>1.0</c:v>
                </c:pt>
                <c:pt idx="1589">
                  <c:v>2.0</c:v>
                </c:pt>
                <c:pt idx="1590">
                  <c:v>1.0</c:v>
                </c:pt>
                <c:pt idx="1591">
                  <c:v>2.0</c:v>
                </c:pt>
                <c:pt idx="1592">
                  <c:v>2.0</c:v>
                </c:pt>
                <c:pt idx="1593">
                  <c:v>1.0</c:v>
                </c:pt>
                <c:pt idx="1594">
                  <c:v>2.0</c:v>
                </c:pt>
                <c:pt idx="1595">
                  <c:v>1.0</c:v>
                </c:pt>
                <c:pt idx="1596">
                  <c:v>2.0</c:v>
                </c:pt>
                <c:pt idx="1597">
                  <c:v>1.0</c:v>
                </c:pt>
                <c:pt idx="1598">
                  <c:v>2.0</c:v>
                </c:pt>
                <c:pt idx="1599">
                  <c:v>1.0</c:v>
                </c:pt>
                <c:pt idx="1600">
                  <c:v>1.0</c:v>
                </c:pt>
                <c:pt idx="1601">
                  <c:v>1.0</c:v>
                </c:pt>
                <c:pt idx="1602">
                  <c:v>1.0</c:v>
                </c:pt>
                <c:pt idx="1603">
                  <c:v>1.0</c:v>
                </c:pt>
                <c:pt idx="1604">
                  <c:v>2.0</c:v>
                </c:pt>
                <c:pt idx="1605">
                  <c:v>1.0</c:v>
                </c:pt>
                <c:pt idx="1606">
                  <c:v>1.0</c:v>
                </c:pt>
                <c:pt idx="1607">
                  <c:v>2.0</c:v>
                </c:pt>
                <c:pt idx="1608">
                  <c:v>2.0</c:v>
                </c:pt>
                <c:pt idx="1609">
                  <c:v>2.0</c:v>
                </c:pt>
                <c:pt idx="1610">
                  <c:v>2.0</c:v>
                </c:pt>
                <c:pt idx="1611">
                  <c:v>2.0</c:v>
                </c:pt>
                <c:pt idx="1612">
                  <c:v>2.0</c:v>
                </c:pt>
                <c:pt idx="1613">
                  <c:v>2.0</c:v>
                </c:pt>
                <c:pt idx="1614">
                  <c:v>2.0</c:v>
                </c:pt>
                <c:pt idx="1615">
                  <c:v>2.0</c:v>
                </c:pt>
                <c:pt idx="1616">
                  <c:v>2.0</c:v>
                </c:pt>
                <c:pt idx="1617">
                  <c:v>2.0</c:v>
                </c:pt>
                <c:pt idx="1618">
                  <c:v>2.0</c:v>
                </c:pt>
                <c:pt idx="1619">
                  <c:v>2.0</c:v>
                </c:pt>
                <c:pt idx="1620">
                  <c:v>2.0</c:v>
                </c:pt>
                <c:pt idx="1621">
                  <c:v>2.0</c:v>
                </c:pt>
                <c:pt idx="1622">
                  <c:v>2.0</c:v>
                </c:pt>
                <c:pt idx="1623">
                  <c:v>2.0</c:v>
                </c:pt>
                <c:pt idx="1624">
                  <c:v>2.0</c:v>
                </c:pt>
                <c:pt idx="1625">
                  <c:v>2.0</c:v>
                </c:pt>
                <c:pt idx="1626">
                  <c:v>2.0</c:v>
                </c:pt>
                <c:pt idx="1627">
                  <c:v>2.0</c:v>
                </c:pt>
                <c:pt idx="1628">
                  <c:v>2.0</c:v>
                </c:pt>
                <c:pt idx="1629">
                  <c:v>2.0</c:v>
                </c:pt>
                <c:pt idx="1630">
                  <c:v>2.0</c:v>
                </c:pt>
                <c:pt idx="1631">
                  <c:v>2.0</c:v>
                </c:pt>
                <c:pt idx="1632">
                  <c:v>2.0</c:v>
                </c:pt>
                <c:pt idx="1633">
                  <c:v>2.0</c:v>
                </c:pt>
                <c:pt idx="1634">
                  <c:v>2.0</c:v>
                </c:pt>
                <c:pt idx="1635">
                  <c:v>2.0</c:v>
                </c:pt>
                <c:pt idx="1636">
                  <c:v>2.0</c:v>
                </c:pt>
                <c:pt idx="1637">
                  <c:v>3.0</c:v>
                </c:pt>
                <c:pt idx="1638">
                  <c:v>3.0</c:v>
                </c:pt>
                <c:pt idx="1639">
                  <c:v>3.0</c:v>
                </c:pt>
                <c:pt idx="1640">
                  <c:v>3.0</c:v>
                </c:pt>
                <c:pt idx="1641">
                  <c:v>3.0</c:v>
                </c:pt>
                <c:pt idx="1642">
                  <c:v>3.0</c:v>
                </c:pt>
                <c:pt idx="1643">
                  <c:v>3.0</c:v>
                </c:pt>
                <c:pt idx="1644">
                  <c:v>3.0</c:v>
                </c:pt>
                <c:pt idx="1645">
                  <c:v>3.0</c:v>
                </c:pt>
                <c:pt idx="1646">
                  <c:v>3.0</c:v>
                </c:pt>
                <c:pt idx="1647">
                  <c:v>3.0</c:v>
                </c:pt>
                <c:pt idx="1648">
                  <c:v>3.0</c:v>
                </c:pt>
                <c:pt idx="1649">
                  <c:v>3.0</c:v>
                </c:pt>
                <c:pt idx="1650">
                  <c:v>3.0</c:v>
                </c:pt>
                <c:pt idx="1651">
                  <c:v>3.0</c:v>
                </c:pt>
                <c:pt idx="1652">
                  <c:v>3.0</c:v>
                </c:pt>
                <c:pt idx="1653">
                  <c:v>3.0</c:v>
                </c:pt>
                <c:pt idx="1654">
                  <c:v>3.0</c:v>
                </c:pt>
                <c:pt idx="1655">
                  <c:v>3.0</c:v>
                </c:pt>
                <c:pt idx="1656">
                  <c:v>3.0</c:v>
                </c:pt>
                <c:pt idx="1657">
                  <c:v>3.0</c:v>
                </c:pt>
                <c:pt idx="1658">
                  <c:v>3.0</c:v>
                </c:pt>
                <c:pt idx="1659">
                  <c:v>3.0</c:v>
                </c:pt>
                <c:pt idx="1660">
                  <c:v>3.0</c:v>
                </c:pt>
                <c:pt idx="1661">
                  <c:v>3.0</c:v>
                </c:pt>
                <c:pt idx="1662">
                  <c:v>3.0</c:v>
                </c:pt>
                <c:pt idx="1663">
                  <c:v>3.0</c:v>
                </c:pt>
                <c:pt idx="1664">
                  <c:v>3.0</c:v>
                </c:pt>
                <c:pt idx="1665">
                  <c:v>3.0</c:v>
                </c:pt>
                <c:pt idx="1666">
                  <c:v>3.0</c:v>
                </c:pt>
                <c:pt idx="1667">
                  <c:v>3.0</c:v>
                </c:pt>
                <c:pt idx="1668">
                  <c:v>3.0</c:v>
                </c:pt>
                <c:pt idx="1669">
                  <c:v>3.0</c:v>
                </c:pt>
                <c:pt idx="1670">
                  <c:v>3.0</c:v>
                </c:pt>
                <c:pt idx="1671">
                  <c:v>3.0</c:v>
                </c:pt>
                <c:pt idx="1672">
                  <c:v>3.0</c:v>
                </c:pt>
                <c:pt idx="1673">
                  <c:v>3.0</c:v>
                </c:pt>
                <c:pt idx="1674">
                  <c:v>3.0</c:v>
                </c:pt>
                <c:pt idx="1675">
                  <c:v>3.0</c:v>
                </c:pt>
                <c:pt idx="1676">
                  <c:v>3.0</c:v>
                </c:pt>
                <c:pt idx="1677">
                  <c:v>3.0</c:v>
                </c:pt>
                <c:pt idx="1678">
                  <c:v>3.0</c:v>
                </c:pt>
                <c:pt idx="1679">
                  <c:v>3.0</c:v>
                </c:pt>
                <c:pt idx="1680">
                  <c:v>3.0</c:v>
                </c:pt>
                <c:pt idx="1681">
                  <c:v>3.0</c:v>
                </c:pt>
                <c:pt idx="1682">
                  <c:v>3.0</c:v>
                </c:pt>
                <c:pt idx="1683">
                  <c:v>3.0</c:v>
                </c:pt>
                <c:pt idx="1684">
                  <c:v>3.0</c:v>
                </c:pt>
                <c:pt idx="1685">
                  <c:v>3.0</c:v>
                </c:pt>
                <c:pt idx="1686">
                  <c:v>3.0</c:v>
                </c:pt>
                <c:pt idx="1687">
                  <c:v>3.0</c:v>
                </c:pt>
                <c:pt idx="1688">
                  <c:v>3.0</c:v>
                </c:pt>
                <c:pt idx="1689">
                  <c:v>3.0</c:v>
                </c:pt>
                <c:pt idx="1690">
                  <c:v>3.0</c:v>
                </c:pt>
                <c:pt idx="1691">
                  <c:v>3.0</c:v>
                </c:pt>
                <c:pt idx="1692">
                  <c:v>3.0</c:v>
                </c:pt>
                <c:pt idx="1693">
                  <c:v>3.0</c:v>
                </c:pt>
                <c:pt idx="1694">
                  <c:v>3.0</c:v>
                </c:pt>
                <c:pt idx="1695">
                  <c:v>3.0</c:v>
                </c:pt>
                <c:pt idx="1696">
                  <c:v>3.0</c:v>
                </c:pt>
                <c:pt idx="1697">
                  <c:v>3.0</c:v>
                </c:pt>
                <c:pt idx="1698">
                  <c:v>3.0</c:v>
                </c:pt>
                <c:pt idx="1699">
                  <c:v>3.0</c:v>
                </c:pt>
                <c:pt idx="1700">
                  <c:v>3.0</c:v>
                </c:pt>
                <c:pt idx="1701">
                  <c:v>3.0</c:v>
                </c:pt>
                <c:pt idx="1702">
                  <c:v>3.0</c:v>
                </c:pt>
                <c:pt idx="1703">
                  <c:v>3.0</c:v>
                </c:pt>
                <c:pt idx="1704">
                  <c:v>3.0</c:v>
                </c:pt>
                <c:pt idx="1705">
                  <c:v>3.0</c:v>
                </c:pt>
                <c:pt idx="1706">
                  <c:v>3.0</c:v>
                </c:pt>
                <c:pt idx="1707">
                  <c:v>3.0</c:v>
                </c:pt>
                <c:pt idx="1708">
                  <c:v>3.0</c:v>
                </c:pt>
                <c:pt idx="1709">
                  <c:v>3.0</c:v>
                </c:pt>
                <c:pt idx="1710">
                  <c:v>3.0</c:v>
                </c:pt>
                <c:pt idx="1711">
                  <c:v>3.0</c:v>
                </c:pt>
                <c:pt idx="1712">
                  <c:v>3.0</c:v>
                </c:pt>
                <c:pt idx="1713">
                  <c:v>3.0</c:v>
                </c:pt>
                <c:pt idx="1714">
                  <c:v>3.0</c:v>
                </c:pt>
                <c:pt idx="1715">
                  <c:v>3.0</c:v>
                </c:pt>
                <c:pt idx="1716">
                  <c:v>3.0</c:v>
                </c:pt>
                <c:pt idx="1717">
                  <c:v>3.0</c:v>
                </c:pt>
                <c:pt idx="1718">
                  <c:v>3.0</c:v>
                </c:pt>
                <c:pt idx="1719">
                  <c:v>3.0</c:v>
                </c:pt>
                <c:pt idx="1720">
                  <c:v>3.0</c:v>
                </c:pt>
                <c:pt idx="1721">
                  <c:v>3.0</c:v>
                </c:pt>
                <c:pt idx="1722">
                  <c:v>3.0</c:v>
                </c:pt>
                <c:pt idx="1723">
                  <c:v>3.0</c:v>
                </c:pt>
                <c:pt idx="1724">
                  <c:v>3.0</c:v>
                </c:pt>
                <c:pt idx="1725">
                  <c:v>3.0</c:v>
                </c:pt>
                <c:pt idx="1726">
                  <c:v>3.0</c:v>
                </c:pt>
                <c:pt idx="1727">
                  <c:v>3.0</c:v>
                </c:pt>
                <c:pt idx="1728">
                  <c:v>3.0</c:v>
                </c:pt>
                <c:pt idx="1729">
                  <c:v>3.0</c:v>
                </c:pt>
                <c:pt idx="1730">
                  <c:v>3.0</c:v>
                </c:pt>
                <c:pt idx="1731">
                  <c:v>3.0</c:v>
                </c:pt>
                <c:pt idx="1732">
                  <c:v>3.0</c:v>
                </c:pt>
                <c:pt idx="1733">
                  <c:v>3.0</c:v>
                </c:pt>
                <c:pt idx="1734">
                  <c:v>3.0</c:v>
                </c:pt>
                <c:pt idx="1735">
                  <c:v>3.0</c:v>
                </c:pt>
                <c:pt idx="1736">
                  <c:v>3.0</c:v>
                </c:pt>
                <c:pt idx="1737">
                  <c:v>3.0</c:v>
                </c:pt>
                <c:pt idx="1738">
                  <c:v>3.0</c:v>
                </c:pt>
                <c:pt idx="1739">
                  <c:v>3.0</c:v>
                </c:pt>
                <c:pt idx="1740">
                  <c:v>3.0</c:v>
                </c:pt>
                <c:pt idx="1741">
                  <c:v>3.0</c:v>
                </c:pt>
                <c:pt idx="1742">
                  <c:v>3.0</c:v>
                </c:pt>
                <c:pt idx="1743">
                  <c:v>3.0</c:v>
                </c:pt>
                <c:pt idx="1744">
                  <c:v>3.0</c:v>
                </c:pt>
                <c:pt idx="1745">
                  <c:v>3.0</c:v>
                </c:pt>
                <c:pt idx="1746">
                  <c:v>3.0</c:v>
                </c:pt>
                <c:pt idx="1747">
                  <c:v>3.0</c:v>
                </c:pt>
                <c:pt idx="1748">
                  <c:v>3.0</c:v>
                </c:pt>
                <c:pt idx="1749">
                  <c:v>3.0</c:v>
                </c:pt>
                <c:pt idx="1750">
                  <c:v>3.0</c:v>
                </c:pt>
                <c:pt idx="1751">
                  <c:v>3.0</c:v>
                </c:pt>
                <c:pt idx="1752">
                  <c:v>3.0</c:v>
                </c:pt>
                <c:pt idx="1753">
                  <c:v>3.0</c:v>
                </c:pt>
                <c:pt idx="1754">
                  <c:v>3.0</c:v>
                </c:pt>
                <c:pt idx="1755">
                  <c:v>3.0</c:v>
                </c:pt>
                <c:pt idx="1756">
                  <c:v>3.0</c:v>
                </c:pt>
                <c:pt idx="1757">
                  <c:v>3.0</c:v>
                </c:pt>
                <c:pt idx="1758">
                  <c:v>3.0</c:v>
                </c:pt>
                <c:pt idx="1759">
                  <c:v>3.0</c:v>
                </c:pt>
                <c:pt idx="1760">
                  <c:v>3.0</c:v>
                </c:pt>
                <c:pt idx="1761">
                  <c:v>3.0</c:v>
                </c:pt>
                <c:pt idx="1762">
                  <c:v>3.0</c:v>
                </c:pt>
                <c:pt idx="1763">
                  <c:v>3.0</c:v>
                </c:pt>
                <c:pt idx="1764">
                  <c:v>3.0</c:v>
                </c:pt>
                <c:pt idx="1765">
                  <c:v>3.0</c:v>
                </c:pt>
                <c:pt idx="1766">
                  <c:v>3.0</c:v>
                </c:pt>
                <c:pt idx="1767">
                  <c:v>3.0</c:v>
                </c:pt>
                <c:pt idx="1768">
                  <c:v>3.0</c:v>
                </c:pt>
                <c:pt idx="1769">
                  <c:v>3.0</c:v>
                </c:pt>
                <c:pt idx="1770">
                  <c:v>3.0</c:v>
                </c:pt>
                <c:pt idx="1771">
                  <c:v>3.0</c:v>
                </c:pt>
                <c:pt idx="1772">
                  <c:v>3.0</c:v>
                </c:pt>
                <c:pt idx="1773">
                  <c:v>3.0</c:v>
                </c:pt>
                <c:pt idx="1774">
                  <c:v>3.0</c:v>
                </c:pt>
                <c:pt idx="1775">
                  <c:v>3.0</c:v>
                </c:pt>
                <c:pt idx="1776">
                  <c:v>3.0</c:v>
                </c:pt>
                <c:pt idx="1777">
                  <c:v>3.0</c:v>
                </c:pt>
                <c:pt idx="1778">
                  <c:v>3.0</c:v>
                </c:pt>
                <c:pt idx="1779">
                  <c:v>3.0</c:v>
                </c:pt>
                <c:pt idx="1780">
                  <c:v>3.0</c:v>
                </c:pt>
                <c:pt idx="1781">
                  <c:v>3.0</c:v>
                </c:pt>
                <c:pt idx="1782">
                  <c:v>3.0</c:v>
                </c:pt>
                <c:pt idx="1783">
                  <c:v>3.0</c:v>
                </c:pt>
                <c:pt idx="1784">
                  <c:v>3.0</c:v>
                </c:pt>
                <c:pt idx="1785">
                  <c:v>3.0</c:v>
                </c:pt>
                <c:pt idx="1786">
                  <c:v>3.0</c:v>
                </c:pt>
                <c:pt idx="1787">
                  <c:v>3.0</c:v>
                </c:pt>
                <c:pt idx="1788">
                  <c:v>3.0</c:v>
                </c:pt>
                <c:pt idx="1789">
                  <c:v>3.0</c:v>
                </c:pt>
                <c:pt idx="1790">
                  <c:v>3.0</c:v>
                </c:pt>
                <c:pt idx="1791">
                  <c:v>3.0</c:v>
                </c:pt>
                <c:pt idx="1792">
                  <c:v>3.0</c:v>
                </c:pt>
                <c:pt idx="1793">
                  <c:v>3.0</c:v>
                </c:pt>
                <c:pt idx="1794">
                  <c:v>3.0</c:v>
                </c:pt>
                <c:pt idx="1795">
                  <c:v>3.0</c:v>
                </c:pt>
                <c:pt idx="1796">
                  <c:v>3.0</c:v>
                </c:pt>
                <c:pt idx="1797">
                  <c:v>3.0</c:v>
                </c:pt>
                <c:pt idx="1798">
                  <c:v>3.0</c:v>
                </c:pt>
                <c:pt idx="1799">
                  <c:v>3.0</c:v>
                </c:pt>
                <c:pt idx="1800">
                  <c:v>3.0</c:v>
                </c:pt>
                <c:pt idx="1801">
                  <c:v>3.0</c:v>
                </c:pt>
                <c:pt idx="1802">
                  <c:v>1.0</c:v>
                </c:pt>
                <c:pt idx="1803">
                  <c:v>1.0</c:v>
                </c:pt>
                <c:pt idx="1804">
                  <c:v>1.0</c:v>
                </c:pt>
                <c:pt idx="1805">
                  <c:v>1.0</c:v>
                </c:pt>
                <c:pt idx="1806">
                  <c:v>1.0</c:v>
                </c:pt>
                <c:pt idx="1807">
                  <c:v>1.0</c:v>
                </c:pt>
                <c:pt idx="1808">
                  <c:v>1.0</c:v>
                </c:pt>
                <c:pt idx="1809">
                  <c:v>1.0</c:v>
                </c:pt>
                <c:pt idx="1810">
                  <c:v>1.0</c:v>
                </c:pt>
                <c:pt idx="1811">
                  <c:v>1.0</c:v>
                </c:pt>
                <c:pt idx="1812">
                  <c:v>1.0</c:v>
                </c:pt>
                <c:pt idx="1813">
                  <c:v>1.0</c:v>
                </c:pt>
                <c:pt idx="1814">
                  <c:v>1.0</c:v>
                </c:pt>
                <c:pt idx="1815">
                  <c:v>1.0</c:v>
                </c:pt>
                <c:pt idx="1816">
                  <c:v>1.0</c:v>
                </c:pt>
                <c:pt idx="1817">
                  <c:v>1.0</c:v>
                </c:pt>
                <c:pt idx="1818">
                  <c:v>1.0</c:v>
                </c:pt>
                <c:pt idx="1819">
                  <c:v>1.0</c:v>
                </c:pt>
                <c:pt idx="1820">
                  <c:v>1.0</c:v>
                </c:pt>
                <c:pt idx="1821">
                  <c:v>2.0</c:v>
                </c:pt>
                <c:pt idx="1822">
                  <c:v>1.0</c:v>
                </c:pt>
                <c:pt idx="1823">
                  <c:v>2.0</c:v>
                </c:pt>
                <c:pt idx="1824">
                  <c:v>1.0</c:v>
                </c:pt>
                <c:pt idx="1825">
                  <c:v>2.0</c:v>
                </c:pt>
                <c:pt idx="1826">
                  <c:v>2.0</c:v>
                </c:pt>
                <c:pt idx="1827">
                  <c:v>2.0</c:v>
                </c:pt>
                <c:pt idx="1828">
                  <c:v>2.0</c:v>
                </c:pt>
                <c:pt idx="1829">
                  <c:v>2.0</c:v>
                </c:pt>
                <c:pt idx="1830">
                  <c:v>1.0</c:v>
                </c:pt>
                <c:pt idx="1831">
                  <c:v>2.0</c:v>
                </c:pt>
                <c:pt idx="1832">
                  <c:v>1.0</c:v>
                </c:pt>
                <c:pt idx="1833">
                  <c:v>1.0</c:v>
                </c:pt>
                <c:pt idx="1834">
                  <c:v>2.0</c:v>
                </c:pt>
                <c:pt idx="1835">
                  <c:v>1.0</c:v>
                </c:pt>
                <c:pt idx="1836">
                  <c:v>1.0</c:v>
                </c:pt>
                <c:pt idx="1837">
                  <c:v>1.0</c:v>
                </c:pt>
                <c:pt idx="1838">
                  <c:v>1.0</c:v>
                </c:pt>
                <c:pt idx="1839">
                  <c:v>1.0</c:v>
                </c:pt>
                <c:pt idx="1840">
                  <c:v>1.0</c:v>
                </c:pt>
                <c:pt idx="1841">
                  <c:v>1.0</c:v>
                </c:pt>
                <c:pt idx="1842">
                  <c:v>1.0</c:v>
                </c:pt>
                <c:pt idx="1843">
                  <c:v>2.0</c:v>
                </c:pt>
                <c:pt idx="1844">
                  <c:v>1.0</c:v>
                </c:pt>
                <c:pt idx="1845">
                  <c:v>1.0</c:v>
                </c:pt>
                <c:pt idx="1846">
                  <c:v>1.0</c:v>
                </c:pt>
                <c:pt idx="1847">
                  <c:v>1.0</c:v>
                </c:pt>
                <c:pt idx="1848">
                  <c:v>2.0</c:v>
                </c:pt>
                <c:pt idx="1849">
                  <c:v>2.0</c:v>
                </c:pt>
                <c:pt idx="1850">
                  <c:v>2.0</c:v>
                </c:pt>
                <c:pt idx="1851">
                  <c:v>2.0</c:v>
                </c:pt>
                <c:pt idx="1852">
                  <c:v>2.0</c:v>
                </c:pt>
                <c:pt idx="1853">
                  <c:v>2.0</c:v>
                </c:pt>
                <c:pt idx="1854">
                  <c:v>2.0</c:v>
                </c:pt>
                <c:pt idx="1855">
                  <c:v>2.0</c:v>
                </c:pt>
                <c:pt idx="1856">
                  <c:v>2.0</c:v>
                </c:pt>
                <c:pt idx="1857">
                  <c:v>1.0</c:v>
                </c:pt>
                <c:pt idx="1858">
                  <c:v>2.0</c:v>
                </c:pt>
                <c:pt idx="1859">
                  <c:v>1.0</c:v>
                </c:pt>
                <c:pt idx="1860">
                  <c:v>1.0</c:v>
                </c:pt>
                <c:pt idx="1861">
                  <c:v>2.0</c:v>
                </c:pt>
                <c:pt idx="1862">
                  <c:v>1.0</c:v>
                </c:pt>
                <c:pt idx="1863">
                  <c:v>1.0</c:v>
                </c:pt>
                <c:pt idx="1864">
                  <c:v>1.0</c:v>
                </c:pt>
                <c:pt idx="1865">
                  <c:v>1.0</c:v>
                </c:pt>
                <c:pt idx="1866">
                  <c:v>2.0</c:v>
                </c:pt>
                <c:pt idx="1867">
                  <c:v>1.0</c:v>
                </c:pt>
                <c:pt idx="1868">
                  <c:v>1.0</c:v>
                </c:pt>
                <c:pt idx="1869">
                  <c:v>1.0</c:v>
                </c:pt>
                <c:pt idx="1870">
                  <c:v>1.0</c:v>
                </c:pt>
                <c:pt idx="1871">
                  <c:v>1.0</c:v>
                </c:pt>
                <c:pt idx="1872">
                  <c:v>1.0</c:v>
                </c:pt>
                <c:pt idx="1873">
                  <c:v>1.0</c:v>
                </c:pt>
                <c:pt idx="1874">
                  <c:v>1.0</c:v>
                </c:pt>
                <c:pt idx="1875">
                  <c:v>1.0</c:v>
                </c:pt>
                <c:pt idx="1876">
                  <c:v>1.0</c:v>
                </c:pt>
                <c:pt idx="1877">
                  <c:v>2.0</c:v>
                </c:pt>
                <c:pt idx="1878">
                  <c:v>1.0</c:v>
                </c:pt>
                <c:pt idx="1879">
                  <c:v>2.0</c:v>
                </c:pt>
                <c:pt idx="1880">
                  <c:v>2.0</c:v>
                </c:pt>
                <c:pt idx="1881">
                  <c:v>2.0</c:v>
                </c:pt>
                <c:pt idx="1882">
                  <c:v>1.0</c:v>
                </c:pt>
                <c:pt idx="1883">
                  <c:v>2.0</c:v>
                </c:pt>
                <c:pt idx="1884">
                  <c:v>1.0</c:v>
                </c:pt>
                <c:pt idx="1885">
                  <c:v>1.0</c:v>
                </c:pt>
                <c:pt idx="1886">
                  <c:v>2.0</c:v>
                </c:pt>
                <c:pt idx="1887">
                  <c:v>2.0</c:v>
                </c:pt>
                <c:pt idx="1888">
                  <c:v>1.0</c:v>
                </c:pt>
                <c:pt idx="1889">
                  <c:v>2.0</c:v>
                </c:pt>
                <c:pt idx="1890">
                  <c:v>1.0</c:v>
                </c:pt>
                <c:pt idx="1891">
                  <c:v>2.0</c:v>
                </c:pt>
                <c:pt idx="1892">
                  <c:v>1.0</c:v>
                </c:pt>
                <c:pt idx="1893">
                  <c:v>2.0</c:v>
                </c:pt>
                <c:pt idx="1894">
                  <c:v>2.0</c:v>
                </c:pt>
                <c:pt idx="1895">
                  <c:v>1.0</c:v>
                </c:pt>
                <c:pt idx="1896">
                  <c:v>1.0</c:v>
                </c:pt>
                <c:pt idx="1897">
                  <c:v>2.0</c:v>
                </c:pt>
                <c:pt idx="1898">
                  <c:v>2.0</c:v>
                </c:pt>
                <c:pt idx="1899">
                  <c:v>1.0</c:v>
                </c:pt>
                <c:pt idx="1900">
                  <c:v>1.0</c:v>
                </c:pt>
                <c:pt idx="1901">
                  <c:v>1.0</c:v>
                </c:pt>
                <c:pt idx="1902">
                  <c:v>2.0</c:v>
                </c:pt>
                <c:pt idx="1903">
                  <c:v>2.0</c:v>
                </c:pt>
                <c:pt idx="1904">
                  <c:v>2.0</c:v>
                </c:pt>
                <c:pt idx="1905">
                  <c:v>1.0</c:v>
                </c:pt>
                <c:pt idx="1906">
                  <c:v>1.0</c:v>
                </c:pt>
                <c:pt idx="1907">
                  <c:v>1.0</c:v>
                </c:pt>
                <c:pt idx="1908">
                  <c:v>1.0</c:v>
                </c:pt>
                <c:pt idx="1909">
                  <c:v>2.0</c:v>
                </c:pt>
                <c:pt idx="1910">
                  <c:v>1.0</c:v>
                </c:pt>
                <c:pt idx="1911">
                  <c:v>1.0</c:v>
                </c:pt>
                <c:pt idx="1912">
                  <c:v>2.0</c:v>
                </c:pt>
                <c:pt idx="1913">
                  <c:v>1.0</c:v>
                </c:pt>
                <c:pt idx="1914">
                  <c:v>1.0</c:v>
                </c:pt>
                <c:pt idx="1915">
                  <c:v>1.0</c:v>
                </c:pt>
                <c:pt idx="1916">
                  <c:v>2.0</c:v>
                </c:pt>
                <c:pt idx="1917">
                  <c:v>2.0</c:v>
                </c:pt>
                <c:pt idx="1918">
                  <c:v>1.0</c:v>
                </c:pt>
                <c:pt idx="1919">
                  <c:v>2.0</c:v>
                </c:pt>
                <c:pt idx="1920">
                  <c:v>1.0</c:v>
                </c:pt>
                <c:pt idx="1921">
                  <c:v>1.0</c:v>
                </c:pt>
                <c:pt idx="1922">
                  <c:v>1.0</c:v>
                </c:pt>
                <c:pt idx="1923">
                  <c:v>2.0</c:v>
                </c:pt>
                <c:pt idx="1924">
                  <c:v>1.0</c:v>
                </c:pt>
                <c:pt idx="1925">
                  <c:v>1.0</c:v>
                </c:pt>
                <c:pt idx="1926">
                  <c:v>1.0</c:v>
                </c:pt>
                <c:pt idx="1927">
                  <c:v>1.0</c:v>
                </c:pt>
                <c:pt idx="1928">
                  <c:v>1.0</c:v>
                </c:pt>
                <c:pt idx="1929">
                  <c:v>1.0</c:v>
                </c:pt>
                <c:pt idx="1930">
                  <c:v>1.0</c:v>
                </c:pt>
                <c:pt idx="1931">
                  <c:v>2.0</c:v>
                </c:pt>
                <c:pt idx="1932">
                  <c:v>2.0</c:v>
                </c:pt>
                <c:pt idx="1933">
                  <c:v>1.0</c:v>
                </c:pt>
                <c:pt idx="1934">
                  <c:v>2.0</c:v>
                </c:pt>
                <c:pt idx="1935">
                  <c:v>2.0</c:v>
                </c:pt>
                <c:pt idx="1936">
                  <c:v>1.0</c:v>
                </c:pt>
                <c:pt idx="1937">
                  <c:v>1.0</c:v>
                </c:pt>
                <c:pt idx="1938">
                  <c:v>1.0</c:v>
                </c:pt>
                <c:pt idx="1939">
                  <c:v>2.0</c:v>
                </c:pt>
                <c:pt idx="1940">
                  <c:v>2.0</c:v>
                </c:pt>
                <c:pt idx="1941">
                  <c:v>1.0</c:v>
                </c:pt>
                <c:pt idx="1942">
                  <c:v>2.0</c:v>
                </c:pt>
                <c:pt idx="1943">
                  <c:v>2.0</c:v>
                </c:pt>
                <c:pt idx="1944">
                  <c:v>1.0</c:v>
                </c:pt>
                <c:pt idx="1945">
                  <c:v>2.0</c:v>
                </c:pt>
                <c:pt idx="1946">
                  <c:v>1.0</c:v>
                </c:pt>
                <c:pt idx="1947">
                  <c:v>1.0</c:v>
                </c:pt>
                <c:pt idx="1948">
                  <c:v>1.0</c:v>
                </c:pt>
                <c:pt idx="1949">
                  <c:v>1.0</c:v>
                </c:pt>
                <c:pt idx="1950">
                  <c:v>2.0</c:v>
                </c:pt>
                <c:pt idx="1951">
                  <c:v>1.0</c:v>
                </c:pt>
                <c:pt idx="1952">
                  <c:v>1.0</c:v>
                </c:pt>
                <c:pt idx="1953">
                  <c:v>1.0</c:v>
                </c:pt>
                <c:pt idx="1954">
                  <c:v>2.0</c:v>
                </c:pt>
                <c:pt idx="1955">
                  <c:v>2.0</c:v>
                </c:pt>
                <c:pt idx="1956">
                  <c:v>1.0</c:v>
                </c:pt>
                <c:pt idx="1957">
                  <c:v>2.0</c:v>
                </c:pt>
                <c:pt idx="1958">
                  <c:v>2.0</c:v>
                </c:pt>
                <c:pt idx="1959">
                  <c:v>2.0</c:v>
                </c:pt>
                <c:pt idx="1960">
                  <c:v>2.0</c:v>
                </c:pt>
                <c:pt idx="1961">
                  <c:v>2.0</c:v>
                </c:pt>
                <c:pt idx="1962">
                  <c:v>1.0</c:v>
                </c:pt>
                <c:pt idx="1963">
                  <c:v>1.0</c:v>
                </c:pt>
                <c:pt idx="1964">
                  <c:v>2.0</c:v>
                </c:pt>
                <c:pt idx="1965">
                  <c:v>2.0</c:v>
                </c:pt>
                <c:pt idx="1966">
                  <c:v>2.0</c:v>
                </c:pt>
                <c:pt idx="1967">
                  <c:v>2.0</c:v>
                </c:pt>
                <c:pt idx="1968">
                  <c:v>1.0</c:v>
                </c:pt>
                <c:pt idx="1969">
                  <c:v>2.0</c:v>
                </c:pt>
                <c:pt idx="1970">
                  <c:v>2.0</c:v>
                </c:pt>
                <c:pt idx="1971">
                  <c:v>1.0</c:v>
                </c:pt>
                <c:pt idx="1972">
                  <c:v>2.0</c:v>
                </c:pt>
                <c:pt idx="1973">
                  <c:v>2.0</c:v>
                </c:pt>
                <c:pt idx="1974">
                  <c:v>2.0</c:v>
                </c:pt>
                <c:pt idx="1975">
                  <c:v>1.0</c:v>
                </c:pt>
                <c:pt idx="1976">
                  <c:v>1.0</c:v>
                </c:pt>
                <c:pt idx="1977">
                  <c:v>1.0</c:v>
                </c:pt>
                <c:pt idx="1978">
                  <c:v>1.0</c:v>
                </c:pt>
                <c:pt idx="1979">
                  <c:v>1.0</c:v>
                </c:pt>
                <c:pt idx="1980">
                  <c:v>1.0</c:v>
                </c:pt>
                <c:pt idx="1981">
                  <c:v>2.0</c:v>
                </c:pt>
                <c:pt idx="1982">
                  <c:v>1.0</c:v>
                </c:pt>
                <c:pt idx="1983">
                  <c:v>2.0</c:v>
                </c:pt>
                <c:pt idx="1984">
                  <c:v>1.0</c:v>
                </c:pt>
                <c:pt idx="1985">
                  <c:v>1.0</c:v>
                </c:pt>
                <c:pt idx="1986">
                  <c:v>1.0</c:v>
                </c:pt>
                <c:pt idx="1987">
                  <c:v>1.0</c:v>
                </c:pt>
                <c:pt idx="1988">
                  <c:v>1.0</c:v>
                </c:pt>
                <c:pt idx="1989">
                  <c:v>2.0</c:v>
                </c:pt>
                <c:pt idx="1990">
                  <c:v>2.0</c:v>
                </c:pt>
                <c:pt idx="1991">
                  <c:v>1.0</c:v>
                </c:pt>
                <c:pt idx="1992">
                  <c:v>1.0</c:v>
                </c:pt>
                <c:pt idx="1993">
                  <c:v>1.0</c:v>
                </c:pt>
                <c:pt idx="1994">
                  <c:v>1.0</c:v>
                </c:pt>
                <c:pt idx="1995">
                  <c:v>1.0</c:v>
                </c:pt>
                <c:pt idx="1996">
                  <c:v>1.0</c:v>
                </c:pt>
                <c:pt idx="1997">
                  <c:v>1.0</c:v>
                </c:pt>
                <c:pt idx="1998">
                  <c:v>1.0</c:v>
                </c:pt>
                <c:pt idx="1999">
                  <c:v>1.0</c:v>
                </c:pt>
                <c:pt idx="2000">
                  <c:v>1.0</c:v>
                </c:pt>
                <c:pt idx="2001">
                  <c:v>1.0</c:v>
                </c:pt>
                <c:pt idx="2002">
                  <c:v>1.0</c:v>
                </c:pt>
                <c:pt idx="2003">
                  <c:v>1.0</c:v>
                </c:pt>
                <c:pt idx="2004">
                  <c:v>1.0</c:v>
                </c:pt>
                <c:pt idx="2005">
                  <c:v>1.0</c:v>
                </c:pt>
                <c:pt idx="2006">
                  <c:v>1.0</c:v>
                </c:pt>
                <c:pt idx="2007">
                  <c:v>1.0</c:v>
                </c:pt>
                <c:pt idx="2008">
                  <c:v>1.0</c:v>
                </c:pt>
                <c:pt idx="2009">
                  <c:v>1.0</c:v>
                </c:pt>
                <c:pt idx="2010">
                  <c:v>1.0</c:v>
                </c:pt>
                <c:pt idx="2011">
                  <c:v>1.0</c:v>
                </c:pt>
                <c:pt idx="2012">
                  <c:v>1.0</c:v>
                </c:pt>
                <c:pt idx="2013">
                  <c:v>1.0</c:v>
                </c:pt>
                <c:pt idx="2014">
                  <c:v>1.0</c:v>
                </c:pt>
                <c:pt idx="2015">
                  <c:v>1.0</c:v>
                </c:pt>
                <c:pt idx="2016">
                  <c:v>1.0</c:v>
                </c:pt>
                <c:pt idx="2017">
                  <c:v>1.0</c:v>
                </c:pt>
                <c:pt idx="2018">
                  <c:v>1.0</c:v>
                </c:pt>
                <c:pt idx="2019">
                  <c:v>1.0</c:v>
                </c:pt>
                <c:pt idx="2020">
                  <c:v>1.0</c:v>
                </c:pt>
                <c:pt idx="2021">
                  <c:v>1.0</c:v>
                </c:pt>
                <c:pt idx="2022">
                  <c:v>1.0</c:v>
                </c:pt>
                <c:pt idx="2023">
                  <c:v>2.0</c:v>
                </c:pt>
                <c:pt idx="2024">
                  <c:v>1.0</c:v>
                </c:pt>
                <c:pt idx="2025">
                  <c:v>1.0</c:v>
                </c:pt>
                <c:pt idx="2026">
                  <c:v>1.0</c:v>
                </c:pt>
                <c:pt idx="2027">
                  <c:v>1.0</c:v>
                </c:pt>
                <c:pt idx="2028">
                  <c:v>1.0</c:v>
                </c:pt>
                <c:pt idx="2029">
                  <c:v>1.0</c:v>
                </c:pt>
                <c:pt idx="2030">
                  <c:v>1.0</c:v>
                </c:pt>
                <c:pt idx="2031">
                  <c:v>2.0</c:v>
                </c:pt>
                <c:pt idx="2032">
                  <c:v>2.0</c:v>
                </c:pt>
                <c:pt idx="2033">
                  <c:v>2.0</c:v>
                </c:pt>
                <c:pt idx="2034">
                  <c:v>2.0</c:v>
                </c:pt>
                <c:pt idx="2035">
                  <c:v>2.0</c:v>
                </c:pt>
                <c:pt idx="2036">
                  <c:v>2.0</c:v>
                </c:pt>
                <c:pt idx="2037">
                  <c:v>1.0</c:v>
                </c:pt>
                <c:pt idx="2038">
                  <c:v>1.0</c:v>
                </c:pt>
                <c:pt idx="2039">
                  <c:v>1.0</c:v>
                </c:pt>
                <c:pt idx="2040">
                  <c:v>1.0</c:v>
                </c:pt>
                <c:pt idx="2041">
                  <c:v>1.0</c:v>
                </c:pt>
                <c:pt idx="2042">
                  <c:v>1.0</c:v>
                </c:pt>
                <c:pt idx="2043">
                  <c:v>1.0</c:v>
                </c:pt>
                <c:pt idx="2044">
                  <c:v>1.0</c:v>
                </c:pt>
                <c:pt idx="2045">
                  <c:v>1.0</c:v>
                </c:pt>
                <c:pt idx="2046">
                  <c:v>1.0</c:v>
                </c:pt>
                <c:pt idx="2047">
                  <c:v>1.0</c:v>
                </c:pt>
              </c:numCache>
            </c:numRef>
          </c:xVal>
          <c:yVal>
            <c:numRef>
              <c:f>Sheet1!$B$1:$B$2048</c:f>
              <c:numCache>
                <c:formatCode>General</c:formatCode>
                <c:ptCount val="2048"/>
                <c:pt idx="0">
                  <c:v>1152.46319103</c:v>
                </c:pt>
                <c:pt idx="1">
                  <c:v>1152.46285295</c:v>
                </c:pt>
                <c:pt idx="2">
                  <c:v>1152.49461198</c:v>
                </c:pt>
                <c:pt idx="3">
                  <c:v>1152.49949098</c:v>
                </c:pt>
                <c:pt idx="4">
                  <c:v>1152.51918888</c:v>
                </c:pt>
                <c:pt idx="5">
                  <c:v>1152.52364492</c:v>
                </c:pt>
                <c:pt idx="6">
                  <c:v>1152.54363799</c:v>
                </c:pt>
                <c:pt idx="7">
                  <c:v>1152.54764295</c:v>
                </c:pt>
                <c:pt idx="8">
                  <c:v>1152.56561089</c:v>
                </c:pt>
                <c:pt idx="9">
                  <c:v>1152.56947899</c:v>
                </c:pt>
                <c:pt idx="10">
                  <c:v>1152.5851059</c:v>
                </c:pt>
                <c:pt idx="11">
                  <c:v>1152.59417987</c:v>
                </c:pt>
                <c:pt idx="12">
                  <c:v>1152.60527205</c:v>
                </c:pt>
                <c:pt idx="13">
                  <c:v>1152.61648703</c:v>
                </c:pt>
                <c:pt idx="14">
                  <c:v>1152.62774205</c:v>
                </c:pt>
                <c:pt idx="15">
                  <c:v>1152.63700104</c:v>
                </c:pt>
                <c:pt idx="16">
                  <c:v>1152.68273306</c:v>
                </c:pt>
                <c:pt idx="17">
                  <c:v>1152.68991494</c:v>
                </c:pt>
                <c:pt idx="18">
                  <c:v>1152.72281504</c:v>
                </c:pt>
                <c:pt idx="19">
                  <c:v>2061.63058746</c:v>
                </c:pt>
                <c:pt idx="20">
                  <c:v>2061.63910198</c:v>
                </c:pt>
                <c:pt idx="21">
                  <c:v>1152.72327089</c:v>
                </c:pt>
                <c:pt idx="22">
                  <c:v>1152.7623229</c:v>
                </c:pt>
                <c:pt idx="23">
                  <c:v>1152.78176808</c:v>
                </c:pt>
                <c:pt idx="24">
                  <c:v>1152.81606197</c:v>
                </c:pt>
                <c:pt idx="25">
                  <c:v>1152.83333588</c:v>
                </c:pt>
                <c:pt idx="26">
                  <c:v>2062.688685889997</c:v>
                </c:pt>
                <c:pt idx="27">
                  <c:v>2061.53103304</c:v>
                </c:pt>
                <c:pt idx="28">
                  <c:v>2061.58528495</c:v>
                </c:pt>
                <c:pt idx="29">
                  <c:v>2062.71999502</c:v>
                </c:pt>
                <c:pt idx="30">
                  <c:v>1152.8657999</c:v>
                </c:pt>
                <c:pt idx="31">
                  <c:v>1152.88240004</c:v>
                </c:pt>
                <c:pt idx="32">
                  <c:v>1152.921556</c:v>
                </c:pt>
                <c:pt idx="33">
                  <c:v>1152.93096995</c:v>
                </c:pt>
                <c:pt idx="34">
                  <c:v>1152.945014</c:v>
                </c:pt>
                <c:pt idx="35">
                  <c:v>1152.95069504</c:v>
                </c:pt>
                <c:pt idx="36">
                  <c:v>1152.96517301</c:v>
                </c:pt>
                <c:pt idx="37">
                  <c:v>1152.96985292</c:v>
                </c:pt>
                <c:pt idx="38">
                  <c:v>1157.5984894</c:v>
                </c:pt>
                <c:pt idx="39">
                  <c:v>1157.59174502</c:v>
                </c:pt>
                <c:pt idx="40">
                  <c:v>1157.61099148</c:v>
                </c:pt>
                <c:pt idx="41">
                  <c:v>1157.61170995</c:v>
                </c:pt>
                <c:pt idx="42">
                  <c:v>1157.64866042</c:v>
                </c:pt>
                <c:pt idx="43">
                  <c:v>1157.64903295</c:v>
                </c:pt>
                <c:pt idx="44">
                  <c:v>1157.69142389</c:v>
                </c:pt>
                <c:pt idx="45">
                  <c:v>2065.80075502</c:v>
                </c:pt>
                <c:pt idx="46">
                  <c:v>2065.79824805</c:v>
                </c:pt>
                <c:pt idx="47">
                  <c:v>2065.85204387</c:v>
                </c:pt>
                <c:pt idx="48">
                  <c:v>2066.88187504</c:v>
                </c:pt>
                <c:pt idx="49">
                  <c:v>2066.94585395</c:v>
                </c:pt>
                <c:pt idx="50">
                  <c:v>1157.69129252</c:v>
                </c:pt>
                <c:pt idx="51">
                  <c:v>1157.70999002</c:v>
                </c:pt>
                <c:pt idx="52">
                  <c:v>1157.69919407</c:v>
                </c:pt>
                <c:pt idx="53">
                  <c:v>1157.70753205</c:v>
                </c:pt>
                <c:pt idx="54">
                  <c:v>1157.70876896</c:v>
                </c:pt>
                <c:pt idx="55">
                  <c:v>2067.99540687</c:v>
                </c:pt>
                <c:pt idx="56">
                  <c:v>2068.01969886</c:v>
                </c:pt>
                <c:pt idx="57">
                  <c:v>2068.04203701</c:v>
                </c:pt>
                <c:pt idx="58">
                  <c:v>1153.27869391</c:v>
                </c:pt>
                <c:pt idx="59">
                  <c:v>1157.71783602</c:v>
                </c:pt>
                <c:pt idx="60">
                  <c:v>1157.73345542</c:v>
                </c:pt>
                <c:pt idx="61">
                  <c:v>1157.73375452</c:v>
                </c:pt>
                <c:pt idx="62">
                  <c:v>2069.13343692</c:v>
                </c:pt>
                <c:pt idx="63">
                  <c:v>2071.26851296</c:v>
                </c:pt>
                <c:pt idx="64">
                  <c:v>2070.17775893</c:v>
                </c:pt>
                <c:pt idx="65">
                  <c:v>2069.13331604</c:v>
                </c:pt>
                <c:pt idx="66">
                  <c:v>2069.15741205</c:v>
                </c:pt>
                <c:pt idx="67">
                  <c:v>2070.19703388</c:v>
                </c:pt>
                <c:pt idx="68">
                  <c:v>2071.34063888</c:v>
                </c:pt>
                <c:pt idx="69">
                  <c:v>2070.20070696</c:v>
                </c:pt>
                <c:pt idx="70">
                  <c:v>2070.22513199</c:v>
                </c:pt>
                <c:pt idx="71">
                  <c:v>1157.75189388</c:v>
                </c:pt>
                <c:pt idx="72">
                  <c:v>1157.75470352</c:v>
                </c:pt>
                <c:pt idx="73">
                  <c:v>1157.76381445</c:v>
                </c:pt>
                <c:pt idx="74">
                  <c:v>1157.77675295</c:v>
                </c:pt>
                <c:pt idx="75">
                  <c:v>1157.79832542</c:v>
                </c:pt>
                <c:pt idx="76">
                  <c:v>1157.79567754</c:v>
                </c:pt>
                <c:pt idx="77">
                  <c:v>1157.8039335</c:v>
                </c:pt>
                <c:pt idx="78">
                  <c:v>1157.80636489</c:v>
                </c:pt>
                <c:pt idx="79">
                  <c:v>1157.81199193</c:v>
                </c:pt>
                <c:pt idx="80">
                  <c:v>1157.82132089</c:v>
                </c:pt>
                <c:pt idx="81">
                  <c:v>1157.82839048</c:v>
                </c:pt>
                <c:pt idx="82">
                  <c:v>1157.83323395</c:v>
                </c:pt>
                <c:pt idx="83">
                  <c:v>1157.84079242</c:v>
                </c:pt>
                <c:pt idx="84">
                  <c:v>1157.847839</c:v>
                </c:pt>
                <c:pt idx="85">
                  <c:v>1157.84971642</c:v>
                </c:pt>
                <c:pt idx="86">
                  <c:v>1157.85263407</c:v>
                </c:pt>
                <c:pt idx="87">
                  <c:v>1157.85651743</c:v>
                </c:pt>
                <c:pt idx="88">
                  <c:v>1157.86227655</c:v>
                </c:pt>
                <c:pt idx="89">
                  <c:v>1157.86778545</c:v>
                </c:pt>
                <c:pt idx="90">
                  <c:v>1157.87125242</c:v>
                </c:pt>
                <c:pt idx="91">
                  <c:v>1157.87779891</c:v>
                </c:pt>
                <c:pt idx="92">
                  <c:v>1153.68871903</c:v>
                </c:pt>
                <c:pt idx="93">
                  <c:v>1153.69920397</c:v>
                </c:pt>
                <c:pt idx="94">
                  <c:v>1153.71048689</c:v>
                </c:pt>
                <c:pt idx="95">
                  <c:v>1153.72395992</c:v>
                </c:pt>
                <c:pt idx="96">
                  <c:v>1153.73525286</c:v>
                </c:pt>
                <c:pt idx="97">
                  <c:v>1153.74564004</c:v>
                </c:pt>
                <c:pt idx="98">
                  <c:v>1153.75324488</c:v>
                </c:pt>
                <c:pt idx="99">
                  <c:v>1153.76349401</c:v>
                </c:pt>
                <c:pt idx="100">
                  <c:v>1153.77381802</c:v>
                </c:pt>
                <c:pt idx="101">
                  <c:v>1153.78485394</c:v>
                </c:pt>
                <c:pt idx="102">
                  <c:v>1153.7964139</c:v>
                </c:pt>
                <c:pt idx="103">
                  <c:v>1153.81087708</c:v>
                </c:pt>
                <c:pt idx="104">
                  <c:v>1153.81851792</c:v>
                </c:pt>
                <c:pt idx="105">
                  <c:v>1153.84000897</c:v>
                </c:pt>
                <c:pt idx="106">
                  <c:v>1153.85380006</c:v>
                </c:pt>
                <c:pt idx="107">
                  <c:v>1153.87035108</c:v>
                </c:pt>
                <c:pt idx="108">
                  <c:v>1153.88654804</c:v>
                </c:pt>
                <c:pt idx="109">
                  <c:v>1153.90150499</c:v>
                </c:pt>
                <c:pt idx="110">
                  <c:v>1153.90567899</c:v>
                </c:pt>
                <c:pt idx="111">
                  <c:v>2076.77709889</c:v>
                </c:pt>
                <c:pt idx="112">
                  <c:v>2076.8171289</c:v>
                </c:pt>
                <c:pt idx="113">
                  <c:v>1153.92166996</c:v>
                </c:pt>
                <c:pt idx="114">
                  <c:v>1153.92533588</c:v>
                </c:pt>
                <c:pt idx="115">
                  <c:v>1153.94240403</c:v>
                </c:pt>
                <c:pt idx="116">
                  <c:v>1153.9591229</c:v>
                </c:pt>
                <c:pt idx="117">
                  <c:v>2075.57450986</c:v>
                </c:pt>
                <c:pt idx="118">
                  <c:v>2075.60851407</c:v>
                </c:pt>
                <c:pt idx="119">
                  <c:v>2075.63972807</c:v>
                </c:pt>
                <c:pt idx="120">
                  <c:v>2075.669888019997</c:v>
                </c:pt>
                <c:pt idx="121">
                  <c:v>2076.75931001</c:v>
                </c:pt>
                <c:pt idx="122">
                  <c:v>1153.99015808</c:v>
                </c:pt>
                <c:pt idx="123">
                  <c:v>1154.01304698</c:v>
                </c:pt>
                <c:pt idx="124">
                  <c:v>1154.02535391</c:v>
                </c:pt>
                <c:pt idx="125">
                  <c:v>1154.03812194</c:v>
                </c:pt>
                <c:pt idx="126">
                  <c:v>1154.04430103</c:v>
                </c:pt>
                <c:pt idx="127">
                  <c:v>2077.89552188</c:v>
                </c:pt>
                <c:pt idx="128">
                  <c:v>2077.86943889</c:v>
                </c:pt>
                <c:pt idx="129">
                  <c:v>2077.90491796</c:v>
                </c:pt>
                <c:pt idx="130">
                  <c:v>2078.9458189</c:v>
                </c:pt>
                <c:pt idx="131">
                  <c:v>2078.95138288</c:v>
                </c:pt>
                <c:pt idx="132">
                  <c:v>1154.05683994</c:v>
                </c:pt>
                <c:pt idx="133">
                  <c:v>1154.07388687</c:v>
                </c:pt>
                <c:pt idx="134">
                  <c:v>1154.08494806</c:v>
                </c:pt>
                <c:pt idx="135">
                  <c:v>2078.97705507</c:v>
                </c:pt>
                <c:pt idx="136">
                  <c:v>2080.06279206</c:v>
                </c:pt>
                <c:pt idx="137">
                  <c:v>2080.07159805</c:v>
                </c:pt>
                <c:pt idx="138">
                  <c:v>2094.75566006</c:v>
                </c:pt>
                <c:pt idx="139">
                  <c:v>2093.65899801</c:v>
                </c:pt>
                <c:pt idx="140">
                  <c:v>2095.80997205</c:v>
                </c:pt>
                <c:pt idx="141">
                  <c:v>2095.83156991</c:v>
                </c:pt>
                <c:pt idx="142">
                  <c:v>2095.8333199</c:v>
                </c:pt>
                <c:pt idx="143">
                  <c:v>2088.85444498</c:v>
                </c:pt>
                <c:pt idx="144">
                  <c:v>2096.88025904</c:v>
                </c:pt>
                <c:pt idx="145">
                  <c:v>2098.08627486</c:v>
                </c:pt>
                <c:pt idx="146">
                  <c:v>2088.85489702</c:v>
                </c:pt>
                <c:pt idx="147">
                  <c:v>2092.42314386</c:v>
                </c:pt>
                <c:pt idx="148">
                  <c:v>2092.45640993</c:v>
                </c:pt>
                <c:pt idx="149">
                  <c:v>2091.32149696</c:v>
                </c:pt>
                <c:pt idx="150">
                  <c:v>2091.36444688</c:v>
                </c:pt>
                <c:pt idx="151">
                  <c:v>2089.94730902</c:v>
                </c:pt>
                <c:pt idx="152">
                  <c:v>2089.96792293</c:v>
                </c:pt>
                <c:pt idx="153">
                  <c:v>2093.63597989</c:v>
                </c:pt>
                <c:pt idx="154">
                  <c:v>2094.7594049</c:v>
                </c:pt>
                <c:pt idx="155">
                  <c:v>2088.89516306</c:v>
                </c:pt>
                <c:pt idx="156">
                  <c:v>2090.28542089</c:v>
                </c:pt>
                <c:pt idx="157">
                  <c:v>2093.71935797</c:v>
                </c:pt>
                <c:pt idx="158">
                  <c:v>1154.09672499</c:v>
                </c:pt>
                <c:pt idx="159">
                  <c:v>1154.10412502</c:v>
                </c:pt>
                <c:pt idx="160">
                  <c:v>1154.11477995</c:v>
                </c:pt>
                <c:pt idx="161">
                  <c:v>1154.12222695</c:v>
                </c:pt>
                <c:pt idx="162">
                  <c:v>1154.13687205</c:v>
                </c:pt>
                <c:pt idx="163">
                  <c:v>1154.14120197</c:v>
                </c:pt>
                <c:pt idx="164">
                  <c:v>1154.16017699</c:v>
                </c:pt>
                <c:pt idx="165">
                  <c:v>1154.16758895</c:v>
                </c:pt>
                <c:pt idx="166">
                  <c:v>1154.18112707</c:v>
                </c:pt>
                <c:pt idx="167">
                  <c:v>1154.18949604</c:v>
                </c:pt>
                <c:pt idx="168">
                  <c:v>1154.20172501</c:v>
                </c:pt>
                <c:pt idx="169">
                  <c:v>1154.20986104</c:v>
                </c:pt>
                <c:pt idx="170">
                  <c:v>1154.22229695</c:v>
                </c:pt>
                <c:pt idx="171">
                  <c:v>1154.2300849</c:v>
                </c:pt>
                <c:pt idx="172">
                  <c:v>1154.25498199</c:v>
                </c:pt>
                <c:pt idx="173">
                  <c:v>1154.26018405</c:v>
                </c:pt>
                <c:pt idx="174">
                  <c:v>1154.28360701</c:v>
                </c:pt>
                <c:pt idx="175">
                  <c:v>1154.2840879</c:v>
                </c:pt>
                <c:pt idx="176">
                  <c:v>1154.33354306</c:v>
                </c:pt>
                <c:pt idx="177">
                  <c:v>1154.333992</c:v>
                </c:pt>
                <c:pt idx="178">
                  <c:v>1154.35398197</c:v>
                </c:pt>
                <c:pt idx="179">
                  <c:v>1154.35724306</c:v>
                </c:pt>
                <c:pt idx="180">
                  <c:v>1154.37857699</c:v>
                </c:pt>
                <c:pt idx="181">
                  <c:v>1154.38512588</c:v>
                </c:pt>
                <c:pt idx="182">
                  <c:v>1154.39869499</c:v>
                </c:pt>
                <c:pt idx="183">
                  <c:v>1154.41959906</c:v>
                </c:pt>
                <c:pt idx="184">
                  <c:v>1154.43976092</c:v>
                </c:pt>
                <c:pt idx="185">
                  <c:v>1154.51568294</c:v>
                </c:pt>
                <c:pt idx="186">
                  <c:v>1154.60058689</c:v>
                </c:pt>
                <c:pt idx="187">
                  <c:v>1154.98902702</c:v>
                </c:pt>
                <c:pt idx="188">
                  <c:v>1155.02473092</c:v>
                </c:pt>
                <c:pt idx="189">
                  <c:v>1155.05950499</c:v>
                </c:pt>
                <c:pt idx="190">
                  <c:v>1155.07796097</c:v>
                </c:pt>
                <c:pt idx="191">
                  <c:v>1155.09752297</c:v>
                </c:pt>
                <c:pt idx="192">
                  <c:v>1155.10301399</c:v>
                </c:pt>
                <c:pt idx="193">
                  <c:v>1155.12354708</c:v>
                </c:pt>
                <c:pt idx="194">
                  <c:v>1155.13375187</c:v>
                </c:pt>
                <c:pt idx="195">
                  <c:v>1155.21925402</c:v>
                </c:pt>
                <c:pt idx="196">
                  <c:v>1155.22176909</c:v>
                </c:pt>
                <c:pt idx="197">
                  <c:v>1155.24514389</c:v>
                </c:pt>
                <c:pt idx="198">
                  <c:v>1155.24607992</c:v>
                </c:pt>
                <c:pt idx="199">
                  <c:v>1155.31680799</c:v>
                </c:pt>
                <c:pt idx="200">
                  <c:v>1155.31721091</c:v>
                </c:pt>
                <c:pt idx="201">
                  <c:v>1155.40145302</c:v>
                </c:pt>
                <c:pt idx="202">
                  <c:v>1155.40238309</c:v>
                </c:pt>
                <c:pt idx="203">
                  <c:v>1155.46677303</c:v>
                </c:pt>
                <c:pt idx="204">
                  <c:v>1155.47269487</c:v>
                </c:pt>
                <c:pt idx="205">
                  <c:v>1155.53867388</c:v>
                </c:pt>
                <c:pt idx="206">
                  <c:v>1155.53918195</c:v>
                </c:pt>
                <c:pt idx="207">
                  <c:v>1155.63683701</c:v>
                </c:pt>
                <c:pt idx="208">
                  <c:v>1155.63751292</c:v>
                </c:pt>
                <c:pt idx="209">
                  <c:v>1155.72219491</c:v>
                </c:pt>
                <c:pt idx="210">
                  <c:v>1155.73160601</c:v>
                </c:pt>
                <c:pt idx="211">
                  <c:v>1155.78644896</c:v>
                </c:pt>
                <c:pt idx="212">
                  <c:v>1155.78891802</c:v>
                </c:pt>
                <c:pt idx="213">
                  <c:v>1155.87873006</c:v>
                </c:pt>
                <c:pt idx="214">
                  <c:v>1155.87926006</c:v>
                </c:pt>
                <c:pt idx="215">
                  <c:v>1156.08350492</c:v>
                </c:pt>
                <c:pt idx="216">
                  <c:v>1156.08403707</c:v>
                </c:pt>
                <c:pt idx="217">
                  <c:v>1188.76881146</c:v>
                </c:pt>
                <c:pt idx="218">
                  <c:v>1188.7742064</c:v>
                </c:pt>
                <c:pt idx="219">
                  <c:v>1188.78852046</c:v>
                </c:pt>
                <c:pt idx="220">
                  <c:v>1184.04538703</c:v>
                </c:pt>
                <c:pt idx="221">
                  <c:v>1156.27151489</c:v>
                </c:pt>
                <c:pt idx="222">
                  <c:v>1156.27202988</c:v>
                </c:pt>
                <c:pt idx="223">
                  <c:v>1156.34093595</c:v>
                </c:pt>
                <c:pt idx="224">
                  <c:v>1156.34163404</c:v>
                </c:pt>
                <c:pt idx="225">
                  <c:v>1156.38901496</c:v>
                </c:pt>
                <c:pt idx="226">
                  <c:v>1156.38951898</c:v>
                </c:pt>
                <c:pt idx="227">
                  <c:v>1156.42587805</c:v>
                </c:pt>
                <c:pt idx="228">
                  <c:v>1156.43487597</c:v>
                </c:pt>
                <c:pt idx="229">
                  <c:v>1156.48362899</c:v>
                </c:pt>
                <c:pt idx="230">
                  <c:v>1156.48684287</c:v>
                </c:pt>
                <c:pt idx="231">
                  <c:v>1184.058846</c:v>
                </c:pt>
                <c:pt idx="232">
                  <c:v>1184.06636691</c:v>
                </c:pt>
                <c:pt idx="233">
                  <c:v>1184.07839203</c:v>
                </c:pt>
                <c:pt idx="234">
                  <c:v>1184.08512998</c:v>
                </c:pt>
                <c:pt idx="235">
                  <c:v>1184.10217905</c:v>
                </c:pt>
                <c:pt idx="236">
                  <c:v>1156.64438391</c:v>
                </c:pt>
                <c:pt idx="237">
                  <c:v>1156.64463496</c:v>
                </c:pt>
                <c:pt idx="238">
                  <c:v>1156.6977849</c:v>
                </c:pt>
                <c:pt idx="239">
                  <c:v>1156.69826198</c:v>
                </c:pt>
                <c:pt idx="240">
                  <c:v>1184.10987401</c:v>
                </c:pt>
                <c:pt idx="241">
                  <c:v>1184.12192702</c:v>
                </c:pt>
                <c:pt idx="242">
                  <c:v>1184.12978005</c:v>
                </c:pt>
                <c:pt idx="243">
                  <c:v>1184.14891195</c:v>
                </c:pt>
                <c:pt idx="244">
                  <c:v>1184.14605808</c:v>
                </c:pt>
                <c:pt idx="245">
                  <c:v>1184.16810203</c:v>
                </c:pt>
                <c:pt idx="246">
                  <c:v>1184.16521001</c:v>
                </c:pt>
                <c:pt idx="247">
                  <c:v>1184.18460393</c:v>
                </c:pt>
                <c:pt idx="248">
                  <c:v>1184.19001889</c:v>
                </c:pt>
                <c:pt idx="249">
                  <c:v>1184.24121809</c:v>
                </c:pt>
                <c:pt idx="250">
                  <c:v>1184.25492692</c:v>
                </c:pt>
                <c:pt idx="251">
                  <c:v>1156.76093602</c:v>
                </c:pt>
                <c:pt idx="252">
                  <c:v>1156.76360106</c:v>
                </c:pt>
                <c:pt idx="253">
                  <c:v>1156.81011987</c:v>
                </c:pt>
                <c:pt idx="254">
                  <c:v>1156.80966687</c:v>
                </c:pt>
                <c:pt idx="255">
                  <c:v>1156.83508897</c:v>
                </c:pt>
                <c:pt idx="256">
                  <c:v>1184.28830194</c:v>
                </c:pt>
                <c:pt idx="257">
                  <c:v>1184.29684496</c:v>
                </c:pt>
                <c:pt idx="258">
                  <c:v>1184.30828309</c:v>
                </c:pt>
                <c:pt idx="259">
                  <c:v>1184.31606007</c:v>
                </c:pt>
                <c:pt idx="260">
                  <c:v>1156.83464098</c:v>
                </c:pt>
                <c:pt idx="261">
                  <c:v>1156.86943793</c:v>
                </c:pt>
                <c:pt idx="262">
                  <c:v>1156.87228298</c:v>
                </c:pt>
                <c:pt idx="263">
                  <c:v>1156.94740796</c:v>
                </c:pt>
                <c:pt idx="264">
                  <c:v>1184.32753801</c:v>
                </c:pt>
                <c:pt idx="265">
                  <c:v>1156.94978809</c:v>
                </c:pt>
                <c:pt idx="266">
                  <c:v>1184.33760905</c:v>
                </c:pt>
                <c:pt idx="267">
                  <c:v>1184.351331</c:v>
                </c:pt>
                <c:pt idx="268">
                  <c:v>1157.01383901</c:v>
                </c:pt>
                <c:pt idx="269">
                  <c:v>1157.014189</c:v>
                </c:pt>
                <c:pt idx="270">
                  <c:v>1157.04555297</c:v>
                </c:pt>
                <c:pt idx="271">
                  <c:v>1157.04626107</c:v>
                </c:pt>
                <c:pt idx="272">
                  <c:v>1157.0652349</c:v>
                </c:pt>
                <c:pt idx="273">
                  <c:v>1184.36341286</c:v>
                </c:pt>
                <c:pt idx="274">
                  <c:v>1184.37612796</c:v>
                </c:pt>
                <c:pt idx="275">
                  <c:v>1157.06810403</c:v>
                </c:pt>
                <c:pt idx="276">
                  <c:v>1157.08751607</c:v>
                </c:pt>
                <c:pt idx="277">
                  <c:v>1157.09338808</c:v>
                </c:pt>
                <c:pt idx="278">
                  <c:v>1157.12285495</c:v>
                </c:pt>
                <c:pt idx="279">
                  <c:v>1157.12867498</c:v>
                </c:pt>
                <c:pt idx="280">
                  <c:v>1184.38828802</c:v>
                </c:pt>
                <c:pt idx="281">
                  <c:v>1184.4004519</c:v>
                </c:pt>
                <c:pt idx="282">
                  <c:v>1184.40850592</c:v>
                </c:pt>
                <c:pt idx="283">
                  <c:v>1184.42855406</c:v>
                </c:pt>
                <c:pt idx="284">
                  <c:v>1184.42036009</c:v>
                </c:pt>
                <c:pt idx="285">
                  <c:v>1184.44269991</c:v>
                </c:pt>
                <c:pt idx="286">
                  <c:v>1184.44848609</c:v>
                </c:pt>
                <c:pt idx="287">
                  <c:v>1184.46253395</c:v>
                </c:pt>
                <c:pt idx="288">
                  <c:v>1184.46851087</c:v>
                </c:pt>
                <c:pt idx="289">
                  <c:v>1184.48477888</c:v>
                </c:pt>
                <c:pt idx="290">
                  <c:v>1157.1735549</c:v>
                </c:pt>
                <c:pt idx="291">
                  <c:v>1157.17725801</c:v>
                </c:pt>
                <c:pt idx="292">
                  <c:v>1157.22628403</c:v>
                </c:pt>
                <c:pt idx="293">
                  <c:v>1157.23420501</c:v>
                </c:pt>
                <c:pt idx="294">
                  <c:v>1157.35160208</c:v>
                </c:pt>
                <c:pt idx="295">
                  <c:v>1184.48790002</c:v>
                </c:pt>
                <c:pt idx="296">
                  <c:v>1184.51082706</c:v>
                </c:pt>
                <c:pt idx="297">
                  <c:v>1184.71402287</c:v>
                </c:pt>
                <c:pt idx="298">
                  <c:v>1184.51132393</c:v>
                </c:pt>
                <c:pt idx="299">
                  <c:v>1185.14629889</c:v>
                </c:pt>
                <c:pt idx="300">
                  <c:v>1157.35272002</c:v>
                </c:pt>
                <c:pt idx="301">
                  <c:v>1157.37333488</c:v>
                </c:pt>
                <c:pt idx="302">
                  <c:v>1157.37469888</c:v>
                </c:pt>
                <c:pt idx="303">
                  <c:v>1157.41299295</c:v>
                </c:pt>
                <c:pt idx="304">
                  <c:v>1157.41369295</c:v>
                </c:pt>
                <c:pt idx="305">
                  <c:v>1185.21590209</c:v>
                </c:pt>
                <c:pt idx="306">
                  <c:v>1185.23262095</c:v>
                </c:pt>
                <c:pt idx="307">
                  <c:v>1185.28264499</c:v>
                </c:pt>
                <c:pt idx="308">
                  <c:v>1185.31089807</c:v>
                </c:pt>
                <c:pt idx="309">
                  <c:v>1185.34589601</c:v>
                </c:pt>
                <c:pt idx="310">
                  <c:v>1157.44725394</c:v>
                </c:pt>
                <c:pt idx="311">
                  <c:v>1157.45806098</c:v>
                </c:pt>
                <c:pt idx="312">
                  <c:v>1157.52178097</c:v>
                </c:pt>
                <c:pt idx="313">
                  <c:v>1157.52933288</c:v>
                </c:pt>
                <c:pt idx="314">
                  <c:v>1157.60846806</c:v>
                </c:pt>
                <c:pt idx="315">
                  <c:v>1185.38537693</c:v>
                </c:pt>
                <c:pt idx="316">
                  <c:v>1157.61444497</c:v>
                </c:pt>
                <c:pt idx="317">
                  <c:v>1157.68090606</c:v>
                </c:pt>
                <c:pt idx="318">
                  <c:v>1157.69539499</c:v>
                </c:pt>
                <c:pt idx="319">
                  <c:v>1157.75730491</c:v>
                </c:pt>
                <c:pt idx="320">
                  <c:v>1157.77524304</c:v>
                </c:pt>
                <c:pt idx="321">
                  <c:v>1185.51858497</c:v>
                </c:pt>
                <c:pt idx="322">
                  <c:v>1185.45906401</c:v>
                </c:pt>
                <c:pt idx="323">
                  <c:v>1185.57872891</c:v>
                </c:pt>
                <c:pt idx="324">
                  <c:v>1185.62553501</c:v>
                </c:pt>
                <c:pt idx="325">
                  <c:v>1157.80100203</c:v>
                </c:pt>
                <c:pt idx="326">
                  <c:v>1157.80330586</c:v>
                </c:pt>
                <c:pt idx="327">
                  <c:v>1157.82829094</c:v>
                </c:pt>
                <c:pt idx="328">
                  <c:v>1157.82886791</c:v>
                </c:pt>
                <c:pt idx="329">
                  <c:v>1157.85112</c:v>
                </c:pt>
                <c:pt idx="330">
                  <c:v>1185.65040588</c:v>
                </c:pt>
                <c:pt idx="331">
                  <c:v>1185.67764688</c:v>
                </c:pt>
                <c:pt idx="332">
                  <c:v>1185.70187807</c:v>
                </c:pt>
                <c:pt idx="333">
                  <c:v>1185.73172402</c:v>
                </c:pt>
                <c:pt idx="334">
                  <c:v>1185.77259493</c:v>
                </c:pt>
                <c:pt idx="335">
                  <c:v>1185.82185197</c:v>
                </c:pt>
                <c:pt idx="336">
                  <c:v>1185.84315586</c:v>
                </c:pt>
                <c:pt idx="337">
                  <c:v>1185.88618898</c:v>
                </c:pt>
                <c:pt idx="338">
                  <c:v>1185.92678905</c:v>
                </c:pt>
                <c:pt idx="339">
                  <c:v>1157.85149598</c:v>
                </c:pt>
                <c:pt idx="340">
                  <c:v>1157.87086701</c:v>
                </c:pt>
                <c:pt idx="341">
                  <c:v>1157.87348008</c:v>
                </c:pt>
                <c:pt idx="342">
                  <c:v>1157.8950479</c:v>
                </c:pt>
                <c:pt idx="343">
                  <c:v>1157.89447188</c:v>
                </c:pt>
                <c:pt idx="344">
                  <c:v>1185.99693394</c:v>
                </c:pt>
                <c:pt idx="345">
                  <c:v>1186.04985499</c:v>
                </c:pt>
                <c:pt idx="346">
                  <c:v>1186.11438799</c:v>
                </c:pt>
                <c:pt idx="347">
                  <c:v>1186.121068</c:v>
                </c:pt>
                <c:pt idx="348">
                  <c:v>1186.14197898</c:v>
                </c:pt>
                <c:pt idx="349">
                  <c:v>1186.14853287</c:v>
                </c:pt>
                <c:pt idx="350">
                  <c:v>1157.92459202</c:v>
                </c:pt>
                <c:pt idx="351">
                  <c:v>1157.93293595</c:v>
                </c:pt>
                <c:pt idx="352">
                  <c:v>1157.95970798</c:v>
                </c:pt>
                <c:pt idx="353">
                  <c:v>1157.97441697</c:v>
                </c:pt>
                <c:pt idx="354">
                  <c:v>1158.03407907</c:v>
                </c:pt>
                <c:pt idx="355">
                  <c:v>1186.18968105</c:v>
                </c:pt>
                <c:pt idx="356">
                  <c:v>1186.20110989</c:v>
                </c:pt>
                <c:pt idx="357">
                  <c:v>1158.03457808</c:v>
                </c:pt>
                <c:pt idx="358">
                  <c:v>1186.22630787</c:v>
                </c:pt>
                <c:pt idx="359">
                  <c:v>1186.2130549</c:v>
                </c:pt>
                <c:pt idx="360">
                  <c:v>1158.09088087</c:v>
                </c:pt>
                <c:pt idx="361">
                  <c:v>1158.09410691</c:v>
                </c:pt>
                <c:pt idx="362">
                  <c:v>1158.13805604</c:v>
                </c:pt>
                <c:pt idx="363">
                  <c:v>1158.13864207</c:v>
                </c:pt>
                <c:pt idx="364">
                  <c:v>1158.17344999</c:v>
                </c:pt>
                <c:pt idx="365">
                  <c:v>1158.17296505</c:v>
                </c:pt>
                <c:pt idx="366">
                  <c:v>1158.19748497</c:v>
                </c:pt>
                <c:pt idx="367">
                  <c:v>1158.19846988</c:v>
                </c:pt>
                <c:pt idx="368">
                  <c:v>1158.23230696</c:v>
                </c:pt>
                <c:pt idx="369">
                  <c:v>1158.23283195</c:v>
                </c:pt>
                <c:pt idx="370">
                  <c:v>1186.23424792</c:v>
                </c:pt>
                <c:pt idx="371">
                  <c:v>1186.266155</c:v>
                </c:pt>
                <c:pt idx="372">
                  <c:v>1186.33496809</c:v>
                </c:pt>
                <c:pt idx="373">
                  <c:v>1186.30147004</c:v>
                </c:pt>
                <c:pt idx="374">
                  <c:v>1186.35801792</c:v>
                </c:pt>
                <c:pt idx="375">
                  <c:v>1186.34587407</c:v>
                </c:pt>
                <c:pt idx="376">
                  <c:v>1186.38231301</c:v>
                </c:pt>
                <c:pt idx="377">
                  <c:v>1186.36615992</c:v>
                </c:pt>
                <c:pt idx="378">
                  <c:v>1186.39323807</c:v>
                </c:pt>
                <c:pt idx="379">
                  <c:v>1186.40426207</c:v>
                </c:pt>
                <c:pt idx="380">
                  <c:v>1158.25634003</c:v>
                </c:pt>
                <c:pt idx="381">
                  <c:v>1158.26067996</c:v>
                </c:pt>
                <c:pt idx="382">
                  <c:v>1158.28332806</c:v>
                </c:pt>
                <c:pt idx="383">
                  <c:v>1158.2907629</c:v>
                </c:pt>
                <c:pt idx="384">
                  <c:v>1158.35040402</c:v>
                </c:pt>
                <c:pt idx="385">
                  <c:v>1186.41579294</c:v>
                </c:pt>
                <c:pt idx="386">
                  <c:v>1186.42844105</c:v>
                </c:pt>
                <c:pt idx="387">
                  <c:v>1186.44382691</c:v>
                </c:pt>
                <c:pt idx="388">
                  <c:v>1186.44956493</c:v>
                </c:pt>
                <c:pt idx="389">
                  <c:v>1186.46490908</c:v>
                </c:pt>
                <c:pt idx="390">
                  <c:v>1158.38119292</c:v>
                </c:pt>
                <c:pt idx="391">
                  <c:v>1158.41076708</c:v>
                </c:pt>
                <c:pt idx="392">
                  <c:v>1158.41315103</c:v>
                </c:pt>
                <c:pt idx="393">
                  <c:v>1158.43478703</c:v>
                </c:pt>
                <c:pt idx="394">
                  <c:v>1158.43956494</c:v>
                </c:pt>
                <c:pt idx="395">
                  <c:v>1186.46951509</c:v>
                </c:pt>
                <c:pt idx="396">
                  <c:v>1186.50283408</c:v>
                </c:pt>
                <c:pt idx="397">
                  <c:v>1186.50411892</c:v>
                </c:pt>
                <c:pt idx="398">
                  <c:v>1186.5252769</c:v>
                </c:pt>
                <c:pt idx="399">
                  <c:v>1186.53732491</c:v>
                </c:pt>
                <c:pt idx="400">
                  <c:v>1158.45471096</c:v>
                </c:pt>
                <c:pt idx="401">
                  <c:v>1158.45862508</c:v>
                </c:pt>
                <c:pt idx="402">
                  <c:v>1158.49889088</c:v>
                </c:pt>
                <c:pt idx="403">
                  <c:v>1158.5069859</c:v>
                </c:pt>
                <c:pt idx="404">
                  <c:v>1158.52388191</c:v>
                </c:pt>
                <c:pt idx="405">
                  <c:v>1158.53517103</c:v>
                </c:pt>
                <c:pt idx="406">
                  <c:v>1158.56248307</c:v>
                </c:pt>
                <c:pt idx="407">
                  <c:v>1158.56829596</c:v>
                </c:pt>
                <c:pt idx="408">
                  <c:v>1158.58225894</c:v>
                </c:pt>
                <c:pt idx="409">
                  <c:v>1186.55018997</c:v>
                </c:pt>
                <c:pt idx="410">
                  <c:v>1186.55808997</c:v>
                </c:pt>
                <c:pt idx="411">
                  <c:v>1186.64204407</c:v>
                </c:pt>
                <c:pt idx="412">
                  <c:v>1186.65973401</c:v>
                </c:pt>
                <c:pt idx="413">
                  <c:v>1186.67079592</c:v>
                </c:pt>
                <c:pt idx="414">
                  <c:v>1158.58909607</c:v>
                </c:pt>
                <c:pt idx="415">
                  <c:v>1158.60228896</c:v>
                </c:pt>
                <c:pt idx="416">
                  <c:v>1158.61031103</c:v>
                </c:pt>
                <c:pt idx="417">
                  <c:v>1158.62325501</c:v>
                </c:pt>
                <c:pt idx="418">
                  <c:v>1158.63064599</c:v>
                </c:pt>
                <c:pt idx="419">
                  <c:v>1186.69016695</c:v>
                </c:pt>
                <c:pt idx="420">
                  <c:v>1186.7095449</c:v>
                </c:pt>
                <c:pt idx="421">
                  <c:v>1186.73050809</c:v>
                </c:pt>
                <c:pt idx="422">
                  <c:v>1186.75930905</c:v>
                </c:pt>
                <c:pt idx="423">
                  <c:v>1186.74303293</c:v>
                </c:pt>
                <c:pt idx="424">
                  <c:v>1186.7861619</c:v>
                </c:pt>
                <c:pt idx="425">
                  <c:v>1186.77505898</c:v>
                </c:pt>
                <c:pt idx="426">
                  <c:v>1186.82226801</c:v>
                </c:pt>
                <c:pt idx="427">
                  <c:v>1186.82276106</c:v>
                </c:pt>
                <c:pt idx="428">
                  <c:v>1158.64352989</c:v>
                </c:pt>
                <c:pt idx="429">
                  <c:v>1158.65164804</c:v>
                </c:pt>
                <c:pt idx="430">
                  <c:v>1158.66355205</c:v>
                </c:pt>
                <c:pt idx="431">
                  <c:v>1158.67167187</c:v>
                </c:pt>
                <c:pt idx="432">
                  <c:v>1158.69999599</c:v>
                </c:pt>
                <c:pt idx="433">
                  <c:v>1186.84654808</c:v>
                </c:pt>
                <c:pt idx="434">
                  <c:v>1158.70518494</c:v>
                </c:pt>
                <c:pt idx="435">
                  <c:v>1158.71931291</c:v>
                </c:pt>
                <c:pt idx="436">
                  <c:v>1158.72526407</c:v>
                </c:pt>
                <c:pt idx="437">
                  <c:v>1158.73848701</c:v>
                </c:pt>
                <c:pt idx="438">
                  <c:v>1158.74465394</c:v>
                </c:pt>
                <c:pt idx="439">
                  <c:v>1186.84766197</c:v>
                </c:pt>
                <c:pt idx="440">
                  <c:v>1186.87404299</c:v>
                </c:pt>
                <c:pt idx="441">
                  <c:v>1186.87789488</c:v>
                </c:pt>
                <c:pt idx="442">
                  <c:v>1186.89468694</c:v>
                </c:pt>
                <c:pt idx="443">
                  <c:v>1186.89791989</c:v>
                </c:pt>
                <c:pt idx="444">
                  <c:v>1186.91466689</c:v>
                </c:pt>
                <c:pt idx="445">
                  <c:v>1158.77126694</c:v>
                </c:pt>
                <c:pt idx="446">
                  <c:v>1158.77177596</c:v>
                </c:pt>
                <c:pt idx="447">
                  <c:v>1158.83303404</c:v>
                </c:pt>
                <c:pt idx="448">
                  <c:v>1158.83773494</c:v>
                </c:pt>
                <c:pt idx="449">
                  <c:v>1158.87676907</c:v>
                </c:pt>
                <c:pt idx="450">
                  <c:v>1186.91799688</c:v>
                </c:pt>
                <c:pt idx="451">
                  <c:v>1186.94974089</c:v>
                </c:pt>
                <c:pt idx="452">
                  <c:v>1186.95027494</c:v>
                </c:pt>
                <c:pt idx="453">
                  <c:v>1187.00535488</c:v>
                </c:pt>
                <c:pt idx="454">
                  <c:v>1187.00593591</c:v>
                </c:pt>
                <c:pt idx="455">
                  <c:v>1158.87739897</c:v>
                </c:pt>
                <c:pt idx="456">
                  <c:v>1158.91347408</c:v>
                </c:pt>
                <c:pt idx="457">
                  <c:v>1158.91878796</c:v>
                </c:pt>
                <c:pt idx="458">
                  <c:v>1158.982584</c:v>
                </c:pt>
                <c:pt idx="459">
                  <c:v>1158.9892869</c:v>
                </c:pt>
                <c:pt idx="460">
                  <c:v>1187.03607297</c:v>
                </c:pt>
                <c:pt idx="461">
                  <c:v>1187.03673291</c:v>
                </c:pt>
                <c:pt idx="462">
                  <c:v>1187.06274796</c:v>
                </c:pt>
                <c:pt idx="463">
                  <c:v>1187.07128096</c:v>
                </c:pt>
                <c:pt idx="464">
                  <c:v>1187.08450508</c:v>
                </c:pt>
                <c:pt idx="465">
                  <c:v>1187.09435987</c:v>
                </c:pt>
                <c:pt idx="466">
                  <c:v>1187.14444304</c:v>
                </c:pt>
                <c:pt idx="467">
                  <c:v>1187.13575387</c:v>
                </c:pt>
                <c:pt idx="468">
                  <c:v>1187.22068596</c:v>
                </c:pt>
                <c:pt idx="469">
                  <c:v>1159.08761096</c:v>
                </c:pt>
                <c:pt idx="470">
                  <c:v>1159.09920692</c:v>
                </c:pt>
                <c:pt idx="471">
                  <c:v>1159.18864202</c:v>
                </c:pt>
                <c:pt idx="472">
                  <c:v>1159.19016695</c:v>
                </c:pt>
                <c:pt idx="473">
                  <c:v>1159.24856496</c:v>
                </c:pt>
                <c:pt idx="474">
                  <c:v>1159.24900198</c:v>
                </c:pt>
                <c:pt idx="475">
                  <c:v>1159.30253196</c:v>
                </c:pt>
                <c:pt idx="476">
                  <c:v>1159.30295801</c:v>
                </c:pt>
                <c:pt idx="477">
                  <c:v>1159.34184504</c:v>
                </c:pt>
                <c:pt idx="478">
                  <c:v>1159.3463819</c:v>
                </c:pt>
                <c:pt idx="479">
                  <c:v>1187.22650909</c:v>
                </c:pt>
                <c:pt idx="480">
                  <c:v>1187.29070592</c:v>
                </c:pt>
                <c:pt idx="481">
                  <c:v>1187.31306887</c:v>
                </c:pt>
                <c:pt idx="482">
                  <c:v>1187.40934396</c:v>
                </c:pt>
                <c:pt idx="483">
                  <c:v>1187.42139697</c:v>
                </c:pt>
                <c:pt idx="484">
                  <c:v>1159.38233805</c:v>
                </c:pt>
                <c:pt idx="485">
                  <c:v>1159.38277292</c:v>
                </c:pt>
                <c:pt idx="486">
                  <c:v>1159.41681194</c:v>
                </c:pt>
                <c:pt idx="487">
                  <c:v>1159.42808104</c:v>
                </c:pt>
                <c:pt idx="488">
                  <c:v>1159.59137392</c:v>
                </c:pt>
                <c:pt idx="489">
                  <c:v>1187.48918486</c:v>
                </c:pt>
                <c:pt idx="490">
                  <c:v>1187.50313807</c:v>
                </c:pt>
                <c:pt idx="491">
                  <c:v>1187.54184008</c:v>
                </c:pt>
                <c:pt idx="492">
                  <c:v>1187.56185508</c:v>
                </c:pt>
                <c:pt idx="493">
                  <c:v>1187.60764503</c:v>
                </c:pt>
                <c:pt idx="494">
                  <c:v>1187.6590209</c:v>
                </c:pt>
                <c:pt idx="495">
                  <c:v>1159.61524987</c:v>
                </c:pt>
                <c:pt idx="496">
                  <c:v>1159.68786192</c:v>
                </c:pt>
                <c:pt idx="497">
                  <c:v>1159.69965506</c:v>
                </c:pt>
                <c:pt idx="498">
                  <c:v>1159.75759506</c:v>
                </c:pt>
                <c:pt idx="499">
                  <c:v>1159.75813198</c:v>
                </c:pt>
                <c:pt idx="500">
                  <c:v>1187.70404506</c:v>
                </c:pt>
                <c:pt idx="501">
                  <c:v>1187.75516891</c:v>
                </c:pt>
                <c:pt idx="502">
                  <c:v>1187.76732087</c:v>
                </c:pt>
                <c:pt idx="503">
                  <c:v>1187.77947593</c:v>
                </c:pt>
                <c:pt idx="504">
                  <c:v>1187.791013</c:v>
                </c:pt>
                <c:pt idx="505">
                  <c:v>1187.80579996</c:v>
                </c:pt>
                <c:pt idx="506">
                  <c:v>1187.81856799</c:v>
                </c:pt>
                <c:pt idx="507">
                  <c:v>1187.82708907</c:v>
                </c:pt>
                <c:pt idx="508">
                  <c:v>1187.86663699</c:v>
                </c:pt>
                <c:pt idx="509">
                  <c:v>1159.79228497</c:v>
                </c:pt>
                <c:pt idx="510">
                  <c:v>1159.79611492</c:v>
                </c:pt>
                <c:pt idx="511">
                  <c:v>1159.81206393</c:v>
                </c:pt>
                <c:pt idx="512">
                  <c:v>1159.81639886</c:v>
                </c:pt>
                <c:pt idx="513">
                  <c:v>1159.83085799</c:v>
                </c:pt>
                <c:pt idx="514">
                  <c:v>1187.8754549</c:v>
                </c:pt>
                <c:pt idx="515">
                  <c:v>1187.88685203</c:v>
                </c:pt>
                <c:pt idx="516">
                  <c:v>1187.89484191</c:v>
                </c:pt>
                <c:pt idx="517">
                  <c:v>1187.90661287</c:v>
                </c:pt>
                <c:pt idx="518">
                  <c:v>1187.91579795</c:v>
                </c:pt>
                <c:pt idx="519">
                  <c:v>1159.8505609</c:v>
                </c:pt>
                <c:pt idx="520">
                  <c:v>1159.83643794</c:v>
                </c:pt>
                <c:pt idx="521">
                  <c:v>1159.8569169</c:v>
                </c:pt>
                <c:pt idx="522">
                  <c:v>1159.87009907</c:v>
                </c:pt>
                <c:pt idx="523">
                  <c:v>1159.87627792</c:v>
                </c:pt>
                <c:pt idx="524">
                  <c:v>1159.88940692</c:v>
                </c:pt>
                <c:pt idx="525">
                  <c:v>1159.89600492</c:v>
                </c:pt>
                <c:pt idx="526">
                  <c:v>1159.90880799</c:v>
                </c:pt>
                <c:pt idx="527">
                  <c:v>1159.91597986</c:v>
                </c:pt>
                <c:pt idx="528">
                  <c:v>1159.928123</c:v>
                </c:pt>
                <c:pt idx="529">
                  <c:v>1159.93674707</c:v>
                </c:pt>
                <c:pt idx="530">
                  <c:v>1187.92850399</c:v>
                </c:pt>
                <c:pt idx="531">
                  <c:v>1187.93489695</c:v>
                </c:pt>
                <c:pt idx="532">
                  <c:v>1187.95472193</c:v>
                </c:pt>
                <c:pt idx="533">
                  <c:v>1187.96623802</c:v>
                </c:pt>
                <c:pt idx="534">
                  <c:v>1187.97419405</c:v>
                </c:pt>
                <c:pt idx="535">
                  <c:v>1187.98644996</c:v>
                </c:pt>
                <c:pt idx="536">
                  <c:v>1159.95230007</c:v>
                </c:pt>
                <c:pt idx="537">
                  <c:v>1159.95877099</c:v>
                </c:pt>
                <c:pt idx="538">
                  <c:v>1159.98502088</c:v>
                </c:pt>
                <c:pt idx="539">
                  <c:v>1160.00070906</c:v>
                </c:pt>
                <c:pt idx="540">
                  <c:v>1187.99790406</c:v>
                </c:pt>
                <c:pt idx="541">
                  <c:v>1188.01031399</c:v>
                </c:pt>
                <c:pt idx="542">
                  <c:v>1188.01893187</c:v>
                </c:pt>
                <c:pt idx="543">
                  <c:v>1188.03003907</c:v>
                </c:pt>
                <c:pt idx="544">
                  <c:v>1188.04153109</c:v>
                </c:pt>
                <c:pt idx="545">
                  <c:v>1188.04957509</c:v>
                </c:pt>
                <c:pt idx="546">
                  <c:v>1188.06177187</c:v>
                </c:pt>
                <c:pt idx="547">
                  <c:v>1188.07514691</c:v>
                </c:pt>
                <c:pt idx="548">
                  <c:v>1188.08717608</c:v>
                </c:pt>
                <c:pt idx="549">
                  <c:v>1160.01014805</c:v>
                </c:pt>
                <c:pt idx="550">
                  <c:v>1160.03158689</c:v>
                </c:pt>
                <c:pt idx="551">
                  <c:v>1160.06907105</c:v>
                </c:pt>
                <c:pt idx="552">
                  <c:v>1160.09159803</c:v>
                </c:pt>
                <c:pt idx="553">
                  <c:v>1160.10068107</c:v>
                </c:pt>
                <c:pt idx="554">
                  <c:v>1188.09608698</c:v>
                </c:pt>
                <c:pt idx="555">
                  <c:v>1188.10952187</c:v>
                </c:pt>
                <c:pt idx="556">
                  <c:v>1188.12233806</c:v>
                </c:pt>
                <c:pt idx="557">
                  <c:v>1188.13296986</c:v>
                </c:pt>
                <c:pt idx="558">
                  <c:v>1188.14595509</c:v>
                </c:pt>
                <c:pt idx="559">
                  <c:v>1188.15952802</c:v>
                </c:pt>
                <c:pt idx="560">
                  <c:v>1160.16027188</c:v>
                </c:pt>
                <c:pt idx="561">
                  <c:v>1160.11208391</c:v>
                </c:pt>
                <c:pt idx="562">
                  <c:v>1160.18905497</c:v>
                </c:pt>
                <c:pt idx="563">
                  <c:v>1160.21589398</c:v>
                </c:pt>
                <c:pt idx="564">
                  <c:v>1160.2330339</c:v>
                </c:pt>
                <c:pt idx="565">
                  <c:v>1160.24921298</c:v>
                </c:pt>
                <c:pt idx="566">
                  <c:v>1160.25681305</c:v>
                </c:pt>
                <c:pt idx="567">
                  <c:v>1160.27112389</c:v>
                </c:pt>
                <c:pt idx="568">
                  <c:v>1160.286376</c:v>
                </c:pt>
                <c:pt idx="569">
                  <c:v>1160.30712008</c:v>
                </c:pt>
                <c:pt idx="570">
                  <c:v>1188.17142296</c:v>
                </c:pt>
                <c:pt idx="571">
                  <c:v>1188.18313003</c:v>
                </c:pt>
                <c:pt idx="572">
                  <c:v>1188.19472408</c:v>
                </c:pt>
                <c:pt idx="573">
                  <c:v>1188.2028079</c:v>
                </c:pt>
                <c:pt idx="574">
                  <c:v>1160.33207607</c:v>
                </c:pt>
                <c:pt idx="575">
                  <c:v>1160.35660005</c:v>
                </c:pt>
                <c:pt idx="576">
                  <c:v>1160.36314201</c:v>
                </c:pt>
                <c:pt idx="577">
                  <c:v>1160.40349793</c:v>
                </c:pt>
                <c:pt idx="578">
                  <c:v>1160.40378404</c:v>
                </c:pt>
                <c:pt idx="579">
                  <c:v>1188.21447086</c:v>
                </c:pt>
                <c:pt idx="580">
                  <c:v>1188.22205591</c:v>
                </c:pt>
                <c:pt idx="581">
                  <c:v>1188.23505497</c:v>
                </c:pt>
                <c:pt idx="582">
                  <c:v>1188.24266505</c:v>
                </c:pt>
                <c:pt idx="583">
                  <c:v>1188.26684499</c:v>
                </c:pt>
                <c:pt idx="584">
                  <c:v>1188.28667188</c:v>
                </c:pt>
                <c:pt idx="585">
                  <c:v>1188.30194807</c:v>
                </c:pt>
                <c:pt idx="586">
                  <c:v>1188.32179809</c:v>
                </c:pt>
                <c:pt idx="587">
                  <c:v>1188.33013296</c:v>
                </c:pt>
                <c:pt idx="588">
                  <c:v>1188.34119296</c:v>
                </c:pt>
                <c:pt idx="589">
                  <c:v>1188.34958792</c:v>
                </c:pt>
                <c:pt idx="590">
                  <c:v>1160.47155499</c:v>
                </c:pt>
                <c:pt idx="591">
                  <c:v>1160.47495508</c:v>
                </c:pt>
                <c:pt idx="592">
                  <c:v>1160.52393007</c:v>
                </c:pt>
                <c:pt idx="593">
                  <c:v>1160.52435088</c:v>
                </c:pt>
                <c:pt idx="594">
                  <c:v>1160.60722899</c:v>
                </c:pt>
                <c:pt idx="595">
                  <c:v>1160.60750389</c:v>
                </c:pt>
                <c:pt idx="596">
                  <c:v>1188.36875391</c:v>
                </c:pt>
                <c:pt idx="597">
                  <c:v>1188.37660694</c:v>
                </c:pt>
                <c:pt idx="598">
                  <c:v>1188.40410805</c:v>
                </c:pt>
                <c:pt idx="599">
                  <c:v>1188.40457487</c:v>
                </c:pt>
                <c:pt idx="600">
                  <c:v>1160.65832496</c:v>
                </c:pt>
                <c:pt idx="601">
                  <c:v>1160.65871096</c:v>
                </c:pt>
                <c:pt idx="602">
                  <c:v>1160.69394708</c:v>
                </c:pt>
                <c:pt idx="603">
                  <c:v>1160.69776106</c:v>
                </c:pt>
                <c:pt idx="604">
                  <c:v>1188.43405986</c:v>
                </c:pt>
                <c:pt idx="605">
                  <c:v>1188.43455291</c:v>
                </c:pt>
                <c:pt idx="606">
                  <c:v>1188.46027303</c:v>
                </c:pt>
                <c:pt idx="607">
                  <c:v>1188.46062994</c:v>
                </c:pt>
                <c:pt idx="608">
                  <c:v>1188.48413205</c:v>
                </c:pt>
                <c:pt idx="609">
                  <c:v>1160.71285486</c:v>
                </c:pt>
                <c:pt idx="610">
                  <c:v>1160.71668792</c:v>
                </c:pt>
                <c:pt idx="611">
                  <c:v>1160.74111009</c:v>
                </c:pt>
                <c:pt idx="612">
                  <c:v>1160.74156404</c:v>
                </c:pt>
                <c:pt idx="613">
                  <c:v>1160.76890087</c:v>
                </c:pt>
                <c:pt idx="614">
                  <c:v>1188.48818207</c:v>
                </c:pt>
                <c:pt idx="615">
                  <c:v>1160.77346206</c:v>
                </c:pt>
                <c:pt idx="616">
                  <c:v>1160.78968191</c:v>
                </c:pt>
                <c:pt idx="617">
                  <c:v>1160.80620193</c:v>
                </c:pt>
                <c:pt idx="618">
                  <c:v>1160.83932209</c:v>
                </c:pt>
                <c:pt idx="619">
                  <c:v>1160.84956098</c:v>
                </c:pt>
                <c:pt idx="620">
                  <c:v>1188.51992297</c:v>
                </c:pt>
                <c:pt idx="621">
                  <c:v>1188.51942992</c:v>
                </c:pt>
                <c:pt idx="622">
                  <c:v>1188.53984308</c:v>
                </c:pt>
                <c:pt idx="623">
                  <c:v>1188.54825187</c:v>
                </c:pt>
                <c:pt idx="624">
                  <c:v>1160.89351392</c:v>
                </c:pt>
                <c:pt idx="625">
                  <c:v>1160.90487909</c:v>
                </c:pt>
                <c:pt idx="626">
                  <c:v>1160.91235495</c:v>
                </c:pt>
                <c:pt idx="627">
                  <c:v>1188.64135098</c:v>
                </c:pt>
                <c:pt idx="628">
                  <c:v>1188.64196897</c:v>
                </c:pt>
                <c:pt idx="629">
                  <c:v>1160.95237088</c:v>
                </c:pt>
                <c:pt idx="630">
                  <c:v>1160.97066402</c:v>
                </c:pt>
                <c:pt idx="631">
                  <c:v>1161.00339007</c:v>
                </c:pt>
                <c:pt idx="632">
                  <c:v>1188.7234869</c:v>
                </c:pt>
                <c:pt idx="633">
                  <c:v>1188.91139197</c:v>
                </c:pt>
                <c:pt idx="634">
                  <c:v>1188.92327595</c:v>
                </c:pt>
                <c:pt idx="635">
                  <c:v>1161.19710588</c:v>
                </c:pt>
                <c:pt idx="636">
                  <c:v>1161.20970297</c:v>
                </c:pt>
                <c:pt idx="637">
                  <c:v>1188.95180392</c:v>
                </c:pt>
                <c:pt idx="638">
                  <c:v>1188.96545792</c:v>
                </c:pt>
                <c:pt idx="639">
                  <c:v>1161.46666503</c:v>
                </c:pt>
                <c:pt idx="640">
                  <c:v>1161.50409198</c:v>
                </c:pt>
                <c:pt idx="641">
                  <c:v>1189.35310602</c:v>
                </c:pt>
                <c:pt idx="642">
                  <c:v>1189.35679889</c:v>
                </c:pt>
                <c:pt idx="643">
                  <c:v>1161.72755504</c:v>
                </c:pt>
                <c:pt idx="644">
                  <c:v>1161.73546195</c:v>
                </c:pt>
                <c:pt idx="645">
                  <c:v>1161.84249401</c:v>
                </c:pt>
                <c:pt idx="646">
                  <c:v>1161.88824987</c:v>
                </c:pt>
                <c:pt idx="647">
                  <c:v>1161.99236608</c:v>
                </c:pt>
                <c:pt idx="648">
                  <c:v>1161.99731994</c:v>
                </c:pt>
                <c:pt idx="649">
                  <c:v>1162.55967689</c:v>
                </c:pt>
                <c:pt idx="650">
                  <c:v>1162.50132608</c:v>
                </c:pt>
                <c:pt idx="651">
                  <c:v>1162.55504894</c:v>
                </c:pt>
                <c:pt idx="652">
                  <c:v>1162.48505592</c:v>
                </c:pt>
                <c:pt idx="653">
                  <c:v>1190.66269994</c:v>
                </c:pt>
                <c:pt idx="654">
                  <c:v>1162.48466396</c:v>
                </c:pt>
                <c:pt idx="655">
                  <c:v>1162.54248309</c:v>
                </c:pt>
                <c:pt idx="656">
                  <c:v>1162.54234004</c:v>
                </c:pt>
                <c:pt idx="657">
                  <c:v>1162.48342705</c:v>
                </c:pt>
                <c:pt idx="658">
                  <c:v>1162.48329806</c:v>
                </c:pt>
                <c:pt idx="659">
                  <c:v>1162.53016305</c:v>
                </c:pt>
                <c:pt idx="660">
                  <c:v>1162.47080207</c:v>
                </c:pt>
                <c:pt idx="661">
                  <c:v>1191.62013888</c:v>
                </c:pt>
                <c:pt idx="662">
                  <c:v>1191.77458501</c:v>
                </c:pt>
                <c:pt idx="663">
                  <c:v>1192.19072199</c:v>
                </c:pt>
                <c:pt idx="664">
                  <c:v>1192.19145608</c:v>
                </c:pt>
                <c:pt idx="665">
                  <c:v>1193.16789508</c:v>
                </c:pt>
                <c:pt idx="666">
                  <c:v>1193.17974806</c:v>
                </c:pt>
                <c:pt idx="667">
                  <c:v>1193.20356297</c:v>
                </c:pt>
                <c:pt idx="668">
                  <c:v>1193.19113994</c:v>
                </c:pt>
                <c:pt idx="669">
                  <c:v>1193.21203899</c:v>
                </c:pt>
                <c:pt idx="670">
                  <c:v>1193.22406387</c:v>
                </c:pt>
                <c:pt idx="671">
                  <c:v>1193.23655987</c:v>
                </c:pt>
                <c:pt idx="672">
                  <c:v>1193.24899793</c:v>
                </c:pt>
                <c:pt idx="673">
                  <c:v>1193.26135588</c:v>
                </c:pt>
                <c:pt idx="674">
                  <c:v>1193.29414487</c:v>
                </c:pt>
                <c:pt idx="675">
                  <c:v>1193.29460788</c:v>
                </c:pt>
                <c:pt idx="676">
                  <c:v>1193.32733107</c:v>
                </c:pt>
                <c:pt idx="677">
                  <c:v>1193.32770896</c:v>
                </c:pt>
                <c:pt idx="678">
                  <c:v>1193.34829187</c:v>
                </c:pt>
                <c:pt idx="679">
                  <c:v>1193.35178399</c:v>
                </c:pt>
                <c:pt idx="680">
                  <c:v>1193.37110996</c:v>
                </c:pt>
                <c:pt idx="681">
                  <c:v>1193.377707</c:v>
                </c:pt>
                <c:pt idx="682">
                  <c:v>1193.42590594</c:v>
                </c:pt>
                <c:pt idx="683">
                  <c:v>1193.42633104</c:v>
                </c:pt>
                <c:pt idx="684">
                  <c:v>1193.44886088</c:v>
                </c:pt>
                <c:pt idx="685">
                  <c:v>1193.449476</c:v>
                </c:pt>
                <c:pt idx="686">
                  <c:v>1193.48500109</c:v>
                </c:pt>
                <c:pt idx="687">
                  <c:v>1193.48744392</c:v>
                </c:pt>
                <c:pt idx="688">
                  <c:v>1193.51427102</c:v>
                </c:pt>
                <c:pt idx="689">
                  <c:v>1193.51729608</c:v>
                </c:pt>
                <c:pt idx="690">
                  <c:v>1193.53965402</c:v>
                </c:pt>
                <c:pt idx="691">
                  <c:v>1193.54016304</c:v>
                </c:pt>
                <c:pt idx="692">
                  <c:v>1193.57257605</c:v>
                </c:pt>
                <c:pt idx="693">
                  <c:v>1193.75642002</c:v>
                </c:pt>
                <c:pt idx="694">
                  <c:v>1193.77899706</c:v>
                </c:pt>
                <c:pt idx="695">
                  <c:v>1193.80380297</c:v>
                </c:pt>
                <c:pt idx="696">
                  <c:v>1193.82999444</c:v>
                </c:pt>
                <c:pt idx="697">
                  <c:v>1193.83191597</c:v>
                </c:pt>
                <c:pt idx="698">
                  <c:v>1193.8810935</c:v>
                </c:pt>
                <c:pt idx="699">
                  <c:v>1193.87474489</c:v>
                </c:pt>
                <c:pt idx="700">
                  <c:v>1193.90507102</c:v>
                </c:pt>
                <c:pt idx="701">
                  <c:v>1193.87814903</c:v>
                </c:pt>
                <c:pt idx="702">
                  <c:v>1193.875283</c:v>
                </c:pt>
                <c:pt idx="703">
                  <c:v>1193.87510204</c:v>
                </c:pt>
                <c:pt idx="704">
                  <c:v>1193.86402607</c:v>
                </c:pt>
                <c:pt idx="705">
                  <c:v>1193.89988208</c:v>
                </c:pt>
                <c:pt idx="706">
                  <c:v>1193.88849807</c:v>
                </c:pt>
                <c:pt idx="707">
                  <c:v>1193.89853907</c:v>
                </c:pt>
                <c:pt idx="708">
                  <c:v>1193.92142892</c:v>
                </c:pt>
                <c:pt idx="709">
                  <c:v>1193.92117906</c:v>
                </c:pt>
                <c:pt idx="710">
                  <c:v>1193.92362094</c:v>
                </c:pt>
                <c:pt idx="711">
                  <c:v>1193.89484406</c:v>
                </c:pt>
                <c:pt idx="712">
                  <c:v>1193.91357493</c:v>
                </c:pt>
                <c:pt idx="713">
                  <c:v>1193.91447806</c:v>
                </c:pt>
                <c:pt idx="714">
                  <c:v>1193.91345191</c:v>
                </c:pt>
                <c:pt idx="715">
                  <c:v>1193.91381907</c:v>
                </c:pt>
                <c:pt idx="716">
                  <c:v>1193.92390394</c:v>
                </c:pt>
                <c:pt idx="717">
                  <c:v>1193.91320491</c:v>
                </c:pt>
                <c:pt idx="718">
                  <c:v>1193.92819786</c:v>
                </c:pt>
                <c:pt idx="719">
                  <c:v>1193.93692088</c:v>
                </c:pt>
                <c:pt idx="720">
                  <c:v>1193.93714499</c:v>
                </c:pt>
                <c:pt idx="721">
                  <c:v>1193.89219594</c:v>
                </c:pt>
                <c:pt idx="722">
                  <c:v>1193.92427707</c:v>
                </c:pt>
                <c:pt idx="723">
                  <c:v>1193.89193892</c:v>
                </c:pt>
                <c:pt idx="724">
                  <c:v>1193.90380287</c:v>
                </c:pt>
                <c:pt idx="725">
                  <c:v>1193.89246607</c:v>
                </c:pt>
                <c:pt idx="726">
                  <c:v>1193.85867906</c:v>
                </c:pt>
                <c:pt idx="727">
                  <c:v>1193.85912204</c:v>
                </c:pt>
                <c:pt idx="728">
                  <c:v>1193.8588779</c:v>
                </c:pt>
                <c:pt idx="729">
                  <c:v>1193.90028691</c:v>
                </c:pt>
                <c:pt idx="730">
                  <c:v>1193.90905309</c:v>
                </c:pt>
                <c:pt idx="731">
                  <c:v>1193.93899107</c:v>
                </c:pt>
                <c:pt idx="732">
                  <c:v>1193.86816502</c:v>
                </c:pt>
                <c:pt idx="733">
                  <c:v>1193.93342495</c:v>
                </c:pt>
                <c:pt idx="734">
                  <c:v>1193.90405297</c:v>
                </c:pt>
                <c:pt idx="735">
                  <c:v>1193.86803699</c:v>
                </c:pt>
                <c:pt idx="736">
                  <c:v>1193.86854601</c:v>
                </c:pt>
                <c:pt idx="737">
                  <c:v>1193.90002108</c:v>
                </c:pt>
                <c:pt idx="738">
                  <c:v>1193.93879008</c:v>
                </c:pt>
                <c:pt idx="739">
                  <c:v>1193.87111902</c:v>
                </c:pt>
                <c:pt idx="740">
                  <c:v>1193.86842299</c:v>
                </c:pt>
                <c:pt idx="741">
                  <c:v>1193.914258</c:v>
                </c:pt>
                <c:pt idx="742">
                  <c:v>1193.86764002</c:v>
                </c:pt>
                <c:pt idx="743">
                  <c:v>1193.86303401</c:v>
                </c:pt>
                <c:pt idx="744">
                  <c:v>1193.88563991</c:v>
                </c:pt>
                <c:pt idx="745">
                  <c:v>1193.9043119</c:v>
                </c:pt>
                <c:pt idx="746">
                  <c:v>1193.92971706</c:v>
                </c:pt>
                <c:pt idx="747">
                  <c:v>1193.91332889</c:v>
                </c:pt>
                <c:pt idx="748">
                  <c:v>1193.9320519</c:v>
                </c:pt>
                <c:pt idx="749">
                  <c:v>1193.87700987</c:v>
                </c:pt>
                <c:pt idx="750">
                  <c:v>1193.87688494</c:v>
                </c:pt>
                <c:pt idx="751">
                  <c:v>1193.90468502</c:v>
                </c:pt>
                <c:pt idx="752">
                  <c:v>1193.90456009</c:v>
                </c:pt>
                <c:pt idx="753">
                  <c:v>1193.88550305</c:v>
                </c:pt>
                <c:pt idx="754">
                  <c:v>1193.91407895</c:v>
                </c:pt>
                <c:pt idx="755">
                  <c:v>1193.91034603</c:v>
                </c:pt>
                <c:pt idx="756">
                  <c:v>1193.9342289</c:v>
                </c:pt>
                <c:pt idx="757">
                  <c:v>1193.91308188</c:v>
                </c:pt>
                <c:pt idx="758">
                  <c:v>1193.92895198</c:v>
                </c:pt>
                <c:pt idx="759">
                  <c:v>1193.91022396</c:v>
                </c:pt>
                <c:pt idx="760">
                  <c:v>1193.92832208</c:v>
                </c:pt>
                <c:pt idx="761">
                  <c:v>1193.88412595</c:v>
                </c:pt>
                <c:pt idx="762">
                  <c:v>1193.92264295</c:v>
                </c:pt>
                <c:pt idx="763">
                  <c:v>1193.90970588</c:v>
                </c:pt>
                <c:pt idx="764">
                  <c:v>1193.93140793</c:v>
                </c:pt>
                <c:pt idx="765">
                  <c:v>1193.92277908</c:v>
                </c:pt>
                <c:pt idx="766">
                  <c:v>1193.922369</c:v>
                </c:pt>
                <c:pt idx="767">
                  <c:v>1193.93006587</c:v>
                </c:pt>
                <c:pt idx="768">
                  <c:v>1193.92250609</c:v>
                </c:pt>
                <c:pt idx="769">
                  <c:v>1193.89713597</c:v>
                </c:pt>
                <c:pt idx="770">
                  <c:v>1193.87674904</c:v>
                </c:pt>
                <c:pt idx="771">
                  <c:v>1193.88930106</c:v>
                </c:pt>
                <c:pt idx="772">
                  <c:v>1193.89206886</c:v>
                </c:pt>
                <c:pt idx="773">
                  <c:v>1193.9331429</c:v>
                </c:pt>
                <c:pt idx="774">
                  <c:v>1193.88525391</c:v>
                </c:pt>
                <c:pt idx="775">
                  <c:v>1193.89179206</c:v>
                </c:pt>
                <c:pt idx="776">
                  <c:v>1193.89233994</c:v>
                </c:pt>
                <c:pt idx="777">
                  <c:v>1193.87136889</c:v>
                </c:pt>
                <c:pt idx="778">
                  <c:v>1193.9004159</c:v>
                </c:pt>
                <c:pt idx="779">
                  <c:v>1193.8843739</c:v>
                </c:pt>
                <c:pt idx="780">
                  <c:v>1193.8791759</c:v>
                </c:pt>
                <c:pt idx="781">
                  <c:v>1193.90892887</c:v>
                </c:pt>
                <c:pt idx="782">
                  <c:v>1193.88449788</c:v>
                </c:pt>
                <c:pt idx="783">
                  <c:v>1193.88363194</c:v>
                </c:pt>
                <c:pt idx="784">
                  <c:v>1193.88375497</c:v>
                </c:pt>
                <c:pt idx="785">
                  <c:v>1193.88387704</c:v>
                </c:pt>
                <c:pt idx="786">
                  <c:v>1193.88400197</c:v>
                </c:pt>
                <c:pt idx="787">
                  <c:v>1193.90919495</c:v>
                </c:pt>
                <c:pt idx="788">
                  <c:v>1193.88462591</c:v>
                </c:pt>
                <c:pt idx="789">
                  <c:v>1193.90932107</c:v>
                </c:pt>
                <c:pt idx="790">
                  <c:v>1193.90312004</c:v>
                </c:pt>
                <c:pt idx="791">
                  <c:v>1193.88474989</c:v>
                </c:pt>
                <c:pt idx="792">
                  <c:v>1193.9032619</c:v>
                </c:pt>
                <c:pt idx="793">
                  <c:v>1193.92706394</c:v>
                </c:pt>
                <c:pt idx="794">
                  <c:v>1925.03027892</c:v>
                </c:pt>
                <c:pt idx="795">
                  <c:v>1925.03763604</c:v>
                </c:pt>
                <c:pt idx="796">
                  <c:v>1929.30927289</c:v>
                </c:pt>
                <c:pt idx="797">
                  <c:v>1929.32374644</c:v>
                </c:pt>
                <c:pt idx="798">
                  <c:v>1929.34723747</c:v>
                </c:pt>
                <c:pt idx="799">
                  <c:v>1929.35973144</c:v>
                </c:pt>
                <c:pt idx="800">
                  <c:v>1929.36778402</c:v>
                </c:pt>
                <c:pt idx="801">
                  <c:v>1929.54757798</c:v>
                </c:pt>
                <c:pt idx="802">
                  <c:v>1929.5813055</c:v>
                </c:pt>
                <c:pt idx="803">
                  <c:v>1929.62371743</c:v>
                </c:pt>
                <c:pt idx="804">
                  <c:v>1929.64875805</c:v>
                </c:pt>
                <c:pt idx="805">
                  <c:v>1929.66474056</c:v>
                </c:pt>
                <c:pt idx="806">
                  <c:v>1929.68002796</c:v>
                </c:pt>
                <c:pt idx="807">
                  <c:v>1929.691589</c:v>
                </c:pt>
                <c:pt idx="808">
                  <c:v>1929.70169997</c:v>
                </c:pt>
                <c:pt idx="809">
                  <c:v>1929.7274065</c:v>
                </c:pt>
                <c:pt idx="810">
                  <c:v>1929.76151991</c:v>
                </c:pt>
                <c:pt idx="811">
                  <c:v>1929.80125844</c:v>
                </c:pt>
                <c:pt idx="812">
                  <c:v>1929.83097494</c:v>
                </c:pt>
                <c:pt idx="813">
                  <c:v>1929.8558085</c:v>
                </c:pt>
                <c:pt idx="814">
                  <c:v>1929.86108494</c:v>
                </c:pt>
                <c:pt idx="815">
                  <c:v>1929.87092745</c:v>
                </c:pt>
                <c:pt idx="816">
                  <c:v>1929.89121449</c:v>
                </c:pt>
                <c:pt idx="817">
                  <c:v>1929.90643394</c:v>
                </c:pt>
                <c:pt idx="818">
                  <c:v>1929.91169202</c:v>
                </c:pt>
                <c:pt idx="819">
                  <c:v>1929.91969597</c:v>
                </c:pt>
                <c:pt idx="820">
                  <c:v>1929.92424798</c:v>
                </c:pt>
                <c:pt idx="821">
                  <c:v>1929.93676543</c:v>
                </c:pt>
                <c:pt idx="822">
                  <c:v>1929.93900657</c:v>
                </c:pt>
                <c:pt idx="823">
                  <c:v>1929.94515347</c:v>
                </c:pt>
                <c:pt idx="824">
                  <c:v>1929.94642842</c:v>
                </c:pt>
                <c:pt idx="825">
                  <c:v>1929.95430541</c:v>
                </c:pt>
                <c:pt idx="826">
                  <c:v>1929.95984495</c:v>
                </c:pt>
                <c:pt idx="827">
                  <c:v>1929.96374047</c:v>
                </c:pt>
                <c:pt idx="828">
                  <c:v>1929.96613038</c:v>
                </c:pt>
                <c:pt idx="829">
                  <c:v>1930.00448799</c:v>
                </c:pt>
                <c:pt idx="830">
                  <c:v>1930.02245295</c:v>
                </c:pt>
                <c:pt idx="831">
                  <c:v>1930.02869797</c:v>
                </c:pt>
                <c:pt idx="832">
                  <c:v>1930.03308141</c:v>
                </c:pt>
                <c:pt idx="833">
                  <c:v>1930.042629</c:v>
                </c:pt>
                <c:pt idx="834">
                  <c:v>1925.58727598</c:v>
                </c:pt>
                <c:pt idx="835">
                  <c:v>1930.06570494</c:v>
                </c:pt>
                <c:pt idx="836">
                  <c:v>1930.08300495</c:v>
                </c:pt>
                <c:pt idx="837">
                  <c:v>1930.07971001</c:v>
                </c:pt>
                <c:pt idx="838">
                  <c:v>1926.68438387</c:v>
                </c:pt>
                <c:pt idx="839">
                  <c:v>1926.69520807</c:v>
                </c:pt>
                <c:pt idx="840">
                  <c:v>1926.70591187</c:v>
                </c:pt>
                <c:pt idx="841">
                  <c:v>1926.73528886</c:v>
                </c:pt>
                <c:pt idx="842">
                  <c:v>1926.7673049</c:v>
                </c:pt>
                <c:pt idx="843">
                  <c:v>1926.77291393</c:v>
                </c:pt>
                <c:pt idx="844">
                  <c:v>1926.80070186</c:v>
                </c:pt>
                <c:pt idx="845">
                  <c:v>1926.8002069</c:v>
                </c:pt>
                <c:pt idx="846">
                  <c:v>1926.82093787</c:v>
                </c:pt>
                <c:pt idx="847">
                  <c:v>1926.82690501</c:v>
                </c:pt>
                <c:pt idx="848">
                  <c:v>1926.84998989</c:v>
                </c:pt>
                <c:pt idx="849">
                  <c:v>1926.85529399</c:v>
                </c:pt>
                <c:pt idx="850">
                  <c:v>1926.86793303</c:v>
                </c:pt>
                <c:pt idx="851">
                  <c:v>1926.87353897</c:v>
                </c:pt>
                <c:pt idx="852">
                  <c:v>1926.89388204</c:v>
                </c:pt>
                <c:pt idx="853">
                  <c:v>1926.89422488</c:v>
                </c:pt>
                <c:pt idx="854">
                  <c:v>1926.91552186</c:v>
                </c:pt>
                <c:pt idx="855">
                  <c:v>1926.91589808</c:v>
                </c:pt>
                <c:pt idx="856">
                  <c:v>1926.93722892</c:v>
                </c:pt>
                <c:pt idx="857">
                  <c:v>1926.95843792</c:v>
                </c:pt>
                <c:pt idx="858">
                  <c:v>1926.97605991</c:v>
                </c:pt>
                <c:pt idx="859">
                  <c:v>1926.97824693</c:v>
                </c:pt>
                <c:pt idx="860">
                  <c:v>1926.998703</c:v>
                </c:pt>
                <c:pt idx="861">
                  <c:v>1926.99972796</c:v>
                </c:pt>
                <c:pt idx="862">
                  <c:v>1927.02213001</c:v>
                </c:pt>
                <c:pt idx="863">
                  <c:v>1927.02276707</c:v>
                </c:pt>
                <c:pt idx="864">
                  <c:v>1927.05600405</c:v>
                </c:pt>
                <c:pt idx="865">
                  <c:v>1927.05663586</c:v>
                </c:pt>
                <c:pt idx="866">
                  <c:v>1927.07876205</c:v>
                </c:pt>
                <c:pt idx="867">
                  <c:v>1927.07912898</c:v>
                </c:pt>
                <c:pt idx="868">
                  <c:v>1927.10360193</c:v>
                </c:pt>
                <c:pt idx="869">
                  <c:v>1927.10408998</c:v>
                </c:pt>
                <c:pt idx="870">
                  <c:v>1927.12576199</c:v>
                </c:pt>
                <c:pt idx="871">
                  <c:v>1927.16292</c:v>
                </c:pt>
                <c:pt idx="872">
                  <c:v>1927.17474008</c:v>
                </c:pt>
                <c:pt idx="873">
                  <c:v>1927.18379998</c:v>
                </c:pt>
                <c:pt idx="874">
                  <c:v>1927.19470906</c:v>
                </c:pt>
                <c:pt idx="875">
                  <c:v>1927.20904207</c:v>
                </c:pt>
                <c:pt idx="876">
                  <c:v>1927.2173779</c:v>
                </c:pt>
                <c:pt idx="877">
                  <c:v>1927.22999907</c:v>
                </c:pt>
                <c:pt idx="878">
                  <c:v>1927.23764706</c:v>
                </c:pt>
                <c:pt idx="879">
                  <c:v>1927.24950004</c:v>
                </c:pt>
                <c:pt idx="880">
                  <c:v>1927.27798796</c:v>
                </c:pt>
                <c:pt idx="881">
                  <c:v>1927.31147099</c:v>
                </c:pt>
                <c:pt idx="882">
                  <c:v>1927.32658005</c:v>
                </c:pt>
                <c:pt idx="883">
                  <c:v>1927.3373239</c:v>
                </c:pt>
                <c:pt idx="884">
                  <c:v>1927.34503198</c:v>
                </c:pt>
                <c:pt idx="885">
                  <c:v>1927.35907793</c:v>
                </c:pt>
                <c:pt idx="886">
                  <c:v>1927.36519194</c:v>
                </c:pt>
                <c:pt idx="887">
                  <c:v>1927.37967491</c:v>
                </c:pt>
                <c:pt idx="888">
                  <c:v>1927.38501501</c:v>
                </c:pt>
                <c:pt idx="889">
                  <c:v>1927.39873505</c:v>
                </c:pt>
                <c:pt idx="890">
                  <c:v>1927.40750003</c:v>
                </c:pt>
                <c:pt idx="891">
                  <c:v>1927.41830897</c:v>
                </c:pt>
                <c:pt idx="892">
                  <c:v>1927.43311405</c:v>
                </c:pt>
                <c:pt idx="893">
                  <c:v>1927.44454598</c:v>
                </c:pt>
                <c:pt idx="894">
                  <c:v>1927.45226908</c:v>
                </c:pt>
                <c:pt idx="895">
                  <c:v>1927.46323204</c:v>
                </c:pt>
                <c:pt idx="896">
                  <c:v>1927.47094703</c:v>
                </c:pt>
                <c:pt idx="897">
                  <c:v>1927.48185396</c:v>
                </c:pt>
                <c:pt idx="898">
                  <c:v>1927.49340987</c:v>
                </c:pt>
                <c:pt idx="899">
                  <c:v>1927.50364804</c:v>
                </c:pt>
                <c:pt idx="900">
                  <c:v>1927.51462293</c:v>
                </c:pt>
                <c:pt idx="901">
                  <c:v>1927.52567291</c:v>
                </c:pt>
                <c:pt idx="902">
                  <c:v>1927.53670692</c:v>
                </c:pt>
                <c:pt idx="903">
                  <c:v>1927.54833198</c:v>
                </c:pt>
                <c:pt idx="904">
                  <c:v>1927.55647588</c:v>
                </c:pt>
                <c:pt idx="905">
                  <c:v>1927.58263206</c:v>
                </c:pt>
                <c:pt idx="906">
                  <c:v>1927.60009408</c:v>
                </c:pt>
                <c:pt idx="907">
                  <c:v>1927.62535191</c:v>
                </c:pt>
                <c:pt idx="908">
                  <c:v>1927.642272</c:v>
                </c:pt>
                <c:pt idx="909">
                  <c:v>1927.65130496</c:v>
                </c:pt>
                <c:pt idx="910">
                  <c:v>1927.67536998</c:v>
                </c:pt>
                <c:pt idx="911">
                  <c:v>1927.67678189</c:v>
                </c:pt>
                <c:pt idx="912">
                  <c:v>1927.69936991</c:v>
                </c:pt>
                <c:pt idx="913">
                  <c:v>1927.69875693</c:v>
                </c:pt>
                <c:pt idx="914">
                  <c:v>1927.74106097</c:v>
                </c:pt>
                <c:pt idx="915">
                  <c:v>1927.76399207</c:v>
                </c:pt>
                <c:pt idx="916">
                  <c:v>1927.77826905</c:v>
                </c:pt>
                <c:pt idx="917">
                  <c:v>1927.79030395</c:v>
                </c:pt>
                <c:pt idx="918">
                  <c:v>1927.79918289</c:v>
                </c:pt>
                <c:pt idx="919">
                  <c:v>1927.81883192</c:v>
                </c:pt>
                <c:pt idx="920">
                  <c:v>1927.82522798</c:v>
                </c:pt>
                <c:pt idx="921">
                  <c:v>1927.84039903</c:v>
                </c:pt>
                <c:pt idx="922">
                  <c:v>1927.84447789</c:v>
                </c:pt>
                <c:pt idx="923">
                  <c:v>1927.89651895</c:v>
                </c:pt>
                <c:pt idx="924">
                  <c:v>1927.89680505</c:v>
                </c:pt>
                <c:pt idx="925">
                  <c:v>1927.92393303</c:v>
                </c:pt>
                <c:pt idx="926">
                  <c:v>1927.92876792</c:v>
                </c:pt>
                <c:pt idx="927">
                  <c:v>1927.94752693</c:v>
                </c:pt>
                <c:pt idx="928">
                  <c:v>1927.96803093</c:v>
                </c:pt>
                <c:pt idx="929">
                  <c:v>1927.94901705</c:v>
                </c:pt>
                <c:pt idx="930">
                  <c:v>1927.989676</c:v>
                </c:pt>
                <c:pt idx="931">
                  <c:v>1927.97023487</c:v>
                </c:pt>
                <c:pt idx="932">
                  <c:v>1928.01705098</c:v>
                </c:pt>
                <c:pt idx="933">
                  <c:v>1927.99383402</c:v>
                </c:pt>
                <c:pt idx="934">
                  <c:v>1928.04332089</c:v>
                </c:pt>
                <c:pt idx="935">
                  <c:v>1928.05131507</c:v>
                </c:pt>
                <c:pt idx="936">
                  <c:v>1928.07045698</c:v>
                </c:pt>
                <c:pt idx="937">
                  <c:v>1928.09165788</c:v>
                </c:pt>
                <c:pt idx="938">
                  <c:v>1928.09210491</c:v>
                </c:pt>
                <c:pt idx="939">
                  <c:v>1928.11413503</c:v>
                </c:pt>
                <c:pt idx="940">
                  <c:v>1928.11491108</c:v>
                </c:pt>
                <c:pt idx="941">
                  <c:v>1928.13748789</c:v>
                </c:pt>
                <c:pt idx="942">
                  <c:v>1928.15402293</c:v>
                </c:pt>
                <c:pt idx="943">
                  <c:v>1928.16281104</c:v>
                </c:pt>
                <c:pt idx="944">
                  <c:v>1928.17351007</c:v>
                </c:pt>
                <c:pt idx="945">
                  <c:v>1928.19197106</c:v>
                </c:pt>
                <c:pt idx="946">
                  <c:v>1928.20489287</c:v>
                </c:pt>
                <c:pt idx="947">
                  <c:v>1928.21403003</c:v>
                </c:pt>
                <c:pt idx="948">
                  <c:v>1928.22756505</c:v>
                </c:pt>
                <c:pt idx="949">
                  <c:v>1928.24732399</c:v>
                </c:pt>
                <c:pt idx="950">
                  <c:v>1928.25595903</c:v>
                </c:pt>
                <c:pt idx="951">
                  <c:v>1928.26701188</c:v>
                </c:pt>
                <c:pt idx="952">
                  <c:v>1928.27469587</c:v>
                </c:pt>
                <c:pt idx="953">
                  <c:v>1928.29365802</c:v>
                </c:pt>
                <c:pt idx="954">
                  <c:v>1928.33088994</c:v>
                </c:pt>
                <c:pt idx="955">
                  <c:v>1928.35517693</c:v>
                </c:pt>
                <c:pt idx="956">
                  <c:v>1928.31199193</c:v>
                </c:pt>
                <c:pt idx="957">
                  <c:v>1928.36173797</c:v>
                </c:pt>
                <c:pt idx="958">
                  <c:v>1928.34060407</c:v>
                </c:pt>
                <c:pt idx="959">
                  <c:v>1928.37512589</c:v>
                </c:pt>
                <c:pt idx="960">
                  <c:v>1928.38108397</c:v>
                </c:pt>
                <c:pt idx="961">
                  <c:v>1928.39566803</c:v>
                </c:pt>
                <c:pt idx="962">
                  <c:v>1928.40167403</c:v>
                </c:pt>
                <c:pt idx="963">
                  <c:v>1928.41813087</c:v>
                </c:pt>
                <c:pt idx="964">
                  <c:v>1928.42304397</c:v>
                </c:pt>
                <c:pt idx="965">
                  <c:v>1928.43970895</c:v>
                </c:pt>
                <c:pt idx="966">
                  <c:v>1928.44333792</c:v>
                </c:pt>
                <c:pt idx="967">
                  <c:v>1928.46463799</c:v>
                </c:pt>
                <c:pt idx="968">
                  <c:v>1928.46967101</c:v>
                </c:pt>
                <c:pt idx="969">
                  <c:v>1928.51728606</c:v>
                </c:pt>
                <c:pt idx="970">
                  <c:v>1928.51775289</c:v>
                </c:pt>
                <c:pt idx="971">
                  <c:v>1928.55275202</c:v>
                </c:pt>
                <c:pt idx="972">
                  <c:v>1928.48382092</c:v>
                </c:pt>
                <c:pt idx="973">
                  <c:v>1928.48822093</c:v>
                </c:pt>
                <c:pt idx="974">
                  <c:v>1928.58310699</c:v>
                </c:pt>
                <c:pt idx="975">
                  <c:v>1928.62035298</c:v>
                </c:pt>
                <c:pt idx="976">
                  <c:v>1928.62665892</c:v>
                </c:pt>
                <c:pt idx="977">
                  <c:v>1928.65934587</c:v>
                </c:pt>
                <c:pt idx="978">
                  <c:v>1928.66393709</c:v>
                </c:pt>
                <c:pt idx="979">
                  <c:v>1928.69652891</c:v>
                </c:pt>
                <c:pt idx="980">
                  <c:v>1928.69696093</c:v>
                </c:pt>
                <c:pt idx="981">
                  <c:v>1928.73862195</c:v>
                </c:pt>
                <c:pt idx="982">
                  <c:v>1928.74384999</c:v>
                </c:pt>
                <c:pt idx="983">
                  <c:v>1928.76043606</c:v>
                </c:pt>
                <c:pt idx="984">
                  <c:v>1928.76329303</c:v>
                </c:pt>
                <c:pt idx="985">
                  <c:v>1928.81154394</c:v>
                </c:pt>
                <c:pt idx="986">
                  <c:v>1928.81760907</c:v>
                </c:pt>
                <c:pt idx="987">
                  <c:v>1928.83189201</c:v>
                </c:pt>
                <c:pt idx="988">
                  <c:v>1928.83717799</c:v>
                </c:pt>
                <c:pt idx="989">
                  <c:v>1928.85829687</c:v>
                </c:pt>
                <c:pt idx="990">
                  <c:v>1928.85889387</c:v>
                </c:pt>
                <c:pt idx="991">
                  <c:v>1928.88812494</c:v>
                </c:pt>
                <c:pt idx="992">
                  <c:v>1928.92249298</c:v>
                </c:pt>
                <c:pt idx="993">
                  <c:v>1928.98479795</c:v>
                </c:pt>
                <c:pt idx="994">
                  <c:v>1928.98821902</c:v>
                </c:pt>
                <c:pt idx="995">
                  <c:v>1929.12691593</c:v>
                </c:pt>
                <c:pt idx="996">
                  <c:v>1929.1275239</c:v>
                </c:pt>
                <c:pt idx="997">
                  <c:v>1929.20079899</c:v>
                </c:pt>
                <c:pt idx="998">
                  <c:v>1929.20145607</c:v>
                </c:pt>
                <c:pt idx="999">
                  <c:v>1929.28525996</c:v>
                </c:pt>
                <c:pt idx="1000">
                  <c:v>1929.2859869</c:v>
                </c:pt>
                <c:pt idx="1001">
                  <c:v>1929.37490201</c:v>
                </c:pt>
                <c:pt idx="1002">
                  <c:v>1929.37529588</c:v>
                </c:pt>
                <c:pt idx="1003">
                  <c:v>1929.518713</c:v>
                </c:pt>
                <c:pt idx="1004">
                  <c:v>1929.52107</c:v>
                </c:pt>
                <c:pt idx="1005">
                  <c:v>1929.65737391</c:v>
                </c:pt>
                <c:pt idx="1006">
                  <c:v>1929.82705688</c:v>
                </c:pt>
                <c:pt idx="1007">
                  <c:v>1929.83041191</c:v>
                </c:pt>
                <c:pt idx="1008">
                  <c:v>1929.59839487</c:v>
                </c:pt>
                <c:pt idx="1009">
                  <c:v>1930.05511093</c:v>
                </c:pt>
                <c:pt idx="1010">
                  <c:v>1930.07416296</c:v>
                </c:pt>
                <c:pt idx="1011">
                  <c:v>1930.12663603</c:v>
                </c:pt>
                <c:pt idx="1012">
                  <c:v>1930.03322005</c:v>
                </c:pt>
                <c:pt idx="1013">
                  <c:v>1930.131814</c:v>
                </c:pt>
                <c:pt idx="1014">
                  <c:v>1930.14972997</c:v>
                </c:pt>
                <c:pt idx="1015">
                  <c:v>1930.17106891</c:v>
                </c:pt>
                <c:pt idx="1016">
                  <c:v>1930.10086489</c:v>
                </c:pt>
                <c:pt idx="1017">
                  <c:v>1930.19435906</c:v>
                </c:pt>
                <c:pt idx="1018">
                  <c:v>1930.24335003</c:v>
                </c:pt>
                <c:pt idx="1019">
                  <c:v>1930.306705</c:v>
                </c:pt>
                <c:pt idx="1020">
                  <c:v>1930.394943</c:v>
                </c:pt>
                <c:pt idx="1021">
                  <c:v>1930.47783709</c:v>
                </c:pt>
                <c:pt idx="1022">
                  <c:v>1930.56545591</c:v>
                </c:pt>
                <c:pt idx="1023">
                  <c:v>1930.59773493</c:v>
                </c:pt>
                <c:pt idx="1024">
                  <c:v>1930.62747002</c:v>
                </c:pt>
                <c:pt idx="1025">
                  <c:v>1930.53454399</c:v>
                </c:pt>
                <c:pt idx="1026">
                  <c:v>1930.71470189</c:v>
                </c:pt>
                <c:pt idx="1027">
                  <c:v>1930.67174101</c:v>
                </c:pt>
                <c:pt idx="1028">
                  <c:v>1930.77686286</c:v>
                </c:pt>
                <c:pt idx="1029">
                  <c:v>1930.8477819</c:v>
                </c:pt>
                <c:pt idx="1030">
                  <c:v>1930.90045309</c:v>
                </c:pt>
                <c:pt idx="1031">
                  <c:v>1930.93893409</c:v>
                </c:pt>
                <c:pt idx="1032">
                  <c:v>1931.00757194</c:v>
                </c:pt>
                <c:pt idx="1033">
                  <c:v>1930.97591996</c:v>
                </c:pt>
                <c:pt idx="1034">
                  <c:v>1931.08702993</c:v>
                </c:pt>
                <c:pt idx="1035">
                  <c:v>1931.19844007</c:v>
                </c:pt>
                <c:pt idx="1036">
                  <c:v>1931.3131609</c:v>
                </c:pt>
                <c:pt idx="1037">
                  <c:v>1931.04902196</c:v>
                </c:pt>
                <c:pt idx="1038">
                  <c:v>1931.26687789</c:v>
                </c:pt>
                <c:pt idx="1039">
                  <c:v>1931.48191309</c:v>
                </c:pt>
                <c:pt idx="1040">
                  <c:v>1931.11475396</c:v>
                </c:pt>
                <c:pt idx="1041">
                  <c:v>1931.56649399</c:v>
                </c:pt>
                <c:pt idx="1042">
                  <c:v>1931.4000299</c:v>
                </c:pt>
                <c:pt idx="1043">
                  <c:v>1931.61055398</c:v>
                </c:pt>
                <c:pt idx="1044">
                  <c:v>1931.66334796</c:v>
                </c:pt>
                <c:pt idx="1045">
                  <c:v>1931.72423601</c:v>
                </c:pt>
                <c:pt idx="1046">
                  <c:v>1931.747334</c:v>
                </c:pt>
                <c:pt idx="1047">
                  <c:v>1931.76001906</c:v>
                </c:pt>
                <c:pt idx="1048">
                  <c:v>1931.767061</c:v>
                </c:pt>
                <c:pt idx="1049">
                  <c:v>1931.78216505</c:v>
                </c:pt>
                <c:pt idx="1050">
                  <c:v>1931.79240608</c:v>
                </c:pt>
                <c:pt idx="1051">
                  <c:v>1931.81844592</c:v>
                </c:pt>
                <c:pt idx="1052">
                  <c:v>1931.83245587</c:v>
                </c:pt>
                <c:pt idx="1053">
                  <c:v>1931.86589193</c:v>
                </c:pt>
                <c:pt idx="1054">
                  <c:v>1931.88916087</c:v>
                </c:pt>
                <c:pt idx="1055">
                  <c:v>1931.97016406</c:v>
                </c:pt>
                <c:pt idx="1056">
                  <c:v>1931.99447203</c:v>
                </c:pt>
                <c:pt idx="1057">
                  <c:v>1932.01223302</c:v>
                </c:pt>
                <c:pt idx="1058">
                  <c:v>1932.02650499</c:v>
                </c:pt>
                <c:pt idx="1059">
                  <c:v>1932.04083586</c:v>
                </c:pt>
                <c:pt idx="1060">
                  <c:v>1932.06080389</c:v>
                </c:pt>
                <c:pt idx="1061">
                  <c:v>1932.074224</c:v>
                </c:pt>
                <c:pt idx="1062">
                  <c:v>1932.09228206</c:v>
                </c:pt>
                <c:pt idx="1063">
                  <c:v>1932.14061189</c:v>
                </c:pt>
                <c:pt idx="1064">
                  <c:v>1932.15525794</c:v>
                </c:pt>
                <c:pt idx="1065">
                  <c:v>1932.17243791</c:v>
                </c:pt>
                <c:pt idx="1066">
                  <c:v>1932.18642998</c:v>
                </c:pt>
                <c:pt idx="1067">
                  <c:v>1932.20583797</c:v>
                </c:pt>
                <c:pt idx="1068">
                  <c:v>1932.22157502</c:v>
                </c:pt>
                <c:pt idx="1069">
                  <c:v>1932.2383759</c:v>
                </c:pt>
                <c:pt idx="1070">
                  <c:v>1932.24306703</c:v>
                </c:pt>
                <c:pt idx="1071">
                  <c:v>1932.25846004</c:v>
                </c:pt>
                <c:pt idx="1072">
                  <c:v>1932.26337194</c:v>
                </c:pt>
                <c:pt idx="1073">
                  <c:v>1932.29638886</c:v>
                </c:pt>
                <c:pt idx="1074">
                  <c:v>1932.32757902</c:v>
                </c:pt>
                <c:pt idx="1075">
                  <c:v>1932.29793692</c:v>
                </c:pt>
                <c:pt idx="1076">
                  <c:v>1932.32865405</c:v>
                </c:pt>
                <c:pt idx="1077">
                  <c:v>1932.36732197</c:v>
                </c:pt>
                <c:pt idx="1078">
                  <c:v>1932.34759998</c:v>
                </c:pt>
                <c:pt idx="1079">
                  <c:v>1932.37007499</c:v>
                </c:pt>
                <c:pt idx="1080">
                  <c:v>1932.38599706</c:v>
                </c:pt>
                <c:pt idx="1081">
                  <c:v>1932.38880587</c:v>
                </c:pt>
                <c:pt idx="1082">
                  <c:v>1932.35136199</c:v>
                </c:pt>
                <c:pt idx="1083">
                  <c:v>1932.40492702</c:v>
                </c:pt>
                <c:pt idx="1084">
                  <c:v>1932.40858388</c:v>
                </c:pt>
                <c:pt idx="1085">
                  <c:v>1932.42459393</c:v>
                </c:pt>
                <c:pt idx="1086">
                  <c:v>1932.43280005</c:v>
                </c:pt>
                <c:pt idx="1087">
                  <c:v>1932.44453692</c:v>
                </c:pt>
                <c:pt idx="1088">
                  <c:v>1932.45294404</c:v>
                </c:pt>
                <c:pt idx="1089">
                  <c:v>1932.46424007</c:v>
                </c:pt>
                <c:pt idx="1090">
                  <c:v>1932.47213387</c:v>
                </c:pt>
                <c:pt idx="1091">
                  <c:v>1932.48367906</c:v>
                </c:pt>
                <c:pt idx="1092">
                  <c:v>1932.4915359</c:v>
                </c:pt>
                <c:pt idx="1093">
                  <c:v>1932.50345087</c:v>
                </c:pt>
                <c:pt idx="1094">
                  <c:v>1932.51107788</c:v>
                </c:pt>
                <c:pt idx="1095">
                  <c:v>1932.52206898</c:v>
                </c:pt>
                <c:pt idx="1096">
                  <c:v>1932.52985907</c:v>
                </c:pt>
                <c:pt idx="1097">
                  <c:v>1932.54162192</c:v>
                </c:pt>
                <c:pt idx="1098">
                  <c:v>1932.54990005</c:v>
                </c:pt>
                <c:pt idx="1099">
                  <c:v>1932.56153488</c:v>
                </c:pt>
                <c:pt idx="1100">
                  <c:v>1932.56931806</c:v>
                </c:pt>
                <c:pt idx="1101">
                  <c:v>1932.58094692</c:v>
                </c:pt>
                <c:pt idx="1102">
                  <c:v>1932.59381294</c:v>
                </c:pt>
                <c:pt idx="1103">
                  <c:v>1932.60517597</c:v>
                </c:pt>
                <c:pt idx="1104">
                  <c:v>1932.61282802</c:v>
                </c:pt>
                <c:pt idx="1105">
                  <c:v>1932.63224101</c:v>
                </c:pt>
                <c:pt idx="1106">
                  <c:v>1932.64580989</c:v>
                </c:pt>
                <c:pt idx="1107">
                  <c:v>1932.65393686</c:v>
                </c:pt>
                <c:pt idx="1108">
                  <c:v>1932.66650295</c:v>
                </c:pt>
                <c:pt idx="1109">
                  <c:v>1932.67464495</c:v>
                </c:pt>
                <c:pt idx="1110">
                  <c:v>1932.68967009</c:v>
                </c:pt>
                <c:pt idx="1111">
                  <c:v>1932.69506192</c:v>
                </c:pt>
                <c:pt idx="1112">
                  <c:v>1932.70965886</c:v>
                </c:pt>
                <c:pt idx="1113">
                  <c:v>1932.71513987</c:v>
                </c:pt>
                <c:pt idx="1114">
                  <c:v>1932.72925401</c:v>
                </c:pt>
                <c:pt idx="1115">
                  <c:v>1932.734864</c:v>
                </c:pt>
                <c:pt idx="1116">
                  <c:v>1932.75006795</c:v>
                </c:pt>
                <c:pt idx="1117">
                  <c:v>1932.755018</c:v>
                </c:pt>
                <c:pt idx="1118">
                  <c:v>1932.78439999</c:v>
                </c:pt>
                <c:pt idx="1119">
                  <c:v>1932.78710389</c:v>
                </c:pt>
                <c:pt idx="1120">
                  <c:v>1932.81255198</c:v>
                </c:pt>
                <c:pt idx="1121">
                  <c:v>1932.81306005</c:v>
                </c:pt>
                <c:pt idx="1122">
                  <c:v>1932.83738995</c:v>
                </c:pt>
                <c:pt idx="1123">
                  <c:v>1932.8636179</c:v>
                </c:pt>
                <c:pt idx="1124">
                  <c:v>1932.88238502</c:v>
                </c:pt>
                <c:pt idx="1125">
                  <c:v>1932.88481903</c:v>
                </c:pt>
                <c:pt idx="1126">
                  <c:v>1932.90361404</c:v>
                </c:pt>
                <c:pt idx="1127">
                  <c:v>1932.90797091</c:v>
                </c:pt>
                <c:pt idx="1128">
                  <c:v>1932.92404389</c:v>
                </c:pt>
                <c:pt idx="1129">
                  <c:v>1932.92783809</c:v>
                </c:pt>
                <c:pt idx="1130">
                  <c:v>1932.9448719</c:v>
                </c:pt>
                <c:pt idx="1131">
                  <c:v>1932.99760389</c:v>
                </c:pt>
                <c:pt idx="1132">
                  <c:v>1933.00730205</c:v>
                </c:pt>
                <c:pt idx="1133">
                  <c:v>1933.04263496</c:v>
                </c:pt>
                <c:pt idx="1134">
                  <c:v>1933.0478909</c:v>
                </c:pt>
                <c:pt idx="1135">
                  <c:v>1933.06336689</c:v>
                </c:pt>
                <c:pt idx="1136">
                  <c:v>1933.07230091</c:v>
                </c:pt>
                <c:pt idx="1137">
                  <c:v>1933.09258509</c:v>
                </c:pt>
                <c:pt idx="1138">
                  <c:v>1933.09311008</c:v>
                </c:pt>
                <c:pt idx="1139">
                  <c:v>1933.11185098</c:v>
                </c:pt>
                <c:pt idx="1140">
                  <c:v>1933.11571598</c:v>
                </c:pt>
                <c:pt idx="1141">
                  <c:v>2080.122469899999</c:v>
                </c:pt>
                <c:pt idx="1142">
                  <c:v>2083.33211088</c:v>
                </c:pt>
                <c:pt idx="1143">
                  <c:v>2082.27628899</c:v>
                </c:pt>
                <c:pt idx="1144">
                  <c:v>2083.35275602</c:v>
                </c:pt>
                <c:pt idx="1145">
                  <c:v>2083.36002302</c:v>
                </c:pt>
                <c:pt idx="1146">
                  <c:v>2086.46379304</c:v>
                </c:pt>
                <c:pt idx="1147">
                  <c:v>2081.14592099</c:v>
                </c:pt>
                <c:pt idx="1148">
                  <c:v>2085.42442393</c:v>
                </c:pt>
                <c:pt idx="1149">
                  <c:v>2087.67268801</c:v>
                </c:pt>
                <c:pt idx="1150">
                  <c:v>2086.52095795</c:v>
                </c:pt>
                <c:pt idx="1151">
                  <c:v>2088.89563608</c:v>
                </c:pt>
                <c:pt idx="1152">
                  <c:v>2087.70065403</c:v>
                </c:pt>
                <c:pt idx="1153">
                  <c:v>2081.172405</c:v>
                </c:pt>
                <c:pt idx="1154">
                  <c:v>2081.18497491</c:v>
                </c:pt>
                <c:pt idx="1155">
                  <c:v>2081.22087789</c:v>
                </c:pt>
                <c:pt idx="1156">
                  <c:v>2098.09527993</c:v>
                </c:pt>
                <c:pt idx="1157">
                  <c:v>2082.2968049</c:v>
                </c:pt>
                <c:pt idx="1158">
                  <c:v>2094.784888029997</c:v>
                </c:pt>
                <c:pt idx="1159">
                  <c:v>2096.88062</c:v>
                </c:pt>
                <c:pt idx="1160">
                  <c:v>2101.35998702</c:v>
                </c:pt>
                <c:pt idx="1161">
                  <c:v>2101.43826199</c:v>
                </c:pt>
                <c:pt idx="1162">
                  <c:v>2103.53048897</c:v>
                </c:pt>
                <c:pt idx="1163">
                  <c:v>2103.53742599</c:v>
                </c:pt>
                <c:pt idx="1164">
                  <c:v>2101.40553188</c:v>
                </c:pt>
                <c:pt idx="1165">
                  <c:v>2102.431247</c:v>
                </c:pt>
                <c:pt idx="1166">
                  <c:v>2102.46029186</c:v>
                </c:pt>
                <c:pt idx="1167">
                  <c:v>2104.58007002</c:v>
                </c:pt>
                <c:pt idx="1168">
                  <c:v>2104.56753588</c:v>
                </c:pt>
                <c:pt idx="1169">
                  <c:v>2105.62552905</c:v>
                </c:pt>
                <c:pt idx="1170">
                  <c:v>2105.63319087</c:v>
                </c:pt>
                <c:pt idx="1171">
                  <c:v>2105.66133809</c:v>
                </c:pt>
                <c:pt idx="1172">
                  <c:v>2105.67503786</c:v>
                </c:pt>
                <c:pt idx="1173">
                  <c:v>2106.70973492</c:v>
                </c:pt>
                <c:pt idx="1174">
                  <c:v>2125.4081459</c:v>
                </c:pt>
                <c:pt idx="1175">
                  <c:v>2121.92854595</c:v>
                </c:pt>
                <c:pt idx="1176">
                  <c:v>2130.93996596</c:v>
                </c:pt>
                <c:pt idx="1177">
                  <c:v>2120.81525397</c:v>
                </c:pt>
                <c:pt idx="1178">
                  <c:v>2107.796781059998</c:v>
                </c:pt>
                <c:pt idx="1179">
                  <c:v>2106.72359705</c:v>
                </c:pt>
                <c:pt idx="1180">
                  <c:v>2123.16516709</c:v>
                </c:pt>
                <c:pt idx="1181">
                  <c:v>2109.95847797</c:v>
                </c:pt>
                <c:pt idx="1182">
                  <c:v>2151.82491803</c:v>
                </c:pt>
                <c:pt idx="1183">
                  <c:v>2107.80946088</c:v>
                </c:pt>
                <c:pt idx="1184">
                  <c:v>2106.746241089998</c:v>
                </c:pt>
                <c:pt idx="1185">
                  <c:v>2150.78112602</c:v>
                </c:pt>
                <c:pt idx="1186">
                  <c:v>2144.04531789</c:v>
                </c:pt>
                <c:pt idx="1187">
                  <c:v>2150.745363</c:v>
                </c:pt>
                <c:pt idx="1188">
                  <c:v>2146.29086494</c:v>
                </c:pt>
                <c:pt idx="1189">
                  <c:v>2150.752465009999</c:v>
                </c:pt>
                <c:pt idx="1190">
                  <c:v>2145.12416697</c:v>
                </c:pt>
                <c:pt idx="1191">
                  <c:v>2108.91201806</c:v>
                </c:pt>
                <c:pt idx="1192">
                  <c:v>2149.56429601</c:v>
                </c:pt>
                <c:pt idx="1193">
                  <c:v>2149.56801605</c:v>
                </c:pt>
                <c:pt idx="1194">
                  <c:v>2148.46227694</c:v>
                </c:pt>
                <c:pt idx="1195">
                  <c:v>2154.02672005</c:v>
                </c:pt>
                <c:pt idx="1196">
                  <c:v>2134.22671008</c:v>
                </c:pt>
                <c:pt idx="1197">
                  <c:v>2152.87208104</c:v>
                </c:pt>
                <c:pt idx="1198">
                  <c:v>2116.284168</c:v>
                </c:pt>
                <c:pt idx="1199">
                  <c:v>2114.15724206</c:v>
                </c:pt>
                <c:pt idx="1200">
                  <c:v>2117.40578389</c:v>
                </c:pt>
                <c:pt idx="1201">
                  <c:v>2121.92969894</c:v>
                </c:pt>
                <c:pt idx="1202">
                  <c:v>2121.97353101</c:v>
                </c:pt>
                <c:pt idx="1203">
                  <c:v>2123.21515608</c:v>
                </c:pt>
                <c:pt idx="1204">
                  <c:v>2116.32309198</c:v>
                </c:pt>
                <c:pt idx="1205">
                  <c:v>2119.75415301</c:v>
                </c:pt>
                <c:pt idx="1206">
                  <c:v>2124.31511807</c:v>
                </c:pt>
                <c:pt idx="1207">
                  <c:v>2124.34052396</c:v>
                </c:pt>
                <c:pt idx="1208">
                  <c:v>2119.77001405</c:v>
                </c:pt>
                <c:pt idx="1209">
                  <c:v>2114.23566389</c:v>
                </c:pt>
                <c:pt idx="1210">
                  <c:v>2120.82582808</c:v>
                </c:pt>
                <c:pt idx="1211">
                  <c:v>2130.94554186</c:v>
                </c:pt>
                <c:pt idx="1212">
                  <c:v>2146.38644409</c:v>
                </c:pt>
                <c:pt idx="1213">
                  <c:v>2147.37949204</c:v>
                </c:pt>
                <c:pt idx="1214">
                  <c:v>2115.24201608</c:v>
                </c:pt>
                <c:pt idx="1215">
                  <c:v>2120.85842896</c:v>
                </c:pt>
                <c:pt idx="1216">
                  <c:v>2111.07348609</c:v>
                </c:pt>
                <c:pt idx="1217">
                  <c:v>2132.02168393</c:v>
                </c:pt>
                <c:pt idx="1218">
                  <c:v>2109.98203087</c:v>
                </c:pt>
                <c:pt idx="1219">
                  <c:v>2124.38301897</c:v>
                </c:pt>
                <c:pt idx="1220">
                  <c:v>2108.91733289</c:v>
                </c:pt>
                <c:pt idx="1221">
                  <c:v>2127.603719</c:v>
                </c:pt>
                <c:pt idx="1222">
                  <c:v>2118.58705997</c:v>
                </c:pt>
                <c:pt idx="1223">
                  <c:v>2117.47818995</c:v>
                </c:pt>
                <c:pt idx="1224">
                  <c:v>2139.7216239</c:v>
                </c:pt>
                <c:pt idx="1225">
                  <c:v>2139.72133994</c:v>
                </c:pt>
                <c:pt idx="1226">
                  <c:v>2140.77423191</c:v>
                </c:pt>
                <c:pt idx="1227">
                  <c:v>2140.786864039997</c:v>
                </c:pt>
                <c:pt idx="1228">
                  <c:v>2142.96553302</c:v>
                </c:pt>
                <c:pt idx="1229">
                  <c:v>2144.06444001</c:v>
                </c:pt>
                <c:pt idx="1230">
                  <c:v>2118.6193819</c:v>
                </c:pt>
                <c:pt idx="1231">
                  <c:v>2109.98241591</c:v>
                </c:pt>
                <c:pt idx="1232">
                  <c:v>2155.16403699</c:v>
                </c:pt>
                <c:pt idx="1233">
                  <c:v>2151.79451108</c:v>
                </c:pt>
                <c:pt idx="1234">
                  <c:v>2145.12909293</c:v>
                </c:pt>
                <c:pt idx="1235">
                  <c:v>2154.03120804</c:v>
                </c:pt>
                <c:pt idx="1236">
                  <c:v>2154.06517792</c:v>
                </c:pt>
                <c:pt idx="1237">
                  <c:v>2148.49717593</c:v>
                </c:pt>
                <c:pt idx="1238">
                  <c:v>2143.00975299</c:v>
                </c:pt>
                <c:pt idx="1239">
                  <c:v>2141.97188687</c:v>
                </c:pt>
                <c:pt idx="1240">
                  <c:v>2127.60493898</c:v>
                </c:pt>
                <c:pt idx="1241">
                  <c:v>2141.90052605</c:v>
                </c:pt>
                <c:pt idx="1242">
                  <c:v>2127.6415329</c:v>
                </c:pt>
                <c:pt idx="1243">
                  <c:v>2132.03312492</c:v>
                </c:pt>
                <c:pt idx="1244">
                  <c:v>2117.53409696</c:v>
                </c:pt>
                <c:pt idx="1245">
                  <c:v>2115.353616</c:v>
                </c:pt>
                <c:pt idx="1246">
                  <c:v>2125.44067097</c:v>
                </c:pt>
                <c:pt idx="1247">
                  <c:v>2126.5580759</c:v>
                </c:pt>
                <c:pt idx="1248">
                  <c:v>2130.98607588</c:v>
                </c:pt>
                <c:pt idx="1249">
                  <c:v>2127.65549207</c:v>
                </c:pt>
                <c:pt idx="1250">
                  <c:v>2116.34508991</c:v>
                </c:pt>
                <c:pt idx="1251">
                  <c:v>2128.68479109</c:v>
                </c:pt>
                <c:pt idx="1252">
                  <c:v>2136.38672495</c:v>
                </c:pt>
                <c:pt idx="1253">
                  <c:v>2148.50893807</c:v>
                </c:pt>
                <c:pt idx="1254">
                  <c:v>2128.69419098</c:v>
                </c:pt>
                <c:pt idx="1255">
                  <c:v>2129.87179399</c:v>
                </c:pt>
                <c:pt idx="1256">
                  <c:v>2138.55490994</c:v>
                </c:pt>
                <c:pt idx="1257">
                  <c:v>2129.87260795</c:v>
                </c:pt>
                <c:pt idx="1258">
                  <c:v>2138.58026886</c:v>
                </c:pt>
                <c:pt idx="1259">
                  <c:v>2135.33091593</c:v>
                </c:pt>
                <c:pt idx="1260">
                  <c:v>2134.31040692</c:v>
                </c:pt>
                <c:pt idx="1261">
                  <c:v>2136.43115902</c:v>
                </c:pt>
                <c:pt idx="1262">
                  <c:v>2137.467849019999</c:v>
                </c:pt>
                <c:pt idx="1263">
                  <c:v>2135.36569691</c:v>
                </c:pt>
                <c:pt idx="1264">
                  <c:v>2133.10528588</c:v>
                </c:pt>
                <c:pt idx="1265">
                  <c:v>2133.11193204</c:v>
                </c:pt>
                <c:pt idx="1266">
                  <c:v>2134.24033093</c:v>
                </c:pt>
                <c:pt idx="1267">
                  <c:v>2137.48405886</c:v>
                </c:pt>
                <c:pt idx="1268">
                  <c:v>2137.51073194</c:v>
                </c:pt>
                <c:pt idx="1269">
                  <c:v>2141.92878795</c:v>
                </c:pt>
                <c:pt idx="1270">
                  <c:v>2147.41092086</c:v>
                </c:pt>
                <c:pt idx="1271">
                  <c:v>2147.44144487</c:v>
                </c:pt>
                <c:pt idx="1272">
                  <c:v>2152.89471006</c:v>
                </c:pt>
                <c:pt idx="1273">
                  <c:v>2154.06568098</c:v>
                </c:pt>
                <c:pt idx="1274">
                  <c:v>1160.92383409</c:v>
                </c:pt>
                <c:pt idx="1275">
                  <c:v>1160.93139887</c:v>
                </c:pt>
                <c:pt idx="1276">
                  <c:v>1160.95156693</c:v>
                </c:pt>
                <c:pt idx="1277">
                  <c:v>1188.56113291</c:v>
                </c:pt>
                <c:pt idx="1278">
                  <c:v>1188.56887889</c:v>
                </c:pt>
                <c:pt idx="1279">
                  <c:v>1188.58540797</c:v>
                </c:pt>
                <c:pt idx="1280">
                  <c:v>1188.58930993</c:v>
                </c:pt>
                <c:pt idx="1281">
                  <c:v>1188.60567403</c:v>
                </c:pt>
                <c:pt idx="1282">
                  <c:v>1188.66466808</c:v>
                </c:pt>
                <c:pt idx="1283">
                  <c:v>1188.68188405</c:v>
                </c:pt>
                <c:pt idx="1284">
                  <c:v>1188.69126606</c:v>
                </c:pt>
                <c:pt idx="1285">
                  <c:v>1188.71480298</c:v>
                </c:pt>
                <c:pt idx="1286">
                  <c:v>1160.97457004</c:v>
                </c:pt>
                <c:pt idx="1287">
                  <c:v>1160.99237299</c:v>
                </c:pt>
                <c:pt idx="1288">
                  <c:v>1188.74909687</c:v>
                </c:pt>
                <c:pt idx="1289">
                  <c:v>1188.76639795</c:v>
                </c:pt>
                <c:pt idx="1290">
                  <c:v>1188.81944489</c:v>
                </c:pt>
                <c:pt idx="1291">
                  <c:v>1188.83846998</c:v>
                </c:pt>
                <c:pt idx="1292">
                  <c:v>1161.0350039</c:v>
                </c:pt>
                <c:pt idx="1293">
                  <c:v>1161.04509902</c:v>
                </c:pt>
                <c:pt idx="1294">
                  <c:v>1161.06299806</c:v>
                </c:pt>
                <c:pt idx="1295">
                  <c:v>1161.10385394</c:v>
                </c:pt>
                <c:pt idx="1296">
                  <c:v>1161.142097</c:v>
                </c:pt>
                <c:pt idx="1297">
                  <c:v>1188.89656186</c:v>
                </c:pt>
                <c:pt idx="1298">
                  <c:v>1188.931216</c:v>
                </c:pt>
                <c:pt idx="1299">
                  <c:v>1161.1895299</c:v>
                </c:pt>
                <c:pt idx="1300">
                  <c:v>1161.21755099</c:v>
                </c:pt>
                <c:pt idx="1301">
                  <c:v>1161.22935796</c:v>
                </c:pt>
                <c:pt idx="1302">
                  <c:v>1161.23632693</c:v>
                </c:pt>
                <c:pt idx="1303">
                  <c:v>1161.26237392</c:v>
                </c:pt>
                <c:pt idx="1304">
                  <c:v>1161.26304507</c:v>
                </c:pt>
                <c:pt idx="1305">
                  <c:v>1161.28111005</c:v>
                </c:pt>
                <c:pt idx="1306">
                  <c:v>1161.28356886</c:v>
                </c:pt>
                <c:pt idx="1307">
                  <c:v>1188.94306397</c:v>
                </c:pt>
                <c:pt idx="1308">
                  <c:v>1188.97768497</c:v>
                </c:pt>
                <c:pt idx="1309">
                  <c:v>1188.99444294</c:v>
                </c:pt>
                <c:pt idx="1310">
                  <c:v>1161.30880189</c:v>
                </c:pt>
                <c:pt idx="1311">
                  <c:v>1161.30917096</c:v>
                </c:pt>
                <c:pt idx="1312">
                  <c:v>1161.32741094</c:v>
                </c:pt>
                <c:pt idx="1313">
                  <c:v>1161.33027387</c:v>
                </c:pt>
                <c:pt idx="1314">
                  <c:v>1161.34714794</c:v>
                </c:pt>
                <c:pt idx="1315">
                  <c:v>1189.00175405</c:v>
                </c:pt>
                <c:pt idx="1316">
                  <c:v>1189.02095604</c:v>
                </c:pt>
                <c:pt idx="1317">
                  <c:v>1189.03837609</c:v>
                </c:pt>
                <c:pt idx="1318">
                  <c:v>1189.06153703</c:v>
                </c:pt>
                <c:pt idx="1319">
                  <c:v>1189.09998989</c:v>
                </c:pt>
                <c:pt idx="1320">
                  <c:v>1189.15538192</c:v>
                </c:pt>
                <c:pt idx="1321">
                  <c:v>1189.18650889</c:v>
                </c:pt>
                <c:pt idx="1322">
                  <c:v>1189.20565987</c:v>
                </c:pt>
                <c:pt idx="1323">
                  <c:v>1189.21922588</c:v>
                </c:pt>
                <c:pt idx="1324">
                  <c:v>1161.35060787</c:v>
                </c:pt>
                <c:pt idx="1325">
                  <c:v>1161.38143802</c:v>
                </c:pt>
                <c:pt idx="1326">
                  <c:v>1161.38189292</c:v>
                </c:pt>
                <c:pt idx="1327">
                  <c:v>1161.41474605</c:v>
                </c:pt>
                <c:pt idx="1328">
                  <c:v>1161.41536903</c:v>
                </c:pt>
                <c:pt idx="1329">
                  <c:v>1189.23485303</c:v>
                </c:pt>
                <c:pt idx="1330">
                  <c:v>1189.24401498</c:v>
                </c:pt>
                <c:pt idx="1331">
                  <c:v>1161.43670487</c:v>
                </c:pt>
                <c:pt idx="1332">
                  <c:v>1161.43731689</c:v>
                </c:pt>
                <c:pt idx="1333">
                  <c:v>1161.46587086</c:v>
                </c:pt>
                <c:pt idx="1334">
                  <c:v>1189.25841689</c:v>
                </c:pt>
                <c:pt idx="1335">
                  <c:v>1189.27838993</c:v>
                </c:pt>
                <c:pt idx="1336">
                  <c:v>1189.29096794</c:v>
                </c:pt>
                <c:pt idx="1337">
                  <c:v>1189.31292391</c:v>
                </c:pt>
                <c:pt idx="1338">
                  <c:v>1189.31727695</c:v>
                </c:pt>
                <c:pt idx="1339">
                  <c:v>1161.57550192</c:v>
                </c:pt>
                <c:pt idx="1340">
                  <c:v>1161.633461</c:v>
                </c:pt>
                <c:pt idx="1341">
                  <c:v>1161.65426803</c:v>
                </c:pt>
                <c:pt idx="1342">
                  <c:v>1161.69191098</c:v>
                </c:pt>
                <c:pt idx="1343">
                  <c:v>1161.71558499</c:v>
                </c:pt>
                <c:pt idx="1344">
                  <c:v>1189.33286595</c:v>
                </c:pt>
                <c:pt idx="1345">
                  <c:v>1189.33721399</c:v>
                </c:pt>
                <c:pt idx="1346">
                  <c:v>1189.37718987</c:v>
                </c:pt>
                <c:pt idx="1347">
                  <c:v>1189.38303995</c:v>
                </c:pt>
                <c:pt idx="1348">
                  <c:v>1189.39823103</c:v>
                </c:pt>
                <c:pt idx="1349">
                  <c:v>1189.40238404</c:v>
                </c:pt>
                <c:pt idx="1350">
                  <c:v>1189.42793989</c:v>
                </c:pt>
                <c:pt idx="1351">
                  <c:v>1189.42905188</c:v>
                </c:pt>
                <c:pt idx="1352">
                  <c:v>1161.75121403</c:v>
                </c:pt>
                <c:pt idx="1353">
                  <c:v>1161.75624108</c:v>
                </c:pt>
                <c:pt idx="1354">
                  <c:v>1161.77081203</c:v>
                </c:pt>
                <c:pt idx="1355">
                  <c:v>1189.49496007</c:v>
                </c:pt>
                <c:pt idx="1356">
                  <c:v>1189.49562407</c:v>
                </c:pt>
                <c:pt idx="1357">
                  <c:v>1189.59556794</c:v>
                </c:pt>
                <c:pt idx="1358">
                  <c:v>1189.59616709</c:v>
                </c:pt>
                <c:pt idx="1359">
                  <c:v>1161.77646494</c:v>
                </c:pt>
                <c:pt idx="1360">
                  <c:v>1161.79040003</c:v>
                </c:pt>
                <c:pt idx="1361">
                  <c:v>1161.79569197</c:v>
                </c:pt>
                <c:pt idx="1362">
                  <c:v>1161.81752491</c:v>
                </c:pt>
                <c:pt idx="1363">
                  <c:v>1161.81792903</c:v>
                </c:pt>
                <c:pt idx="1364">
                  <c:v>1161.85803103</c:v>
                </c:pt>
                <c:pt idx="1365">
                  <c:v>1161.93497491</c:v>
                </c:pt>
                <c:pt idx="1366">
                  <c:v>1161.93468809</c:v>
                </c:pt>
                <c:pt idx="1367">
                  <c:v>1189.62304688</c:v>
                </c:pt>
                <c:pt idx="1368">
                  <c:v>1189.62370586</c:v>
                </c:pt>
                <c:pt idx="1369">
                  <c:v>1189.64735508</c:v>
                </c:pt>
                <c:pt idx="1370">
                  <c:v>1189.64800286</c:v>
                </c:pt>
                <c:pt idx="1371">
                  <c:v>1189.68326688</c:v>
                </c:pt>
                <c:pt idx="1372">
                  <c:v>1189.68259501</c:v>
                </c:pt>
                <c:pt idx="1373">
                  <c:v>1189.72446299</c:v>
                </c:pt>
                <c:pt idx="1374">
                  <c:v>1189.73073602</c:v>
                </c:pt>
                <c:pt idx="1375">
                  <c:v>1189.78425789</c:v>
                </c:pt>
                <c:pt idx="1376">
                  <c:v>1189.808707</c:v>
                </c:pt>
                <c:pt idx="1377">
                  <c:v>1189.85848308</c:v>
                </c:pt>
                <c:pt idx="1378">
                  <c:v>1161.97355103</c:v>
                </c:pt>
                <c:pt idx="1379">
                  <c:v>1161.97837806</c:v>
                </c:pt>
                <c:pt idx="1380">
                  <c:v>1162.07965899</c:v>
                </c:pt>
                <c:pt idx="1381">
                  <c:v>1189.87324595</c:v>
                </c:pt>
                <c:pt idx="1382">
                  <c:v>1189.89890504</c:v>
                </c:pt>
                <c:pt idx="1383">
                  <c:v>1189.92265487</c:v>
                </c:pt>
                <c:pt idx="1384">
                  <c:v>1189.97567487</c:v>
                </c:pt>
                <c:pt idx="1385">
                  <c:v>1190.00954795</c:v>
                </c:pt>
                <c:pt idx="1386">
                  <c:v>1162.096982</c:v>
                </c:pt>
                <c:pt idx="1387">
                  <c:v>1162.15607309</c:v>
                </c:pt>
                <c:pt idx="1388">
                  <c:v>1162.16424799</c:v>
                </c:pt>
                <c:pt idx="1389">
                  <c:v>1162.34416199</c:v>
                </c:pt>
                <c:pt idx="1390">
                  <c:v>1162.38008201</c:v>
                </c:pt>
                <c:pt idx="1391">
                  <c:v>1190.07915688</c:v>
                </c:pt>
                <c:pt idx="1392">
                  <c:v>1190.16258287</c:v>
                </c:pt>
                <c:pt idx="1393">
                  <c:v>1190.20476198</c:v>
                </c:pt>
                <c:pt idx="1394">
                  <c:v>1190.24636602</c:v>
                </c:pt>
                <c:pt idx="1395">
                  <c:v>1162.37489796</c:v>
                </c:pt>
                <c:pt idx="1396">
                  <c:v>1162.38112152</c:v>
                </c:pt>
                <c:pt idx="1397">
                  <c:v>1162.443573</c:v>
                </c:pt>
                <c:pt idx="1398">
                  <c:v>1162.45701551</c:v>
                </c:pt>
                <c:pt idx="1399">
                  <c:v>1162.514485</c:v>
                </c:pt>
                <c:pt idx="1400">
                  <c:v>1162.51474893</c:v>
                </c:pt>
                <c:pt idx="1401">
                  <c:v>1162.55224848</c:v>
                </c:pt>
                <c:pt idx="1402">
                  <c:v>1162.55923104</c:v>
                </c:pt>
                <c:pt idx="1403">
                  <c:v>1162.55326247</c:v>
                </c:pt>
                <c:pt idx="1404">
                  <c:v>1190.26899409</c:v>
                </c:pt>
                <c:pt idx="1405">
                  <c:v>1190.28075004</c:v>
                </c:pt>
                <c:pt idx="1406">
                  <c:v>1190.30488706</c:v>
                </c:pt>
                <c:pt idx="1407">
                  <c:v>1190.31169796</c:v>
                </c:pt>
                <c:pt idx="1408">
                  <c:v>1190.33521509</c:v>
                </c:pt>
                <c:pt idx="1409">
                  <c:v>1162.55944109</c:v>
                </c:pt>
                <c:pt idx="1410">
                  <c:v>1162.54609489</c:v>
                </c:pt>
                <c:pt idx="1411">
                  <c:v>1162.50145102</c:v>
                </c:pt>
                <c:pt idx="1412">
                  <c:v>1190.34191608</c:v>
                </c:pt>
                <c:pt idx="1413">
                  <c:v>1190.36629486</c:v>
                </c:pt>
                <c:pt idx="1414">
                  <c:v>1190.36740208</c:v>
                </c:pt>
                <c:pt idx="1415">
                  <c:v>1190.38971186</c:v>
                </c:pt>
                <c:pt idx="1416">
                  <c:v>1190.39025593</c:v>
                </c:pt>
                <c:pt idx="1417">
                  <c:v>1190.47636509</c:v>
                </c:pt>
                <c:pt idx="1418">
                  <c:v>1190.47710609</c:v>
                </c:pt>
                <c:pt idx="1419">
                  <c:v>1190.56419086</c:v>
                </c:pt>
                <c:pt idx="1420">
                  <c:v>1190.56490588</c:v>
                </c:pt>
                <c:pt idx="1421">
                  <c:v>1190.60682893</c:v>
                </c:pt>
                <c:pt idx="1422">
                  <c:v>1190.60730886</c:v>
                </c:pt>
                <c:pt idx="1423">
                  <c:v>1162.55521202</c:v>
                </c:pt>
                <c:pt idx="1424">
                  <c:v>1162.48491907</c:v>
                </c:pt>
                <c:pt idx="1425">
                  <c:v>1162.48478508</c:v>
                </c:pt>
                <c:pt idx="1426">
                  <c:v>1162.48454189</c:v>
                </c:pt>
                <c:pt idx="1427">
                  <c:v>1162.48441601</c:v>
                </c:pt>
                <c:pt idx="1428">
                  <c:v>1162.54481888</c:v>
                </c:pt>
                <c:pt idx="1429">
                  <c:v>1162.5562799</c:v>
                </c:pt>
                <c:pt idx="1430">
                  <c:v>1190.66541195</c:v>
                </c:pt>
                <c:pt idx="1431">
                  <c:v>1190.71919894</c:v>
                </c:pt>
                <c:pt idx="1432">
                  <c:v>1190.71968508</c:v>
                </c:pt>
                <c:pt idx="1433">
                  <c:v>1190.81212187</c:v>
                </c:pt>
                <c:pt idx="1434">
                  <c:v>1162.54937887</c:v>
                </c:pt>
                <c:pt idx="1435">
                  <c:v>1162.50004292</c:v>
                </c:pt>
                <c:pt idx="1436">
                  <c:v>1162.5587039</c:v>
                </c:pt>
                <c:pt idx="1437">
                  <c:v>1190.81161594</c:v>
                </c:pt>
                <c:pt idx="1438">
                  <c:v>1190.841043</c:v>
                </c:pt>
                <c:pt idx="1439">
                  <c:v>1190.84171295</c:v>
                </c:pt>
                <c:pt idx="1440">
                  <c:v>1190.86115909</c:v>
                </c:pt>
                <c:pt idx="1441">
                  <c:v>1190.87045789</c:v>
                </c:pt>
                <c:pt idx="1442">
                  <c:v>1162.558496</c:v>
                </c:pt>
                <c:pt idx="1443">
                  <c:v>1162.49991703</c:v>
                </c:pt>
                <c:pt idx="1444">
                  <c:v>1162.50016689</c:v>
                </c:pt>
                <c:pt idx="1445">
                  <c:v>1162.54971695</c:v>
                </c:pt>
                <c:pt idx="1446">
                  <c:v>1190.90126705</c:v>
                </c:pt>
                <c:pt idx="1447">
                  <c:v>1190.91954899</c:v>
                </c:pt>
                <c:pt idx="1448">
                  <c:v>1190.95121193</c:v>
                </c:pt>
                <c:pt idx="1449">
                  <c:v>1190.96083903</c:v>
                </c:pt>
                <c:pt idx="1450">
                  <c:v>1190.99041796</c:v>
                </c:pt>
                <c:pt idx="1451">
                  <c:v>1190.989995</c:v>
                </c:pt>
                <c:pt idx="1452">
                  <c:v>1162.50029588</c:v>
                </c:pt>
                <c:pt idx="1453">
                  <c:v>1162.48186588</c:v>
                </c:pt>
                <c:pt idx="1454">
                  <c:v>1162.50042009</c:v>
                </c:pt>
                <c:pt idx="1455">
                  <c:v>1162.50054193</c:v>
                </c:pt>
                <c:pt idx="1456">
                  <c:v>1191.01788306</c:v>
                </c:pt>
                <c:pt idx="1457">
                  <c:v>1191.02548289</c:v>
                </c:pt>
                <c:pt idx="1458">
                  <c:v>1191.04903603</c:v>
                </c:pt>
                <c:pt idx="1459">
                  <c:v>1162.50067306</c:v>
                </c:pt>
                <c:pt idx="1460">
                  <c:v>1162.50086594</c:v>
                </c:pt>
                <c:pt idx="1461">
                  <c:v>1162.49965596</c:v>
                </c:pt>
                <c:pt idx="1462">
                  <c:v>1162.499789</c:v>
                </c:pt>
                <c:pt idx="1463">
                  <c:v>1162.48376989</c:v>
                </c:pt>
                <c:pt idx="1464">
                  <c:v>1191.05226588</c:v>
                </c:pt>
                <c:pt idx="1465">
                  <c:v>1191.08220887</c:v>
                </c:pt>
                <c:pt idx="1466">
                  <c:v>1191.08284903</c:v>
                </c:pt>
                <c:pt idx="1467">
                  <c:v>1191.10545397</c:v>
                </c:pt>
                <c:pt idx="1468">
                  <c:v>1191.12417603</c:v>
                </c:pt>
                <c:pt idx="1469">
                  <c:v>1162.48362803</c:v>
                </c:pt>
                <c:pt idx="1470">
                  <c:v>1162.48428893</c:v>
                </c:pt>
                <c:pt idx="1471">
                  <c:v>1162.48416591</c:v>
                </c:pt>
                <c:pt idx="1472">
                  <c:v>1191.1953609</c:v>
                </c:pt>
                <c:pt idx="1473">
                  <c:v>1191.23531795</c:v>
                </c:pt>
                <c:pt idx="1474">
                  <c:v>1191.25235891</c:v>
                </c:pt>
                <c:pt idx="1475">
                  <c:v>1191.26054096</c:v>
                </c:pt>
                <c:pt idx="1476">
                  <c:v>1191.29388189</c:v>
                </c:pt>
                <c:pt idx="1477">
                  <c:v>1162.48404098</c:v>
                </c:pt>
                <c:pt idx="1478">
                  <c:v>1162.48391104</c:v>
                </c:pt>
                <c:pt idx="1479">
                  <c:v>1162.48316598</c:v>
                </c:pt>
                <c:pt idx="1480">
                  <c:v>1162.48302794</c:v>
                </c:pt>
                <c:pt idx="1481">
                  <c:v>1191.29666305</c:v>
                </c:pt>
                <c:pt idx="1482">
                  <c:v>1162.53727698</c:v>
                </c:pt>
                <c:pt idx="1483">
                  <c:v>1191.31447601</c:v>
                </c:pt>
                <c:pt idx="1484">
                  <c:v>1191.32241488</c:v>
                </c:pt>
                <c:pt idx="1485">
                  <c:v>1191.38385296</c:v>
                </c:pt>
                <c:pt idx="1486">
                  <c:v>1191.36677003</c:v>
                </c:pt>
                <c:pt idx="1487">
                  <c:v>1162.47256899</c:v>
                </c:pt>
                <c:pt idx="1488">
                  <c:v>1162.55822396</c:v>
                </c:pt>
                <c:pt idx="1489">
                  <c:v>1162.51812387</c:v>
                </c:pt>
                <c:pt idx="1490">
                  <c:v>1191.50963998</c:v>
                </c:pt>
                <c:pt idx="1491">
                  <c:v>1191.51438498</c:v>
                </c:pt>
                <c:pt idx="1492">
                  <c:v>1191.62055206</c:v>
                </c:pt>
                <c:pt idx="1493">
                  <c:v>2158.59308386</c:v>
                </c:pt>
                <c:pt idx="1494">
                  <c:v>1162.47744894</c:v>
                </c:pt>
                <c:pt idx="1495">
                  <c:v>1162.53031206</c:v>
                </c:pt>
                <c:pt idx="1496">
                  <c:v>1162.55571699</c:v>
                </c:pt>
                <c:pt idx="1497">
                  <c:v>1162.49764609</c:v>
                </c:pt>
                <c:pt idx="1498">
                  <c:v>1162.49750686</c:v>
                </c:pt>
                <c:pt idx="1499">
                  <c:v>1191.77504587</c:v>
                </c:pt>
                <c:pt idx="1500">
                  <c:v>1191.87150598</c:v>
                </c:pt>
                <c:pt idx="1501">
                  <c:v>1191.87200689</c:v>
                </c:pt>
                <c:pt idx="1502">
                  <c:v>1191.92080998</c:v>
                </c:pt>
                <c:pt idx="1503">
                  <c:v>1191.92151499</c:v>
                </c:pt>
                <c:pt idx="1504">
                  <c:v>2159.67687297</c:v>
                </c:pt>
                <c:pt idx="1505">
                  <c:v>2159.72174907</c:v>
                </c:pt>
                <c:pt idx="1506">
                  <c:v>2161.93363786</c:v>
                </c:pt>
                <c:pt idx="1507">
                  <c:v>2160.83817387</c:v>
                </c:pt>
                <c:pt idx="1508">
                  <c:v>1162.49711394</c:v>
                </c:pt>
                <c:pt idx="1509">
                  <c:v>1162.49699092</c:v>
                </c:pt>
                <c:pt idx="1510">
                  <c:v>1162.49735904</c:v>
                </c:pt>
                <c:pt idx="1511">
                  <c:v>1162.49723697</c:v>
                </c:pt>
                <c:pt idx="1512">
                  <c:v>1162.51693988</c:v>
                </c:pt>
                <c:pt idx="1513">
                  <c:v>1192.07511497</c:v>
                </c:pt>
                <c:pt idx="1514">
                  <c:v>1192.07548308</c:v>
                </c:pt>
                <c:pt idx="1515">
                  <c:v>1192.24990892</c:v>
                </c:pt>
                <c:pt idx="1516">
                  <c:v>1162.51706004</c:v>
                </c:pt>
                <c:pt idx="1517">
                  <c:v>1162.51667595</c:v>
                </c:pt>
                <c:pt idx="1518">
                  <c:v>1162.516819</c:v>
                </c:pt>
                <c:pt idx="1519">
                  <c:v>1162.51747108</c:v>
                </c:pt>
                <c:pt idx="1520">
                  <c:v>1162.49534202</c:v>
                </c:pt>
                <c:pt idx="1521">
                  <c:v>1192.25805497</c:v>
                </c:pt>
                <c:pt idx="1522">
                  <c:v>1192.31301308</c:v>
                </c:pt>
                <c:pt idx="1523">
                  <c:v>2163.12789798</c:v>
                </c:pt>
                <c:pt idx="1524">
                  <c:v>2163.14702606</c:v>
                </c:pt>
                <c:pt idx="1525">
                  <c:v>1192.32646108</c:v>
                </c:pt>
                <c:pt idx="1526">
                  <c:v>1192.39418387</c:v>
                </c:pt>
                <c:pt idx="1527">
                  <c:v>1192.39818788</c:v>
                </c:pt>
                <c:pt idx="1528">
                  <c:v>2164.31976295</c:v>
                </c:pt>
                <c:pt idx="1529">
                  <c:v>2161.93321204</c:v>
                </c:pt>
                <c:pt idx="1530">
                  <c:v>2164.33709598</c:v>
                </c:pt>
                <c:pt idx="1531">
                  <c:v>2164.35339594</c:v>
                </c:pt>
                <c:pt idx="1532">
                  <c:v>2164.36795902</c:v>
                </c:pt>
                <c:pt idx="1533">
                  <c:v>1162.51762104</c:v>
                </c:pt>
                <c:pt idx="1534">
                  <c:v>1162.51719189</c:v>
                </c:pt>
                <c:pt idx="1535">
                  <c:v>1162.51733303</c:v>
                </c:pt>
                <c:pt idx="1536">
                  <c:v>1162.517874</c:v>
                </c:pt>
                <c:pt idx="1537">
                  <c:v>1162.51127195</c:v>
                </c:pt>
                <c:pt idx="1538">
                  <c:v>1192.46575904</c:v>
                </c:pt>
                <c:pt idx="1539">
                  <c:v>1192.46758294</c:v>
                </c:pt>
                <c:pt idx="1540">
                  <c:v>1192.57765388</c:v>
                </c:pt>
                <c:pt idx="1541">
                  <c:v>1192.67520595</c:v>
                </c:pt>
                <c:pt idx="1542">
                  <c:v>1192.57803297</c:v>
                </c:pt>
                <c:pt idx="1543">
                  <c:v>2165.40697908</c:v>
                </c:pt>
                <c:pt idx="1544">
                  <c:v>2165.41221189</c:v>
                </c:pt>
                <c:pt idx="1545">
                  <c:v>2165.60090399</c:v>
                </c:pt>
                <c:pt idx="1546">
                  <c:v>2241.23463988</c:v>
                </c:pt>
                <c:pt idx="1547">
                  <c:v>2217.63608503</c:v>
                </c:pt>
                <c:pt idx="1548">
                  <c:v>2203.55928493</c:v>
                </c:pt>
                <c:pt idx="1549">
                  <c:v>2235.17982793</c:v>
                </c:pt>
                <c:pt idx="1550">
                  <c:v>2217.68456888</c:v>
                </c:pt>
                <c:pt idx="1551">
                  <c:v>2222.31414104</c:v>
                </c:pt>
                <c:pt idx="1552">
                  <c:v>2199.05928993</c:v>
                </c:pt>
                <c:pt idx="1553">
                  <c:v>2204.70917487</c:v>
                </c:pt>
                <c:pt idx="1554">
                  <c:v>2248.75744486</c:v>
                </c:pt>
                <c:pt idx="1555">
                  <c:v>2243.95626807</c:v>
                </c:pt>
                <c:pt idx="1556">
                  <c:v>2218.88336587</c:v>
                </c:pt>
                <c:pt idx="1557">
                  <c:v>2216.54395199</c:v>
                </c:pt>
                <c:pt idx="1558">
                  <c:v>2204.76689887</c:v>
                </c:pt>
                <c:pt idx="1559">
                  <c:v>2218.91361403</c:v>
                </c:pt>
                <c:pt idx="1560">
                  <c:v>2251.23495293</c:v>
                </c:pt>
                <c:pt idx="1561">
                  <c:v>2202.42806697</c:v>
                </c:pt>
                <c:pt idx="1562">
                  <c:v>2227.072685959999</c:v>
                </c:pt>
                <c:pt idx="1563">
                  <c:v>2218.946681019997</c:v>
                </c:pt>
                <c:pt idx="1564">
                  <c:v>2231.5661819</c:v>
                </c:pt>
                <c:pt idx="1565">
                  <c:v>2202.45083499</c:v>
                </c:pt>
                <c:pt idx="1566">
                  <c:v>2236.31405306</c:v>
                </c:pt>
                <c:pt idx="1567">
                  <c:v>2212.23559809</c:v>
                </c:pt>
                <c:pt idx="1568">
                  <c:v>2169.93163395</c:v>
                </c:pt>
                <c:pt idx="1569">
                  <c:v>2245.12107086</c:v>
                </c:pt>
                <c:pt idx="1570">
                  <c:v>2202.47664189</c:v>
                </c:pt>
                <c:pt idx="1571">
                  <c:v>2236.29263401</c:v>
                </c:pt>
                <c:pt idx="1572">
                  <c:v>2250.10604286</c:v>
                </c:pt>
                <c:pt idx="1573">
                  <c:v>2211.00056291</c:v>
                </c:pt>
                <c:pt idx="1574">
                  <c:v>2228.15827894</c:v>
                </c:pt>
                <c:pt idx="1575">
                  <c:v>2202.49357796</c:v>
                </c:pt>
                <c:pt idx="1576">
                  <c:v>2241.24117589</c:v>
                </c:pt>
                <c:pt idx="1577">
                  <c:v>2245.26042795</c:v>
                </c:pt>
                <c:pt idx="1578">
                  <c:v>2195.63402891</c:v>
                </c:pt>
                <c:pt idx="1579">
                  <c:v>2205.83172107</c:v>
                </c:pt>
                <c:pt idx="1580">
                  <c:v>2240.08423305</c:v>
                </c:pt>
                <c:pt idx="1581">
                  <c:v>2215.35037303</c:v>
                </c:pt>
                <c:pt idx="1582">
                  <c:v>2205.85625386</c:v>
                </c:pt>
                <c:pt idx="1583">
                  <c:v>2240.11928797</c:v>
                </c:pt>
                <c:pt idx="1584">
                  <c:v>2247.54253292</c:v>
                </c:pt>
                <c:pt idx="1585">
                  <c:v>2175.57909608</c:v>
                </c:pt>
                <c:pt idx="1586">
                  <c:v>2240.15919304</c:v>
                </c:pt>
                <c:pt idx="1587">
                  <c:v>2201.33818698</c:v>
                </c:pt>
                <c:pt idx="1588">
                  <c:v>2238.96687794</c:v>
                </c:pt>
                <c:pt idx="1589">
                  <c:v>2171.08792686</c:v>
                </c:pt>
                <c:pt idx="1590">
                  <c:v>2201.35916591</c:v>
                </c:pt>
                <c:pt idx="1591">
                  <c:v>2191.92435789</c:v>
                </c:pt>
                <c:pt idx="1592">
                  <c:v>2181.46891093</c:v>
                </c:pt>
                <c:pt idx="1593">
                  <c:v>2252.41350889</c:v>
                </c:pt>
                <c:pt idx="1594">
                  <c:v>2191.92845798</c:v>
                </c:pt>
                <c:pt idx="1595">
                  <c:v>2207.54895902</c:v>
                </c:pt>
                <c:pt idx="1596">
                  <c:v>2186.21428394</c:v>
                </c:pt>
                <c:pt idx="1597">
                  <c:v>2207.56651092</c:v>
                </c:pt>
                <c:pt idx="1598">
                  <c:v>2199.08644795</c:v>
                </c:pt>
                <c:pt idx="1599">
                  <c:v>2231.64703798</c:v>
                </c:pt>
                <c:pt idx="1600">
                  <c:v>2188.37562895</c:v>
                </c:pt>
                <c:pt idx="1601">
                  <c:v>2237.66691899</c:v>
                </c:pt>
                <c:pt idx="1602">
                  <c:v>2241.4159739</c:v>
                </c:pt>
                <c:pt idx="1603">
                  <c:v>2250.152493</c:v>
                </c:pt>
                <c:pt idx="1604">
                  <c:v>2194.50300193</c:v>
                </c:pt>
                <c:pt idx="1605">
                  <c:v>2173.29068899</c:v>
                </c:pt>
                <c:pt idx="1606">
                  <c:v>1162.51775002</c:v>
                </c:pt>
                <c:pt idx="1607">
                  <c:v>1192.67550397</c:v>
                </c:pt>
                <c:pt idx="1608">
                  <c:v>1192.75379801</c:v>
                </c:pt>
                <c:pt idx="1609">
                  <c:v>1192.75427794</c:v>
                </c:pt>
                <c:pt idx="1610">
                  <c:v>1192.88651991</c:v>
                </c:pt>
                <c:pt idx="1611">
                  <c:v>1192.88690209</c:v>
                </c:pt>
                <c:pt idx="1612">
                  <c:v>1192.96343207</c:v>
                </c:pt>
                <c:pt idx="1613">
                  <c:v>1193.04682994</c:v>
                </c:pt>
                <c:pt idx="1614">
                  <c:v>1192.96407604</c:v>
                </c:pt>
                <c:pt idx="1615">
                  <c:v>1193.05288005</c:v>
                </c:pt>
                <c:pt idx="1616">
                  <c:v>1193.08374596</c:v>
                </c:pt>
                <c:pt idx="1617">
                  <c:v>1193.08617091</c:v>
                </c:pt>
                <c:pt idx="1618">
                  <c:v>1193.10765386</c:v>
                </c:pt>
                <c:pt idx="1619">
                  <c:v>1193.14005303</c:v>
                </c:pt>
                <c:pt idx="1620">
                  <c:v>1193.10692406</c:v>
                </c:pt>
                <c:pt idx="1621">
                  <c:v>1193.13971996</c:v>
                </c:pt>
                <c:pt idx="1622">
                  <c:v>1193.16001892</c:v>
                </c:pt>
                <c:pt idx="1623">
                  <c:v>1193.57297802</c:v>
                </c:pt>
                <c:pt idx="1624">
                  <c:v>1193.60049891</c:v>
                </c:pt>
                <c:pt idx="1625">
                  <c:v>1193.60116196</c:v>
                </c:pt>
                <c:pt idx="1626">
                  <c:v>1193.74797547</c:v>
                </c:pt>
                <c:pt idx="1627">
                  <c:v>1193.77093446</c:v>
                </c:pt>
                <c:pt idx="1628">
                  <c:v>1193.79925299</c:v>
                </c:pt>
                <c:pt idx="1629">
                  <c:v>1193.88822198</c:v>
                </c:pt>
                <c:pt idx="1630">
                  <c:v>1193.87424207</c:v>
                </c:pt>
                <c:pt idx="1631">
                  <c:v>1193.92807293</c:v>
                </c:pt>
                <c:pt idx="1632">
                  <c:v>1193.9385159</c:v>
                </c:pt>
                <c:pt idx="1633">
                  <c:v>1193.913697</c:v>
                </c:pt>
                <c:pt idx="1634">
                  <c:v>1193.92403007</c:v>
                </c:pt>
                <c:pt idx="1635">
                  <c:v>1193.92415309</c:v>
                </c:pt>
                <c:pt idx="1636">
                  <c:v>1193.85855007</c:v>
                </c:pt>
                <c:pt idx="1637">
                  <c:v>1929.4025805</c:v>
                </c:pt>
                <c:pt idx="1638">
                  <c:v>1929.43302691</c:v>
                </c:pt>
                <c:pt idx="1639">
                  <c:v>1926.71395493</c:v>
                </c:pt>
                <c:pt idx="1640">
                  <c:v>1926.73396301</c:v>
                </c:pt>
                <c:pt idx="1641">
                  <c:v>1926.93766689</c:v>
                </c:pt>
                <c:pt idx="1642">
                  <c:v>1926.95715094</c:v>
                </c:pt>
                <c:pt idx="1643">
                  <c:v>1927.1261549</c:v>
                </c:pt>
                <c:pt idx="1644">
                  <c:v>1927.14587188</c:v>
                </c:pt>
                <c:pt idx="1645">
                  <c:v>1927.606493</c:v>
                </c:pt>
                <c:pt idx="1646">
                  <c:v>1927.61990094</c:v>
                </c:pt>
                <c:pt idx="1647">
                  <c:v>1928.01639605</c:v>
                </c:pt>
                <c:pt idx="1648">
                  <c:v>1928.06278992</c:v>
                </c:pt>
                <c:pt idx="1649">
                  <c:v>1928.55562186</c:v>
                </c:pt>
                <c:pt idx="1650">
                  <c:v>1928.59468102</c:v>
                </c:pt>
                <c:pt idx="1651">
                  <c:v>1928.9379549</c:v>
                </c:pt>
                <c:pt idx="1652">
                  <c:v>1928.96392798</c:v>
                </c:pt>
                <c:pt idx="1653">
                  <c:v>1929.59749103</c:v>
                </c:pt>
                <c:pt idx="1654">
                  <c:v>1929.65671897</c:v>
                </c:pt>
                <c:pt idx="1655">
                  <c:v>1930.03258586</c:v>
                </c:pt>
                <c:pt idx="1656">
                  <c:v>1930.05214787</c:v>
                </c:pt>
                <c:pt idx="1657">
                  <c:v>1930.09695888</c:v>
                </c:pt>
                <c:pt idx="1658">
                  <c:v>1930.08189201</c:v>
                </c:pt>
                <c:pt idx="1659">
                  <c:v>1932.8369329</c:v>
                </c:pt>
                <c:pt idx="1660">
                  <c:v>1932.86283588</c:v>
                </c:pt>
                <c:pt idx="1661">
                  <c:v>1932.94721794</c:v>
                </c:pt>
                <c:pt idx="1662">
                  <c:v>1932.96422195</c:v>
                </c:pt>
                <c:pt idx="1663">
                  <c:v>1932.96824288</c:v>
                </c:pt>
                <c:pt idx="1664">
                  <c:v>1932.98506689</c:v>
                </c:pt>
                <c:pt idx="1665">
                  <c:v>1933.02135587</c:v>
                </c:pt>
                <c:pt idx="1666">
                  <c:v>1933.02790093</c:v>
                </c:pt>
                <c:pt idx="1667">
                  <c:v>1933.14052987</c:v>
                </c:pt>
                <c:pt idx="1668">
                  <c:v>1933.14449</c:v>
                </c:pt>
                <c:pt idx="1669">
                  <c:v>1933.17827988</c:v>
                </c:pt>
                <c:pt idx="1670">
                  <c:v>1933.18605089</c:v>
                </c:pt>
                <c:pt idx="1671">
                  <c:v>1933.19782686</c:v>
                </c:pt>
                <c:pt idx="1672">
                  <c:v>1933.20483303</c:v>
                </c:pt>
                <c:pt idx="1673">
                  <c:v>1933.21777105</c:v>
                </c:pt>
                <c:pt idx="1674">
                  <c:v>1933.22409797</c:v>
                </c:pt>
                <c:pt idx="1675">
                  <c:v>1933.237988</c:v>
                </c:pt>
                <c:pt idx="1676">
                  <c:v>1933.25570703</c:v>
                </c:pt>
                <c:pt idx="1677">
                  <c:v>1933.26821494</c:v>
                </c:pt>
                <c:pt idx="1678">
                  <c:v>1933.29039288</c:v>
                </c:pt>
                <c:pt idx="1679">
                  <c:v>1933.31631207</c:v>
                </c:pt>
                <c:pt idx="1680">
                  <c:v>1933.32735801</c:v>
                </c:pt>
                <c:pt idx="1681">
                  <c:v>1933.36872196</c:v>
                </c:pt>
                <c:pt idx="1682">
                  <c:v>1933.39719605</c:v>
                </c:pt>
                <c:pt idx="1683">
                  <c:v>1933.42085004</c:v>
                </c:pt>
                <c:pt idx="1684">
                  <c:v>1933.432971</c:v>
                </c:pt>
                <c:pt idx="1685">
                  <c:v>1933.44616294</c:v>
                </c:pt>
                <c:pt idx="1686">
                  <c:v>1933.45962691</c:v>
                </c:pt>
                <c:pt idx="1687">
                  <c:v>1933.47499895</c:v>
                </c:pt>
                <c:pt idx="1688">
                  <c:v>1933.49347997</c:v>
                </c:pt>
                <c:pt idx="1689">
                  <c:v>1933.51146507</c:v>
                </c:pt>
                <c:pt idx="1690">
                  <c:v>1933.52514291</c:v>
                </c:pt>
                <c:pt idx="1691">
                  <c:v>1933.53642201</c:v>
                </c:pt>
                <c:pt idx="1692">
                  <c:v>1933.54883099</c:v>
                </c:pt>
                <c:pt idx="1693">
                  <c:v>1933.7363385</c:v>
                </c:pt>
                <c:pt idx="1694">
                  <c:v>1933.75337148</c:v>
                </c:pt>
                <c:pt idx="1695">
                  <c:v>1933.74626303</c:v>
                </c:pt>
                <c:pt idx="1696">
                  <c:v>1933.7626605</c:v>
                </c:pt>
                <c:pt idx="1697">
                  <c:v>1933.79577398</c:v>
                </c:pt>
                <c:pt idx="1698">
                  <c:v>1933.83094347</c:v>
                </c:pt>
                <c:pt idx="1699">
                  <c:v>1933.86818993</c:v>
                </c:pt>
                <c:pt idx="1700">
                  <c:v>1933.89368093</c:v>
                </c:pt>
                <c:pt idx="1701">
                  <c:v>1933.90318644</c:v>
                </c:pt>
                <c:pt idx="1702">
                  <c:v>1933.88824141</c:v>
                </c:pt>
                <c:pt idx="1703">
                  <c:v>1933.91111052</c:v>
                </c:pt>
                <c:pt idx="1704">
                  <c:v>1933.87945604</c:v>
                </c:pt>
                <c:pt idx="1705">
                  <c:v>1933.9367969</c:v>
                </c:pt>
                <c:pt idx="1706">
                  <c:v>1933.86042786</c:v>
                </c:pt>
                <c:pt idx="1707">
                  <c:v>1933.92836499</c:v>
                </c:pt>
                <c:pt idx="1708">
                  <c:v>1933.92246103</c:v>
                </c:pt>
                <c:pt idx="1709">
                  <c:v>1933.94101191</c:v>
                </c:pt>
                <c:pt idx="1710">
                  <c:v>1933.87133193</c:v>
                </c:pt>
                <c:pt idx="1711">
                  <c:v>1933.93020701</c:v>
                </c:pt>
                <c:pt idx="1712">
                  <c:v>1933.94086003</c:v>
                </c:pt>
                <c:pt idx="1713">
                  <c:v>1933.94072294</c:v>
                </c:pt>
                <c:pt idx="1714">
                  <c:v>1933.86249709</c:v>
                </c:pt>
                <c:pt idx="1715">
                  <c:v>1933.93593407</c:v>
                </c:pt>
                <c:pt idx="1716">
                  <c:v>1933.94128299</c:v>
                </c:pt>
                <c:pt idx="1717">
                  <c:v>1933.941154</c:v>
                </c:pt>
                <c:pt idx="1718">
                  <c:v>1933.92892694</c:v>
                </c:pt>
                <c:pt idx="1719">
                  <c:v>1933.88276505</c:v>
                </c:pt>
                <c:pt idx="1720">
                  <c:v>1933.88263893</c:v>
                </c:pt>
                <c:pt idx="1721">
                  <c:v>1933.88301802</c:v>
                </c:pt>
                <c:pt idx="1722">
                  <c:v>1933.88289189</c:v>
                </c:pt>
                <c:pt idx="1723">
                  <c:v>1933.89500999</c:v>
                </c:pt>
                <c:pt idx="1724">
                  <c:v>1933.88123107</c:v>
                </c:pt>
                <c:pt idx="1725">
                  <c:v>1933.92170501</c:v>
                </c:pt>
                <c:pt idx="1726">
                  <c:v>1933.88321495</c:v>
                </c:pt>
                <c:pt idx="1727">
                  <c:v>1933.88135695</c:v>
                </c:pt>
                <c:pt idx="1728">
                  <c:v>1933.88369298</c:v>
                </c:pt>
                <c:pt idx="1729">
                  <c:v>1933.88148189</c:v>
                </c:pt>
                <c:pt idx="1730">
                  <c:v>1933.92337894</c:v>
                </c:pt>
                <c:pt idx="1731">
                  <c:v>1933.91033292</c:v>
                </c:pt>
                <c:pt idx="1732">
                  <c:v>1933.93458009</c:v>
                </c:pt>
                <c:pt idx="1733">
                  <c:v>1933.90514398</c:v>
                </c:pt>
                <c:pt idx="1734">
                  <c:v>1933.86606789</c:v>
                </c:pt>
                <c:pt idx="1735">
                  <c:v>1933.88350487</c:v>
                </c:pt>
                <c:pt idx="1736">
                  <c:v>1933.87731791</c:v>
                </c:pt>
                <c:pt idx="1737">
                  <c:v>1933.92195702</c:v>
                </c:pt>
                <c:pt idx="1738">
                  <c:v>1933.884408</c:v>
                </c:pt>
                <c:pt idx="1739">
                  <c:v>1933.88649702</c:v>
                </c:pt>
                <c:pt idx="1740">
                  <c:v>1933.88738799</c:v>
                </c:pt>
                <c:pt idx="1741">
                  <c:v>1933.88386893</c:v>
                </c:pt>
                <c:pt idx="1742">
                  <c:v>1933.92299986</c:v>
                </c:pt>
                <c:pt idx="1743">
                  <c:v>1933.90228295</c:v>
                </c:pt>
                <c:pt idx="1744">
                  <c:v>1933.88662887</c:v>
                </c:pt>
                <c:pt idx="1745">
                  <c:v>1933.88624096</c:v>
                </c:pt>
                <c:pt idx="1746">
                  <c:v>1933.92358494</c:v>
                </c:pt>
                <c:pt idx="1747">
                  <c:v>1933.90529203</c:v>
                </c:pt>
                <c:pt idx="1748">
                  <c:v>1933.88636899</c:v>
                </c:pt>
                <c:pt idx="1749">
                  <c:v>1933.90485787</c:v>
                </c:pt>
                <c:pt idx="1750">
                  <c:v>1933.88597393</c:v>
                </c:pt>
                <c:pt idx="1751">
                  <c:v>1933.90500307</c:v>
                </c:pt>
                <c:pt idx="1752">
                  <c:v>1933.88611102</c:v>
                </c:pt>
                <c:pt idx="1753">
                  <c:v>1933.90455008</c:v>
                </c:pt>
                <c:pt idx="1754">
                  <c:v>1933.92592192</c:v>
                </c:pt>
                <c:pt idx="1755">
                  <c:v>1933.86633992</c:v>
                </c:pt>
                <c:pt idx="1756">
                  <c:v>1933.8700819</c:v>
                </c:pt>
                <c:pt idx="1757">
                  <c:v>1933.90471005</c:v>
                </c:pt>
                <c:pt idx="1758">
                  <c:v>1933.86646891</c:v>
                </c:pt>
                <c:pt idx="1759">
                  <c:v>1933.90568805</c:v>
                </c:pt>
                <c:pt idx="1760">
                  <c:v>1933.92374706</c:v>
                </c:pt>
                <c:pt idx="1761">
                  <c:v>1933.91686106</c:v>
                </c:pt>
                <c:pt idx="1762">
                  <c:v>1933.91673708</c:v>
                </c:pt>
                <c:pt idx="1763">
                  <c:v>1933.91661096</c:v>
                </c:pt>
                <c:pt idx="1764">
                  <c:v>1933.92617607</c:v>
                </c:pt>
                <c:pt idx="1765">
                  <c:v>1933.91737604</c:v>
                </c:pt>
                <c:pt idx="1766">
                  <c:v>1933.89658809</c:v>
                </c:pt>
                <c:pt idx="1767">
                  <c:v>1933.90187597</c:v>
                </c:pt>
                <c:pt idx="1768">
                  <c:v>1933.87920403</c:v>
                </c:pt>
                <c:pt idx="1769">
                  <c:v>1933.90201092</c:v>
                </c:pt>
                <c:pt idx="1770">
                  <c:v>1933.92667794</c:v>
                </c:pt>
                <c:pt idx="1771">
                  <c:v>1933.87907791</c:v>
                </c:pt>
                <c:pt idx="1772">
                  <c:v>1933.87895203</c:v>
                </c:pt>
                <c:pt idx="1773">
                  <c:v>1933.878824</c:v>
                </c:pt>
                <c:pt idx="1774">
                  <c:v>1933.92389607</c:v>
                </c:pt>
                <c:pt idx="1775">
                  <c:v>1933.90906096</c:v>
                </c:pt>
                <c:pt idx="1776">
                  <c:v>1933.91648006</c:v>
                </c:pt>
                <c:pt idx="1777">
                  <c:v>1933.89607501</c:v>
                </c:pt>
                <c:pt idx="1778">
                  <c:v>1933.87958097</c:v>
                </c:pt>
                <c:pt idx="1779">
                  <c:v>1933.90918994</c:v>
                </c:pt>
                <c:pt idx="1780">
                  <c:v>1933.87869406</c:v>
                </c:pt>
                <c:pt idx="1781">
                  <c:v>1933.90880489</c:v>
                </c:pt>
                <c:pt idx="1782">
                  <c:v>1933.87933087</c:v>
                </c:pt>
                <c:pt idx="1783">
                  <c:v>1933.90893292</c:v>
                </c:pt>
                <c:pt idx="1784">
                  <c:v>1933.87996602</c:v>
                </c:pt>
                <c:pt idx="1785">
                  <c:v>1933.90855193</c:v>
                </c:pt>
                <c:pt idx="1786">
                  <c:v>1933.87984109</c:v>
                </c:pt>
                <c:pt idx="1787">
                  <c:v>1933.8951869</c:v>
                </c:pt>
                <c:pt idx="1788">
                  <c:v>1933.90867901</c:v>
                </c:pt>
                <c:pt idx="1789">
                  <c:v>1933.88934708</c:v>
                </c:pt>
                <c:pt idx="1790">
                  <c:v>1933.900594</c:v>
                </c:pt>
                <c:pt idx="1791">
                  <c:v>1933.90829396</c:v>
                </c:pt>
                <c:pt idx="1792">
                  <c:v>1933.93565702</c:v>
                </c:pt>
                <c:pt idx="1793">
                  <c:v>1933.90072393</c:v>
                </c:pt>
                <c:pt idx="1794">
                  <c:v>1933.90842509</c:v>
                </c:pt>
                <c:pt idx="1795">
                  <c:v>1933.90085101</c:v>
                </c:pt>
                <c:pt idx="1796">
                  <c:v>1933.90802908</c:v>
                </c:pt>
                <c:pt idx="1797">
                  <c:v>1933.87601805</c:v>
                </c:pt>
                <c:pt idx="1798">
                  <c:v>1933.90097809</c:v>
                </c:pt>
                <c:pt idx="1799">
                  <c:v>1933.90816808</c:v>
                </c:pt>
                <c:pt idx="1800">
                  <c:v>1933.90110397</c:v>
                </c:pt>
                <c:pt idx="1801">
                  <c:v>1933.92404199</c:v>
                </c:pt>
                <c:pt idx="1802">
                  <c:v>2059.08253598</c:v>
                </c:pt>
                <c:pt idx="1803">
                  <c:v>2061.61110449</c:v>
                </c:pt>
                <c:pt idx="1804">
                  <c:v>2061.56657553</c:v>
                </c:pt>
                <c:pt idx="1805">
                  <c:v>2073.47718406</c:v>
                </c:pt>
                <c:pt idx="1806">
                  <c:v>2073.44062805</c:v>
                </c:pt>
                <c:pt idx="1807">
                  <c:v>2073.46675897</c:v>
                </c:pt>
                <c:pt idx="1808">
                  <c:v>2074.51254797</c:v>
                </c:pt>
                <c:pt idx="1809">
                  <c:v>2074.53384304</c:v>
                </c:pt>
                <c:pt idx="1810">
                  <c:v>2074.55489206</c:v>
                </c:pt>
                <c:pt idx="1811">
                  <c:v>2072.39644003</c:v>
                </c:pt>
                <c:pt idx="1812">
                  <c:v>2072.35550308</c:v>
                </c:pt>
                <c:pt idx="1813">
                  <c:v>2099.20379996</c:v>
                </c:pt>
                <c:pt idx="1814">
                  <c:v>2100.289785859999</c:v>
                </c:pt>
                <c:pt idx="1815">
                  <c:v>2099.237782</c:v>
                </c:pt>
                <c:pt idx="1816">
                  <c:v>2100.30203009</c:v>
                </c:pt>
                <c:pt idx="1817">
                  <c:v>2100.33338404</c:v>
                </c:pt>
                <c:pt idx="1818">
                  <c:v>2101.39121294</c:v>
                </c:pt>
                <c:pt idx="1819">
                  <c:v>2099.20422602</c:v>
                </c:pt>
                <c:pt idx="1820">
                  <c:v>2099.248625039997</c:v>
                </c:pt>
                <c:pt idx="1821">
                  <c:v>2158.51964688</c:v>
                </c:pt>
                <c:pt idx="1822">
                  <c:v>2156.54305696</c:v>
                </c:pt>
                <c:pt idx="1823">
                  <c:v>2194.50373197</c:v>
                </c:pt>
                <c:pt idx="1824">
                  <c:v>2173.34274292</c:v>
                </c:pt>
                <c:pt idx="1825">
                  <c:v>2241.41630006</c:v>
                </c:pt>
                <c:pt idx="1826">
                  <c:v>2184.97263503</c:v>
                </c:pt>
                <c:pt idx="1827">
                  <c:v>2188.434515</c:v>
                </c:pt>
                <c:pt idx="1828">
                  <c:v>2184.98832202</c:v>
                </c:pt>
                <c:pt idx="1829">
                  <c:v>2193.42516804</c:v>
                </c:pt>
                <c:pt idx="1830">
                  <c:v>2243.97282004</c:v>
                </c:pt>
                <c:pt idx="1831">
                  <c:v>2183.88852</c:v>
                </c:pt>
                <c:pt idx="1832">
                  <c:v>2189.52923107</c:v>
                </c:pt>
                <c:pt idx="1833">
                  <c:v>2189.55885792</c:v>
                </c:pt>
                <c:pt idx="1834">
                  <c:v>2241.53122807</c:v>
                </c:pt>
                <c:pt idx="1835">
                  <c:v>2252.58530688</c:v>
                </c:pt>
                <c:pt idx="1836">
                  <c:v>2225.91784191</c:v>
                </c:pt>
                <c:pt idx="1837">
                  <c:v>2232.88332105</c:v>
                </c:pt>
                <c:pt idx="1838">
                  <c:v>2231.80468488</c:v>
                </c:pt>
                <c:pt idx="1839">
                  <c:v>2226.00648689</c:v>
                </c:pt>
                <c:pt idx="1840">
                  <c:v>2190.61137104</c:v>
                </c:pt>
                <c:pt idx="1841">
                  <c:v>2246.56699586</c:v>
                </c:pt>
                <c:pt idx="1842">
                  <c:v>2223.64384794</c:v>
                </c:pt>
                <c:pt idx="1843">
                  <c:v>2169.95190406</c:v>
                </c:pt>
                <c:pt idx="1844">
                  <c:v>2246.38528395</c:v>
                </c:pt>
                <c:pt idx="1845">
                  <c:v>2223.50559688</c:v>
                </c:pt>
                <c:pt idx="1846">
                  <c:v>2243.99789596</c:v>
                </c:pt>
                <c:pt idx="1847">
                  <c:v>2247.5909369</c:v>
                </c:pt>
                <c:pt idx="1848">
                  <c:v>2224.70017004</c:v>
                </c:pt>
                <c:pt idx="1849">
                  <c:v>2227.09000397</c:v>
                </c:pt>
                <c:pt idx="1850">
                  <c:v>2190.62702298</c:v>
                </c:pt>
                <c:pt idx="1851">
                  <c:v>2174.47581792</c:v>
                </c:pt>
                <c:pt idx="1852">
                  <c:v>2212.23603797</c:v>
                </c:pt>
                <c:pt idx="1853">
                  <c:v>2241.53186798</c:v>
                </c:pt>
                <c:pt idx="1854">
                  <c:v>2186.11876488</c:v>
                </c:pt>
                <c:pt idx="1855">
                  <c:v>2247.62369394</c:v>
                </c:pt>
                <c:pt idx="1856">
                  <c:v>2222.35022998</c:v>
                </c:pt>
                <c:pt idx="1857">
                  <c:v>2246.47816706</c:v>
                </c:pt>
                <c:pt idx="1858">
                  <c:v>2182.55152392</c:v>
                </c:pt>
                <c:pt idx="1859">
                  <c:v>2251.38916898</c:v>
                </c:pt>
                <c:pt idx="1860">
                  <c:v>2222.39538097</c:v>
                </c:pt>
                <c:pt idx="1861">
                  <c:v>2200.21829987</c:v>
                </c:pt>
                <c:pt idx="1862">
                  <c:v>2229.45523691</c:v>
                </c:pt>
                <c:pt idx="1863">
                  <c:v>2230.40858507</c:v>
                </c:pt>
                <c:pt idx="1864">
                  <c:v>2203.57636595</c:v>
                </c:pt>
                <c:pt idx="1865">
                  <c:v>2229.29470587</c:v>
                </c:pt>
                <c:pt idx="1866">
                  <c:v>2167.74756598</c:v>
                </c:pt>
                <c:pt idx="1867">
                  <c:v>2245.15316105</c:v>
                </c:pt>
                <c:pt idx="1868">
                  <c:v>2216.53574896</c:v>
                </c:pt>
                <c:pt idx="1869">
                  <c:v>2244.004441019998</c:v>
                </c:pt>
                <c:pt idx="1870">
                  <c:v>2234.12459803</c:v>
                </c:pt>
                <c:pt idx="1871">
                  <c:v>2237.69961905</c:v>
                </c:pt>
                <c:pt idx="1872">
                  <c:v>2242.75991797</c:v>
                </c:pt>
                <c:pt idx="1873">
                  <c:v>2232.90831995</c:v>
                </c:pt>
                <c:pt idx="1874">
                  <c:v>2230.45324397</c:v>
                </c:pt>
                <c:pt idx="1875">
                  <c:v>2237.72451687</c:v>
                </c:pt>
                <c:pt idx="1876">
                  <c:v>2247.63989305</c:v>
                </c:pt>
                <c:pt idx="1877">
                  <c:v>2181.46943593</c:v>
                </c:pt>
                <c:pt idx="1878">
                  <c:v>2226.01764989</c:v>
                </c:pt>
                <c:pt idx="1879">
                  <c:v>2196.81721497</c:v>
                </c:pt>
                <c:pt idx="1880">
                  <c:v>2197.91655207</c:v>
                </c:pt>
                <c:pt idx="1881">
                  <c:v>2188.46974492</c:v>
                </c:pt>
                <c:pt idx="1882">
                  <c:v>2244.030128</c:v>
                </c:pt>
                <c:pt idx="1883">
                  <c:v>2196.82827187</c:v>
                </c:pt>
                <c:pt idx="1884">
                  <c:v>2211.01681805</c:v>
                </c:pt>
                <c:pt idx="1885">
                  <c:v>2236.494807</c:v>
                </c:pt>
                <c:pt idx="1886">
                  <c:v>2168.87777209</c:v>
                </c:pt>
                <c:pt idx="1887">
                  <c:v>2197.96858287</c:v>
                </c:pt>
                <c:pt idx="1888">
                  <c:v>2224.84815788</c:v>
                </c:pt>
                <c:pt idx="1889">
                  <c:v>2168.90699196</c:v>
                </c:pt>
                <c:pt idx="1890">
                  <c:v>2228.17412901</c:v>
                </c:pt>
                <c:pt idx="1891">
                  <c:v>2185.07829189</c:v>
                </c:pt>
                <c:pt idx="1892">
                  <c:v>2209.82121706</c:v>
                </c:pt>
                <c:pt idx="1893">
                  <c:v>2195.66363096</c:v>
                </c:pt>
                <c:pt idx="1894">
                  <c:v>2196.88523889</c:v>
                </c:pt>
                <c:pt idx="1895">
                  <c:v>2209.84443998</c:v>
                </c:pt>
                <c:pt idx="1896">
                  <c:v>2251.27338791</c:v>
                </c:pt>
                <c:pt idx="1897">
                  <c:v>2170.04891896</c:v>
                </c:pt>
                <c:pt idx="1898">
                  <c:v>2242.76031995</c:v>
                </c:pt>
                <c:pt idx="1899">
                  <c:v>2208.70964098</c:v>
                </c:pt>
                <c:pt idx="1900">
                  <c:v>2237.75704598</c:v>
                </c:pt>
                <c:pt idx="1901">
                  <c:v>2207.66338992</c:v>
                </c:pt>
                <c:pt idx="1902">
                  <c:v>2229.363271</c:v>
                </c:pt>
                <c:pt idx="1903">
                  <c:v>2171.17794991</c:v>
                </c:pt>
                <c:pt idx="1904">
                  <c:v>2186.13371801</c:v>
                </c:pt>
                <c:pt idx="1905">
                  <c:v>2208.71676993</c:v>
                </c:pt>
                <c:pt idx="1906">
                  <c:v>2172.22775698</c:v>
                </c:pt>
                <c:pt idx="1907">
                  <c:v>2212.26687694</c:v>
                </c:pt>
                <c:pt idx="1908">
                  <c:v>2208.74358106</c:v>
                </c:pt>
                <c:pt idx="1909">
                  <c:v>2201.38270092</c:v>
                </c:pt>
                <c:pt idx="1910">
                  <c:v>2217.72093201</c:v>
                </c:pt>
                <c:pt idx="1911">
                  <c:v>2208.766668079998</c:v>
                </c:pt>
                <c:pt idx="1912">
                  <c:v>2200.21873093</c:v>
                </c:pt>
                <c:pt idx="1913">
                  <c:v>2238.96461797</c:v>
                </c:pt>
                <c:pt idx="1914">
                  <c:v>2187.25839186</c:v>
                </c:pt>
                <c:pt idx="1915">
                  <c:v>2231.83120108</c:v>
                </c:pt>
                <c:pt idx="1916">
                  <c:v>2183.93331409</c:v>
                </c:pt>
                <c:pt idx="1917">
                  <c:v>2215.432688</c:v>
                </c:pt>
                <c:pt idx="1918">
                  <c:v>2207.663865089999</c:v>
                </c:pt>
                <c:pt idx="1919">
                  <c:v>2182.61888289</c:v>
                </c:pt>
                <c:pt idx="1920">
                  <c:v>2189.56569695</c:v>
                </c:pt>
                <c:pt idx="1921">
                  <c:v>2235.23661089</c:v>
                </c:pt>
                <c:pt idx="1922">
                  <c:v>2221.20995402</c:v>
                </c:pt>
                <c:pt idx="1923">
                  <c:v>2193.42560291</c:v>
                </c:pt>
                <c:pt idx="1924">
                  <c:v>2248.79934502</c:v>
                </c:pt>
                <c:pt idx="1925">
                  <c:v>2220.00156307</c:v>
                </c:pt>
                <c:pt idx="1926">
                  <c:v>2221.25924993</c:v>
                </c:pt>
                <c:pt idx="1927">
                  <c:v>2230.50440788</c:v>
                </c:pt>
                <c:pt idx="1928">
                  <c:v>2231.86087608</c:v>
                </c:pt>
                <c:pt idx="1929">
                  <c:v>2220.01053095</c:v>
                </c:pt>
                <c:pt idx="1930">
                  <c:v>2237.8482759</c:v>
                </c:pt>
                <c:pt idx="1931">
                  <c:v>2176.71349692</c:v>
                </c:pt>
                <c:pt idx="1932">
                  <c:v>2174.50404191</c:v>
                </c:pt>
                <c:pt idx="1933">
                  <c:v>2221.285269019997</c:v>
                </c:pt>
                <c:pt idx="1934">
                  <c:v>2175.61361599</c:v>
                </c:pt>
                <c:pt idx="1935">
                  <c:v>2220.06751108</c:v>
                </c:pt>
                <c:pt idx="1936">
                  <c:v>2247.68498397</c:v>
                </c:pt>
                <c:pt idx="1937">
                  <c:v>2206.40511799</c:v>
                </c:pt>
                <c:pt idx="1938">
                  <c:v>2187.30161405</c:v>
                </c:pt>
                <c:pt idx="1939">
                  <c:v>2195.71465898</c:v>
                </c:pt>
                <c:pt idx="1940">
                  <c:v>2247.68544888</c:v>
                </c:pt>
                <c:pt idx="1941">
                  <c:v>2253.78707886</c:v>
                </c:pt>
                <c:pt idx="1942">
                  <c:v>2186.18460488</c:v>
                </c:pt>
                <c:pt idx="1943">
                  <c:v>2175.63189888</c:v>
                </c:pt>
                <c:pt idx="1944">
                  <c:v>2239.03625607</c:v>
                </c:pt>
                <c:pt idx="1945">
                  <c:v>2180.19596601</c:v>
                </c:pt>
                <c:pt idx="1946">
                  <c:v>2220.12265086</c:v>
                </c:pt>
                <c:pt idx="1947">
                  <c:v>2250.19402099</c:v>
                </c:pt>
                <c:pt idx="1948">
                  <c:v>2248.87022209</c:v>
                </c:pt>
                <c:pt idx="1949">
                  <c:v>2223.53670406</c:v>
                </c:pt>
                <c:pt idx="1950">
                  <c:v>2179.0815289</c:v>
                </c:pt>
                <c:pt idx="1951">
                  <c:v>2227.10364294</c:v>
                </c:pt>
                <c:pt idx="1952">
                  <c:v>2232.92655087</c:v>
                </c:pt>
                <c:pt idx="1953">
                  <c:v>2251.34516788</c:v>
                </c:pt>
                <c:pt idx="1954">
                  <c:v>2179.086909059999</c:v>
                </c:pt>
                <c:pt idx="1955">
                  <c:v>2233.9763279</c:v>
                </c:pt>
                <c:pt idx="1956">
                  <c:v>2248.89492488</c:v>
                </c:pt>
                <c:pt idx="1957">
                  <c:v>2177.89368606</c:v>
                </c:pt>
                <c:pt idx="1958">
                  <c:v>2167.84542704</c:v>
                </c:pt>
                <c:pt idx="1959">
                  <c:v>2224.96237302</c:v>
                </c:pt>
                <c:pt idx="1960">
                  <c:v>2179.13753891</c:v>
                </c:pt>
                <c:pt idx="1961">
                  <c:v>2195.77900696</c:v>
                </c:pt>
                <c:pt idx="1962">
                  <c:v>2248.95166087</c:v>
                </c:pt>
                <c:pt idx="1963">
                  <c:v>2242.83603287</c:v>
                </c:pt>
                <c:pt idx="1964">
                  <c:v>2176.76610994</c:v>
                </c:pt>
                <c:pt idx="1965">
                  <c:v>2167.79475594</c:v>
                </c:pt>
                <c:pt idx="1966">
                  <c:v>2242.83645296</c:v>
                </c:pt>
                <c:pt idx="1967">
                  <c:v>2178.01898694</c:v>
                </c:pt>
                <c:pt idx="1968">
                  <c:v>2222.44791508</c:v>
                </c:pt>
                <c:pt idx="1969">
                  <c:v>2180.23116493</c:v>
                </c:pt>
                <c:pt idx="1970">
                  <c:v>2175.66772294</c:v>
                </c:pt>
                <c:pt idx="1971">
                  <c:v>2216.60007405</c:v>
                </c:pt>
                <c:pt idx="1972">
                  <c:v>2244.05414701</c:v>
                </c:pt>
                <c:pt idx="1973">
                  <c:v>2182.86430693</c:v>
                </c:pt>
                <c:pt idx="1974">
                  <c:v>2166.65202999</c:v>
                </c:pt>
                <c:pt idx="1975">
                  <c:v>2233.98317504</c:v>
                </c:pt>
                <c:pt idx="1976">
                  <c:v>2174.53400707</c:v>
                </c:pt>
                <c:pt idx="1977">
                  <c:v>2248.95882797</c:v>
                </c:pt>
                <c:pt idx="1978">
                  <c:v>2249.06647396</c:v>
                </c:pt>
                <c:pt idx="1979">
                  <c:v>2218.94739294</c:v>
                </c:pt>
                <c:pt idx="1980">
                  <c:v>2247.72780895</c:v>
                </c:pt>
                <c:pt idx="1981">
                  <c:v>2181.51819205</c:v>
                </c:pt>
                <c:pt idx="1982">
                  <c:v>2251.35390687</c:v>
                </c:pt>
                <c:pt idx="1983">
                  <c:v>2195.72208691</c:v>
                </c:pt>
                <c:pt idx="1984">
                  <c:v>2256.200921059999</c:v>
                </c:pt>
                <c:pt idx="1985">
                  <c:v>2254.88228297</c:v>
                </c:pt>
                <c:pt idx="1986">
                  <c:v>2254.95433903</c:v>
                </c:pt>
                <c:pt idx="1987">
                  <c:v>2256.43543386</c:v>
                </c:pt>
                <c:pt idx="1988">
                  <c:v>2257.54277492</c:v>
                </c:pt>
                <c:pt idx="1989">
                  <c:v>2257.588984009999</c:v>
                </c:pt>
                <c:pt idx="1990">
                  <c:v>2255.21324205</c:v>
                </c:pt>
                <c:pt idx="1991">
                  <c:v>2257.59268999</c:v>
                </c:pt>
                <c:pt idx="1992">
                  <c:v>2257.62683296</c:v>
                </c:pt>
                <c:pt idx="1993">
                  <c:v>2257.63576889</c:v>
                </c:pt>
                <c:pt idx="1994">
                  <c:v>2257.67203307</c:v>
                </c:pt>
                <c:pt idx="1995">
                  <c:v>2261.46351099</c:v>
                </c:pt>
                <c:pt idx="1996">
                  <c:v>2261.29147291</c:v>
                </c:pt>
                <c:pt idx="1997">
                  <c:v>2260.14493299</c:v>
                </c:pt>
                <c:pt idx="1998">
                  <c:v>2261.37989187</c:v>
                </c:pt>
                <c:pt idx="1999">
                  <c:v>2264.37919092</c:v>
                </c:pt>
                <c:pt idx="2000">
                  <c:v>2261.40600204</c:v>
                </c:pt>
                <c:pt idx="2001">
                  <c:v>2260.16752696</c:v>
                </c:pt>
                <c:pt idx="2002">
                  <c:v>2260.19348407</c:v>
                </c:pt>
                <c:pt idx="2003">
                  <c:v>2258.82866788</c:v>
                </c:pt>
                <c:pt idx="2004">
                  <c:v>2260.21540308</c:v>
                </c:pt>
                <c:pt idx="2005">
                  <c:v>2258.82271504</c:v>
                </c:pt>
                <c:pt idx="2006">
                  <c:v>2258.87007999</c:v>
                </c:pt>
                <c:pt idx="2007">
                  <c:v>2258.87423801</c:v>
                </c:pt>
                <c:pt idx="2008">
                  <c:v>2261.4369359</c:v>
                </c:pt>
                <c:pt idx="2009">
                  <c:v>2258.9250679</c:v>
                </c:pt>
                <c:pt idx="2010">
                  <c:v>2260.23573709</c:v>
                </c:pt>
                <c:pt idx="2011">
                  <c:v>2258.93184805</c:v>
                </c:pt>
                <c:pt idx="2012">
                  <c:v>2259.00513196</c:v>
                </c:pt>
                <c:pt idx="2013">
                  <c:v>2261.48139906</c:v>
                </c:pt>
                <c:pt idx="2014">
                  <c:v>2261.55071998</c:v>
                </c:pt>
                <c:pt idx="2015">
                  <c:v>2262.58497906</c:v>
                </c:pt>
                <c:pt idx="2016">
                  <c:v>2264.40553498</c:v>
                </c:pt>
                <c:pt idx="2017">
                  <c:v>2259.118083</c:v>
                </c:pt>
                <c:pt idx="2018">
                  <c:v>2262.63733602</c:v>
                </c:pt>
                <c:pt idx="2019">
                  <c:v>2260.25737405</c:v>
                </c:pt>
                <c:pt idx="2020">
                  <c:v>2261.51266694</c:v>
                </c:pt>
                <c:pt idx="2021">
                  <c:v>2262.74670386</c:v>
                </c:pt>
                <c:pt idx="2022">
                  <c:v>2261.51690602</c:v>
                </c:pt>
                <c:pt idx="2023">
                  <c:v>2257.67266393</c:v>
                </c:pt>
                <c:pt idx="2024">
                  <c:v>2255.01059103</c:v>
                </c:pt>
                <c:pt idx="2025">
                  <c:v>2262.79147601</c:v>
                </c:pt>
                <c:pt idx="2026">
                  <c:v>2262.89351487</c:v>
                </c:pt>
                <c:pt idx="2027">
                  <c:v>2263.04594207</c:v>
                </c:pt>
                <c:pt idx="2028">
                  <c:v>2262.90514588</c:v>
                </c:pt>
                <c:pt idx="2029">
                  <c:v>2263.1647799</c:v>
                </c:pt>
                <c:pt idx="2030">
                  <c:v>2260.30559492</c:v>
                </c:pt>
                <c:pt idx="2031">
                  <c:v>2257.506423</c:v>
                </c:pt>
                <c:pt idx="2032">
                  <c:v>2256.33653593</c:v>
                </c:pt>
                <c:pt idx="2033">
                  <c:v>2157.44834709</c:v>
                </c:pt>
                <c:pt idx="2034">
                  <c:v>2157.40223098</c:v>
                </c:pt>
                <c:pt idx="2035">
                  <c:v>2158.552109</c:v>
                </c:pt>
                <c:pt idx="2036">
                  <c:v>2158.62709999</c:v>
                </c:pt>
                <c:pt idx="2037">
                  <c:v>2155.13487887</c:v>
                </c:pt>
                <c:pt idx="2038">
                  <c:v>2156.322855</c:v>
                </c:pt>
                <c:pt idx="2039">
                  <c:v>2254.86503386</c:v>
                </c:pt>
                <c:pt idx="2040">
                  <c:v>2253.83785295</c:v>
                </c:pt>
                <c:pt idx="2041">
                  <c:v>2253.73754692</c:v>
                </c:pt>
                <c:pt idx="2042">
                  <c:v>2255.14002204</c:v>
                </c:pt>
                <c:pt idx="2043">
                  <c:v>2255.14029193</c:v>
                </c:pt>
                <c:pt idx="2044">
                  <c:v>2255.17446589</c:v>
                </c:pt>
                <c:pt idx="2045">
                  <c:v>2253.78199792</c:v>
                </c:pt>
                <c:pt idx="2046">
                  <c:v>2253.73374701</c:v>
                </c:pt>
                <c:pt idx="2047">
                  <c:v>2253.68535399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718688"/>
        <c:axId val="-2101715584"/>
      </c:scatterChart>
      <c:scatterChart>
        <c:scatterStyle val="lineMarker"/>
        <c:varyColors val="0"/>
        <c:ser>
          <c:idx val="1"/>
          <c:order val="1"/>
          <c:tx>
            <c:v>Task-Finish</c:v>
          </c:tx>
          <c:spPr>
            <a:ln w="31750">
              <a:noFill/>
            </a:ln>
          </c:spPr>
          <c:marker>
            <c:symbol val="circle"/>
            <c:size val="6"/>
          </c:marker>
          <c:xVal>
            <c:numRef>
              <c:f>Sheet1!$A$1:$A$2048</c:f>
              <c:numCache>
                <c:formatCode>General</c:formatCode>
                <c:ptCount val="204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1.0</c:v>
                </c:pt>
                <c:pt idx="117">
                  <c:v>1.0</c:v>
                </c:pt>
                <c:pt idx="118">
                  <c:v>1.0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1.0</c:v>
                </c:pt>
                <c:pt idx="150">
                  <c:v>1.0</c:v>
                </c:pt>
                <c:pt idx="151">
                  <c:v>1.0</c:v>
                </c:pt>
                <c:pt idx="152">
                  <c:v>1.0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1.0</c:v>
                </c:pt>
                <c:pt idx="199">
                  <c:v>1.0</c:v>
                </c:pt>
                <c:pt idx="200">
                  <c:v>1.0</c:v>
                </c:pt>
                <c:pt idx="201">
                  <c:v>1.0</c:v>
                </c:pt>
                <c:pt idx="202">
                  <c:v>1.0</c:v>
                </c:pt>
                <c:pt idx="203">
                  <c:v>1.0</c:v>
                </c:pt>
                <c:pt idx="204">
                  <c:v>1.0</c:v>
                </c:pt>
                <c:pt idx="205">
                  <c:v>1.0</c:v>
                </c:pt>
                <c:pt idx="206">
                  <c:v>1.0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1.0</c:v>
                </c:pt>
                <c:pt idx="212">
                  <c:v>1.0</c:v>
                </c:pt>
                <c:pt idx="213">
                  <c:v>1.0</c:v>
                </c:pt>
                <c:pt idx="214">
                  <c:v>1.0</c:v>
                </c:pt>
                <c:pt idx="215">
                  <c:v>1.0</c:v>
                </c:pt>
                <c:pt idx="216">
                  <c:v>1.0</c:v>
                </c:pt>
                <c:pt idx="217">
                  <c:v>2.0</c:v>
                </c:pt>
                <c:pt idx="218">
                  <c:v>2.0</c:v>
                </c:pt>
                <c:pt idx="219">
                  <c:v>2.0</c:v>
                </c:pt>
                <c:pt idx="220">
                  <c:v>2.0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1.0</c:v>
                </c:pt>
                <c:pt idx="229">
                  <c:v>1.0</c:v>
                </c:pt>
                <c:pt idx="230">
                  <c:v>1.0</c:v>
                </c:pt>
                <c:pt idx="231">
                  <c:v>2.0</c:v>
                </c:pt>
                <c:pt idx="232">
                  <c:v>2.0</c:v>
                </c:pt>
                <c:pt idx="233">
                  <c:v>2.0</c:v>
                </c:pt>
                <c:pt idx="234">
                  <c:v>2.0</c:v>
                </c:pt>
                <c:pt idx="235">
                  <c:v>2.0</c:v>
                </c:pt>
                <c:pt idx="236">
                  <c:v>1.0</c:v>
                </c:pt>
                <c:pt idx="237">
                  <c:v>1.0</c:v>
                </c:pt>
                <c:pt idx="238">
                  <c:v>1.0</c:v>
                </c:pt>
                <c:pt idx="239">
                  <c:v>1.0</c:v>
                </c:pt>
                <c:pt idx="240">
                  <c:v>2.0</c:v>
                </c:pt>
                <c:pt idx="241">
                  <c:v>2.0</c:v>
                </c:pt>
                <c:pt idx="242">
                  <c:v>2.0</c:v>
                </c:pt>
                <c:pt idx="243">
                  <c:v>2.0</c:v>
                </c:pt>
                <c:pt idx="244">
                  <c:v>2.0</c:v>
                </c:pt>
                <c:pt idx="245">
                  <c:v>2.0</c:v>
                </c:pt>
                <c:pt idx="246">
                  <c:v>2.0</c:v>
                </c:pt>
                <c:pt idx="247">
                  <c:v>2.0</c:v>
                </c:pt>
                <c:pt idx="248">
                  <c:v>2.0</c:v>
                </c:pt>
                <c:pt idx="249">
                  <c:v>2.0</c:v>
                </c:pt>
                <c:pt idx="250">
                  <c:v>2.0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2.0</c:v>
                </c:pt>
                <c:pt idx="257">
                  <c:v>2.0</c:v>
                </c:pt>
                <c:pt idx="258">
                  <c:v>2.0</c:v>
                </c:pt>
                <c:pt idx="259">
                  <c:v>2.0</c:v>
                </c:pt>
                <c:pt idx="260">
                  <c:v>1.0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2.0</c:v>
                </c:pt>
                <c:pt idx="265">
                  <c:v>1.0</c:v>
                </c:pt>
                <c:pt idx="266">
                  <c:v>2.0</c:v>
                </c:pt>
                <c:pt idx="267">
                  <c:v>2.0</c:v>
                </c:pt>
                <c:pt idx="268">
                  <c:v>1.0</c:v>
                </c:pt>
                <c:pt idx="269">
                  <c:v>1.0</c:v>
                </c:pt>
                <c:pt idx="270">
                  <c:v>1.0</c:v>
                </c:pt>
                <c:pt idx="271">
                  <c:v>1.0</c:v>
                </c:pt>
                <c:pt idx="272">
                  <c:v>1.0</c:v>
                </c:pt>
                <c:pt idx="273">
                  <c:v>2.0</c:v>
                </c:pt>
                <c:pt idx="274">
                  <c:v>2.0</c:v>
                </c:pt>
                <c:pt idx="275">
                  <c:v>1.0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2.0</c:v>
                </c:pt>
                <c:pt idx="281">
                  <c:v>2.0</c:v>
                </c:pt>
                <c:pt idx="282">
                  <c:v>2.0</c:v>
                </c:pt>
                <c:pt idx="283">
                  <c:v>2.0</c:v>
                </c:pt>
                <c:pt idx="284">
                  <c:v>2.0</c:v>
                </c:pt>
                <c:pt idx="285">
                  <c:v>2.0</c:v>
                </c:pt>
                <c:pt idx="286">
                  <c:v>2.0</c:v>
                </c:pt>
                <c:pt idx="287">
                  <c:v>2.0</c:v>
                </c:pt>
                <c:pt idx="288">
                  <c:v>2.0</c:v>
                </c:pt>
                <c:pt idx="289">
                  <c:v>2.0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2.0</c:v>
                </c:pt>
                <c:pt idx="296">
                  <c:v>2.0</c:v>
                </c:pt>
                <c:pt idx="297">
                  <c:v>2.0</c:v>
                </c:pt>
                <c:pt idx="298">
                  <c:v>2.0</c:v>
                </c:pt>
                <c:pt idx="299">
                  <c:v>2.0</c:v>
                </c:pt>
                <c:pt idx="300">
                  <c:v>1.0</c:v>
                </c:pt>
                <c:pt idx="301">
                  <c:v>1.0</c:v>
                </c:pt>
                <c:pt idx="302">
                  <c:v>1.0</c:v>
                </c:pt>
                <c:pt idx="303">
                  <c:v>1.0</c:v>
                </c:pt>
                <c:pt idx="304">
                  <c:v>1.0</c:v>
                </c:pt>
                <c:pt idx="305">
                  <c:v>2.0</c:v>
                </c:pt>
                <c:pt idx="306">
                  <c:v>2.0</c:v>
                </c:pt>
                <c:pt idx="307">
                  <c:v>2.0</c:v>
                </c:pt>
                <c:pt idx="308">
                  <c:v>2.0</c:v>
                </c:pt>
                <c:pt idx="309">
                  <c:v>2.0</c:v>
                </c:pt>
                <c:pt idx="310">
                  <c:v>1.0</c:v>
                </c:pt>
                <c:pt idx="311">
                  <c:v>1.0</c:v>
                </c:pt>
                <c:pt idx="312">
                  <c:v>1.0</c:v>
                </c:pt>
                <c:pt idx="313">
                  <c:v>1.0</c:v>
                </c:pt>
                <c:pt idx="314">
                  <c:v>1.0</c:v>
                </c:pt>
                <c:pt idx="315">
                  <c:v>2.0</c:v>
                </c:pt>
                <c:pt idx="316">
                  <c:v>1.0</c:v>
                </c:pt>
                <c:pt idx="317">
                  <c:v>1.0</c:v>
                </c:pt>
                <c:pt idx="318">
                  <c:v>1.0</c:v>
                </c:pt>
                <c:pt idx="319">
                  <c:v>1.0</c:v>
                </c:pt>
                <c:pt idx="320">
                  <c:v>1.0</c:v>
                </c:pt>
                <c:pt idx="321">
                  <c:v>2.0</c:v>
                </c:pt>
                <c:pt idx="322">
                  <c:v>2.0</c:v>
                </c:pt>
                <c:pt idx="323">
                  <c:v>2.0</c:v>
                </c:pt>
                <c:pt idx="324">
                  <c:v>2.0</c:v>
                </c:pt>
                <c:pt idx="325">
                  <c:v>1.0</c:v>
                </c:pt>
                <c:pt idx="326">
                  <c:v>1.0</c:v>
                </c:pt>
                <c:pt idx="327">
                  <c:v>1.0</c:v>
                </c:pt>
                <c:pt idx="328">
                  <c:v>1.0</c:v>
                </c:pt>
                <c:pt idx="329">
                  <c:v>1.0</c:v>
                </c:pt>
                <c:pt idx="330">
                  <c:v>2.0</c:v>
                </c:pt>
                <c:pt idx="331">
                  <c:v>2.0</c:v>
                </c:pt>
                <c:pt idx="332">
                  <c:v>2.0</c:v>
                </c:pt>
                <c:pt idx="333">
                  <c:v>2.0</c:v>
                </c:pt>
                <c:pt idx="334">
                  <c:v>2.0</c:v>
                </c:pt>
                <c:pt idx="335">
                  <c:v>2.0</c:v>
                </c:pt>
                <c:pt idx="336">
                  <c:v>2.0</c:v>
                </c:pt>
                <c:pt idx="337">
                  <c:v>2.0</c:v>
                </c:pt>
                <c:pt idx="338">
                  <c:v>2.0</c:v>
                </c:pt>
                <c:pt idx="339">
                  <c:v>1.0</c:v>
                </c:pt>
                <c:pt idx="340">
                  <c:v>1.0</c:v>
                </c:pt>
                <c:pt idx="341">
                  <c:v>1.0</c:v>
                </c:pt>
                <c:pt idx="342">
                  <c:v>1.0</c:v>
                </c:pt>
                <c:pt idx="343">
                  <c:v>1.0</c:v>
                </c:pt>
                <c:pt idx="344">
                  <c:v>2.0</c:v>
                </c:pt>
                <c:pt idx="345">
                  <c:v>2.0</c:v>
                </c:pt>
                <c:pt idx="346">
                  <c:v>2.0</c:v>
                </c:pt>
                <c:pt idx="347">
                  <c:v>2.0</c:v>
                </c:pt>
                <c:pt idx="348">
                  <c:v>2.0</c:v>
                </c:pt>
                <c:pt idx="349">
                  <c:v>2.0</c:v>
                </c:pt>
                <c:pt idx="350">
                  <c:v>1.0</c:v>
                </c:pt>
                <c:pt idx="351">
                  <c:v>1.0</c:v>
                </c:pt>
                <c:pt idx="352">
                  <c:v>1.0</c:v>
                </c:pt>
                <c:pt idx="353">
                  <c:v>1.0</c:v>
                </c:pt>
                <c:pt idx="354">
                  <c:v>1.0</c:v>
                </c:pt>
                <c:pt idx="355">
                  <c:v>2.0</c:v>
                </c:pt>
                <c:pt idx="356">
                  <c:v>2.0</c:v>
                </c:pt>
                <c:pt idx="357">
                  <c:v>1.0</c:v>
                </c:pt>
                <c:pt idx="358">
                  <c:v>2.0</c:v>
                </c:pt>
                <c:pt idx="359">
                  <c:v>2.0</c:v>
                </c:pt>
                <c:pt idx="360">
                  <c:v>1.0</c:v>
                </c:pt>
                <c:pt idx="361">
                  <c:v>1.0</c:v>
                </c:pt>
                <c:pt idx="362">
                  <c:v>1.0</c:v>
                </c:pt>
                <c:pt idx="363">
                  <c:v>1.0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1.0</c:v>
                </c:pt>
                <c:pt idx="369">
                  <c:v>1.0</c:v>
                </c:pt>
                <c:pt idx="370">
                  <c:v>2.0</c:v>
                </c:pt>
                <c:pt idx="371">
                  <c:v>2.0</c:v>
                </c:pt>
                <c:pt idx="372">
                  <c:v>2.0</c:v>
                </c:pt>
                <c:pt idx="373">
                  <c:v>2.0</c:v>
                </c:pt>
                <c:pt idx="374">
                  <c:v>2.0</c:v>
                </c:pt>
                <c:pt idx="375">
                  <c:v>2.0</c:v>
                </c:pt>
                <c:pt idx="376">
                  <c:v>2.0</c:v>
                </c:pt>
                <c:pt idx="377">
                  <c:v>2.0</c:v>
                </c:pt>
                <c:pt idx="378">
                  <c:v>2.0</c:v>
                </c:pt>
                <c:pt idx="379">
                  <c:v>2.0</c:v>
                </c:pt>
                <c:pt idx="380">
                  <c:v>1.0</c:v>
                </c:pt>
                <c:pt idx="381">
                  <c:v>1.0</c:v>
                </c:pt>
                <c:pt idx="382">
                  <c:v>1.0</c:v>
                </c:pt>
                <c:pt idx="383">
                  <c:v>1.0</c:v>
                </c:pt>
                <c:pt idx="384">
                  <c:v>1.0</c:v>
                </c:pt>
                <c:pt idx="385">
                  <c:v>2.0</c:v>
                </c:pt>
                <c:pt idx="386">
                  <c:v>2.0</c:v>
                </c:pt>
                <c:pt idx="387">
                  <c:v>2.0</c:v>
                </c:pt>
                <c:pt idx="388">
                  <c:v>2.0</c:v>
                </c:pt>
                <c:pt idx="389">
                  <c:v>2.0</c:v>
                </c:pt>
                <c:pt idx="390">
                  <c:v>1.0</c:v>
                </c:pt>
                <c:pt idx="391">
                  <c:v>1.0</c:v>
                </c:pt>
                <c:pt idx="392">
                  <c:v>1.0</c:v>
                </c:pt>
                <c:pt idx="393">
                  <c:v>1.0</c:v>
                </c:pt>
                <c:pt idx="394">
                  <c:v>1.0</c:v>
                </c:pt>
                <c:pt idx="395">
                  <c:v>2.0</c:v>
                </c:pt>
                <c:pt idx="396">
                  <c:v>2.0</c:v>
                </c:pt>
                <c:pt idx="397">
                  <c:v>2.0</c:v>
                </c:pt>
                <c:pt idx="398">
                  <c:v>2.0</c:v>
                </c:pt>
                <c:pt idx="399">
                  <c:v>2.0</c:v>
                </c:pt>
                <c:pt idx="400">
                  <c:v>1.0</c:v>
                </c:pt>
                <c:pt idx="401">
                  <c:v>1.0</c:v>
                </c:pt>
                <c:pt idx="402">
                  <c:v>1.0</c:v>
                </c:pt>
                <c:pt idx="403">
                  <c:v>1.0</c:v>
                </c:pt>
                <c:pt idx="404">
                  <c:v>1.0</c:v>
                </c:pt>
                <c:pt idx="405">
                  <c:v>1.0</c:v>
                </c:pt>
                <c:pt idx="406">
                  <c:v>1.0</c:v>
                </c:pt>
                <c:pt idx="407">
                  <c:v>1.0</c:v>
                </c:pt>
                <c:pt idx="408">
                  <c:v>1.0</c:v>
                </c:pt>
                <c:pt idx="409">
                  <c:v>2.0</c:v>
                </c:pt>
                <c:pt idx="410">
                  <c:v>2.0</c:v>
                </c:pt>
                <c:pt idx="411">
                  <c:v>2.0</c:v>
                </c:pt>
                <c:pt idx="412">
                  <c:v>2.0</c:v>
                </c:pt>
                <c:pt idx="413">
                  <c:v>2.0</c:v>
                </c:pt>
                <c:pt idx="414">
                  <c:v>1.0</c:v>
                </c:pt>
                <c:pt idx="415">
                  <c:v>1.0</c:v>
                </c:pt>
                <c:pt idx="416">
                  <c:v>1.0</c:v>
                </c:pt>
                <c:pt idx="417">
                  <c:v>1.0</c:v>
                </c:pt>
                <c:pt idx="418">
                  <c:v>1.0</c:v>
                </c:pt>
                <c:pt idx="419">
                  <c:v>2.0</c:v>
                </c:pt>
                <c:pt idx="420">
                  <c:v>2.0</c:v>
                </c:pt>
                <c:pt idx="421">
                  <c:v>2.0</c:v>
                </c:pt>
                <c:pt idx="422">
                  <c:v>2.0</c:v>
                </c:pt>
                <c:pt idx="423">
                  <c:v>2.0</c:v>
                </c:pt>
                <c:pt idx="424">
                  <c:v>2.0</c:v>
                </c:pt>
                <c:pt idx="425">
                  <c:v>2.0</c:v>
                </c:pt>
                <c:pt idx="426">
                  <c:v>2.0</c:v>
                </c:pt>
                <c:pt idx="427">
                  <c:v>2.0</c:v>
                </c:pt>
                <c:pt idx="428">
                  <c:v>1.0</c:v>
                </c:pt>
                <c:pt idx="429">
                  <c:v>1.0</c:v>
                </c:pt>
                <c:pt idx="430">
                  <c:v>1.0</c:v>
                </c:pt>
                <c:pt idx="431">
                  <c:v>1.0</c:v>
                </c:pt>
                <c:pt idx="432">
                  <c:v>1.0</c:v>
                </c:pt>
                <c:pt idx="433">
                  <c:v>2.0</c:v>
                </c:pt>
                <c:pt idx="434">
                  <c:v>1.0</c:v>
                </c:pt>
                <c:pt idx="435">
                  <c:v>1.0</c:v>
                </c:pt>
                <c:pt idx="436">
                  <c:v>1.0</c:v>
                </c:pt>
                <c:pt idx="437">
                  <c:v>1.0</c:v>
                </c:pt>
                <c:pt idx="438">
                  <c:v>1.0</c:v>
                </c:pt>
                <c:pt idx="439">
                  <c:v>2.0</c:v>
                </c:pt>
                <c:pt idx="440">
                  <c:v>2.0</c:v>
                </c:pt>
                <c:pt idx="441">
                  <c:v>2.0</c:v>
                </c:pt>
                <c:pt idx="442">
                  <c:v>2.0</c:v>
                </c:pt>
                <c:pt idx="443">
                  <c:v>2.0</c:v>
                </c:pt>
                <c:pt idx="444">
                  <c:v>2.0</c:v>
                </c:pt>
                <c:pt idx="445">
                  <c:v>1.0</c:v>
                </c:pt>
                <c:pt idx="446">
                  <c:v>1.0</c:v>
                </c:pt>
                <c:pt idx="447">
                  <c:v>1.0</c:v>
                </c:pt>
                <c:pt idx="448">
                  <c:v>1.0</c:v>
                </c:pt>
                <c:pt idx="449">
                  <c:v>1.0</c:v>
                </c:pt>
                <c:pt idx="450">
                  <c:v>2.0</c:v>
                </c:pt>
                <c:pt idx="451">
                  <c:v>2.0</c:v>
                </c:pt>
                <c:pt idx="452">
                  <c:v>2.0</c:v>
                </c:pt>
                <c:pt idx="453">
                  <c:v>2.0</c:v>
                </c:pt>
                <c:pt idx="454">
                  <c:v>2.0</c:v>
                </c:pt>
                <c:pt idx="455">
                  <c:v>1.0</c:v>
                </c:pt>
                <c:pt idx="456">
                  <c:v>1.0</c:v>
                </c:pt>
                <c:pt idx="457">
                  <c:v>1.0</c:v>
                </c:pt>
                <c:pt idx="458">
                  <c:v>1.0</c:v>
                </c:pt>
                <c:pt idx="459">
                  <c:v>1.0</c:v>
                </c:pt>
                <c:pt idx="460">
                  <c:v>2.0</c:v>
                </c:pt>
                <c:pt idx="461">
                  <c:v>2.0</c:v>
                </c:pt>
                <c:pt idx="462">
                  <c:v>2.0</c:v>
                </c:pt>
                <c:pt idx="463">
                  <c:v>2.0</c:v>
                </c:pt>
                <c:pt idx="464">
                  <c:v>2.0</c:v>
                </c:pt>
                <c:pt idx="465">
                  <c:v>2.0</c:v>
                </c:pt>
                <c:pt idx="466">
                  <c:v>2.0</c:v>
                </c:pt>
                <c:pt idx="467">
                  <c:v>2.0</c:v>
                </c:pt>
                <c:pt idx="468">
                  <c:v>2.0</c:v>
                </c:pt>
                <c:pt idx="469">
                  <c:v>1.0</c:v>
                </c:pt>
                <c:pt idx="470">
                  <c:v>1.0</c:v>
                </c:pt>
                <c:pt idx="471">
                  <c:v>1.0</c:v>
                </c:pt>
                <c:pt idx="472">
                  <c:v>1.0</c:v>
                </c:pt>
                <c:pt idx="473">
                  <c:v>1.0</c:v>
                </c:pt>
                <c:pt idx="474">
                  <c:v>1.0</c:v>
                </c:pt>
                <c:pt idx="475">
                  <c:v>1.0</c:v>
                </c:pt>
                <c:pt idx="476">
                  <c:v>1.0</c:v>
                </c:pt>
                <c:pt idx="477">
                  <c:v>1.0</c:v>
                </c:pt>
                <c:pt idx="478">
                  <c:v>1.0</c:v>
                </c:pt>
                <c:pt idx="479">
                  <c:v>2.0</c:v>
                </c:pt>
                <c:pt idx="480">
                  <c:v>2.0</c:v>
                </c:pt>
                <c:pt idx="481">
                  <c:v>2.0</c:v>
                </c:pt>
                <c:pt idx="482">
                  <c:v>2.0</c:v>
                </c:pt>
                <c:pt idx="483">
                  <c:v>2.0</c:v>
                </c:pt>
                <c:pt idx="484">
                  <c:v>1.0</c:v>
                </c:pt>
                <c:pt idx="485">
                  <c:v>1.0</c:v>
                </c:pt>
                <c:pt idx="486">
                  <c:v>1.0</c:v>
                </c:pt>
                <c:pt idx="487">
                  <c:v>1.0</c:v>
                </c:pt>
                <c:pt idx="488">
                  <c:v>1.0</c:v>
                </c:pt>
                <c:pt idx="489">
                  <c:v>2.0</c:v>
                </c:pt>
                <c:pt idx="490">
                  <c:v>2.0</c:v>
                </c:pt>
                <c:pt idx="491">
                  <c:v>2.0</c:v>
                </c:pt>
                <c:pt idx="492">
                  <c:v>2.0</c:v>
                </c:pt>
                <c:pt idx="493">
                  <c:v>2.0</c:v>
                </c:pt>
                <c:pt idx="494">
                  <c:v>2.0</c:v>
                </c:pt>
                <c:pt idx="495">
                  <c:v>1.0</c:v>
                </c:pt>
                <c:pt idx="496">
                  <c:v>1.0</c:v>
                </c:pt>
                <c:pt idx="497">
                  <c:v>1.0</c:v>
                </c:pt>
                <c:pt idx="498">
                  <c:v>1.0</c:v>
                </c:pt>
                <c:pt idx="499">
                  <c:v>1.0</c:v>
                </c:pt>
                <c:pt idx="500">
                  <c:v>2.0</c:v>
                </c:pt>
                <c:pt idx="501">
                  <c:v>2.0</c:v>
                </c:pt>
                <c:pt idx="502">
                  <c:v>2.0</c:v>
                </c:pt>
                <c:pt idx="503">
                  <c:v>2.0</c:v>
                </c:pt>
                <c:pt idx="504">
                  <c:v>2.0</c:v>
                </c:pt>
                <c:pt idx="505">
                  <c:v>2.0</c:v>
                </c:pt>
                <c:pt idx="506">
                  <c:v>2.0</c:v>
                </c:pt>
                <c:pt idx="507">
                  <c:v>2.0</c:v>
                </c:pt>
                <c:pt idx="508">
                  <c:v>2.0</c:v>
                </c:pt>
                <c:pt idx="509">
                  <c:v>1.0</c:v>
                </c:pt>
                <c:pt idx="510">
                  <c:v>1.0</c:v>
                </c:pt>
                <c:pt idx="511">
                  <c:v>1.0</c:v>
                </c:pt>
                <c:pt idx="512">
                  <c:v>1.0</c:v>
                </c:pt>
                <c:pt idx="513">
                  <c:v>1.0</c:v>
                </c:pt>
                <c:pt idx="514">
                  <c:v>2.0</c:v>
                </c:pt>
                <c:pt idx="515">
                  <c:v>2.0</c:v>
                </c:pt>
                <c:pt idx="516">
                  <c:v>2.0</c:v>
                </c:pt>
                <c:pt idx="517">
                  <c:v>2.0</c:v>
                </c:pt>
                <c:pt idx="518">
                  <c:v>2.0</c:v>
                </c:pt>
                <c:pt idx="519">
                  <c:v>1.0</c:v>
                </c:pt>
                <c:pt idx="520">
                  <c:v>1.0</c:v>
                </c:pt>
                <c:pt idx="521">
                  <c:v>1.0</c:v>
                </c:pt>
                <c:pt idx="522">
                  <c:v>1.0</c:v>
                </c:pt>
                <c:pt idx="523">
                  <c:v>1.0</c:v>
                </c:pt>
                <c:pt idx="524">
                  <c:v>1.0</c:v>
                </c:pt>
                <c:pt idx="525">
                  <c:v>1.0</c:v>
                </c:pt>
                <c:pt idx="526">
                  <c:v>1.0</c:v>
                </c:pt>
                <c:pt idx="527">
                  <c:v>1.0</c:v>
                </c:pt>
                <c:pt idx="528">
                  <c:v>1.0</c:v>
                </c:pt>
                <c:pt idx="529">
                  <c:v>1.0</c:v>
                </c:pt>
                <c:pt idx="530">
                  <c:v>2.0</c:v>
                </c:pt>
                <c:pt idx="531">
                  <c:v>2.0</c:v>
                </c:pt>
                <c:pt idx="532">
                  <c:v>2.0</c:v>
                </c:pt>
                <c:pt idx="533">
                  <c:v>2.0</c:v>
                </c:pt>
                <c:pt idx="534">
                  <c:v>2.0</c:v>
                </c:pt>
                <c:pt idx="535">
                  <c:v>2.0</c:v>
                </c:pt>
                <c:pt idx="536">
                  <c:v>1.0</c:v>
                </c:pt>
                <c:pt idx="537">
                  <c:v>1.0</c:v>
                </c:pt>
                <c:pt idx="538">
                  <c:v>1.0</c:v>
                </c:pt>
                <c:pt idx="539">
                  <c:v>1.0</c:v>
                </c:pt>
                <c:pt idx="540">
                  <c:v>2.0</c:v>
                </c:pt>
                <c:pt idx="541">
                  <c:v>2.0</c:v>
                </c:pt>
                <c:pt idx="542">
                  <c:v>2.0</c:v>
                </c:pt>
                <c:pt idx="543">
                  <c:v>2.0</c:v>
                </c:pt>
                <c:pt idx="544">
                  <c:v>2.0</c:v>
                </c:pt>
                <c:pt idx="545">
                  <c:v>2.0</c:v>
                </c:pt>
                <c:pt idx="546">
                  <c:v>2.0</c:v>
                </c:pt>
                <c:pt idx="547">
                  <c:v>2.0</c:v>
                </c:pt>
                <c:pt idx="548">
                  <c:v>2.0</c:v>
                </c:pt>
                <c:pt idx="549">
                  <c:v>1.0</c:v>
                </c:pt>
                <c:pt idx="550">
                  <c:v>1.0</c:v>
                </c:pt>
                <c:pt idx="551">
                  <c:v>1.0</c:v>
                </c:pt>
                <c:pt idx="552">
                  <c:v>1.0</c:v>
                </c:pt>
                <c:pt idx="553">
                  <c:v>1.0</c:v>
                </c:pt>
                <c:pt idx="554">
                  <c:v>2.0</c:v>
                </c:pt>
                <c:pt idx="555">
                  <c:v>2.0</c:v>
                </c:pt>
                <c:pt idx="556">
                  <c:v>2.0</c:v>
                </c:pt>
                <c:pt idx="557">
                  <c:v>2.0</c:v>
                </c:pt>
                <c:pt idx="558">
                  <c:v>2.0</c:v>
                </c:pt>
                <c:pt idx="559">
                  <c:v>2.0</c:v>
                </c:pt>
                <c:pt idx="560">
                  <c:v>1.0</c:v>
                </c:pt>
                <c:pt idx="561">
                  <c:v>1.0</c:v>
                </c:pt>
                <c:pt idx="562">
                  <c:v>1.0</c:v>
                </c:pt>
                <c:pt idx="563">
                  <c:v>1.0</c:v>
                </c:pt>
                <c:pt idx="564">
                  <c:v>1.0</c:v>
                </c:pt>
                <c:pt idx="565">
                  <c:v>1.0</c:v>
                </c:pt>
                <c:pt idx="566">
                  <c:v>1.0</c:v>
                </c:pt>
                <c:pt idx="567">
                  <c:v>1.0</c:v>
                </c:pt>
                <c:pt idx="568">
                  <c:v>1.0</c:v>
                </c:pt>
                <c:pt idx="569">
                  <c:v>1.0</c:v>
                </c:pt>
                <c:pt idx="570">
                  <c:v>2.0</c:v>
                </c:pt>
                <c:pt idx="571">
                  <c:v>2.0</c:v>
                </c:pt>
                <c:pt idx="572">
                  <c:v>2.0</c:v>
                </c:pt>
                <c:pt idx="573">
                  <c:v>2.0</c:v>
                </c:pt>
                <c:pt idx="574">
                  <c:v>1.0</c:v>
                </c:pt>
                <c:pt idx="575">
                  <c:v>1.0</c:v>
                </c:pt>
                <c:pt idx="576">
                  <c:v>1.0</c:v>
                </c:pt>
                <c:pt idx="577">
                  <c:v>1.0</c:v>
                </c:pt>
                <c:pt idx="578">
                  <c:v>1.0</c:v>
                </c:pt>
                <c:pt idx="579">
                  <c:v>2.0</c:v>
                </c:pt>
                <c:pt idx="580">
                  <c:v>2.0</c:v>
                </c:pt>
                <c:pt idx="581">
                  <c:v>2.0</c:v>
                </c:pt>
                <c:pt idx="582">
                  <c:v>2.0</c:v>
                </c:pt>
                <c:pt idx="583">
                  <c:v>2.0</c:v>
                </c:pt>
                <c:pt idx="584">
                  <c:v>2.0</c:v>
                </c:pt>
                <c:pt idx="585">
                  <c:v>2.0</c:v>
                </c:pt>
                <c:pt idx="586">
                  <c:v>2.0</c:v>
                </c:pt>
                <c:pt idx="587">
                  <c:v>2.0</c:v>
                </c:pt>
                <c:pt idx="588">
                  <c:v>2.0</c:v>
                </c:pt>
                <c:pt idx="589">
                  <c:v>2.0</c:v>
                </c:pt>
                <c:pt idx="590">
                  <c:v>1.0</c:v>
                </c:pt>
                <c:pt idx="591">
                  <c:v>1.0</c:v>
                </c:pt>
                <c:pt idx="592">
                  <c:v>1.0</c:v>
                </c:pt>
                <c:pt idx="593">
                  <c:v>1.0</c:v>
                </c:pt>
                <c:pt idx="594">
                  <c:v>1.0</c:v>
                </c:pt>
                <c:pt idx="595">
                  <c:v>1.0</c:v>
                </c:pt>
                <c:pt idx="596">
                  <c:v>2.0</c:v>
                </c:pt>
                <c:pt idx="597">
                  <c:v>2.0</c:v>
                </c:pt>
                <c:pt idx="598">
                  <c:v>2.0</c:v>
                </c:pt>
                <c:pt idx="599">
                  <c:v>2.0</c:v>
                </c:pt>
                <c:pt idx="600">
                  <c:v>1.0</c:v>
                </c:pt>
                <c:pt idx="601">
                  <c:v>1.0</c:v>
                </c:pt>
                <c:pt idx="602">
                  <c:v>1.0</c:v>
                </c:pt>
                <c:pt idx="603">
                  <c:v>1.0</c:v>
                </c:pt>
                <c:pt idx="604">
                  <c:v>2.0</c:v>
                </c:pt>
                <c:pt idx="605">
                  <c:v>2.0</c:v>
                </c:pt>
                <c:pt idx="606">
                  <c:v>2.0</c:v>
                </c:pt>
                <c:pt idx="607">
                  <c:v>2.0</c:v>
                </c:pt>
                <c:pt idx="608">
                  <c:v>2.0</c:v>
                </c:pt>
                <c:pt idx="609">
                  <c:v>1.0</c:v>
                </c:pt>
                <c:pt idx="610">
                  <c:v>1.0</c:v>
                </c:pt>
                <c:pt idx="611">
                  <c:v>1.0</c:v>
                </c:pt>
                <c:pt idx="612">
                  <c:v>1.0</c:v>
                </c:pt>
                <c:pt idx="613">
                  <c:v>1.0</c:v>
                </c:pt>
                <c:pt idx="614">
                  <c:v>2.0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1.0</c:v>
                </c:pt>
                <c:pt idx="619">
                  <c:v>1.0</c:v>
                </c:pt>
                <c:pt idx="620">
                  <c:v>2.0</c:v>
                </c:pt>
                <c:pt idx="621">
                  <c:v>2.0</c:v>
                </c:pt>
                <c:pt idx="622">
                  <c:v>2.0</c:v>
                </c:pt>
                <c:pt idx="623">
                  <c:v>2.0</c:v>
                </c:pt>
                <c:pt idx="624">
                  <c:v>1.0</c:v>
                </c:pt>
                <c:pt idx="625">
                  <c:v>1.0</c:v>
                </c:pt>
                <c:pt idx="626">
                  <c:v>1.0</c:v>
                </c:pt>
                <c:pt idx="627">
                  <c:v>2.0</c:v>
                </c:pt>
                <c:pt idx="628">
                  <c:v>2.0</c:v>
                </c:pt>
                <c:pt idx="629">
                  <c:v>1.0</c:v>
                </c:pt>
                <c:pt idx="630">
                  <c:v>1.0</c:v>
                </c:pt>
                <c:pt idx="631">
                  <c:v>1.0</c:v>
                </c:pt>
                <c:pt idx="632">
                  <c:v>2.0</c:v>
                </c:pt>
                <c:pt idx="633">
                  <c:v>2.0</c:v>
                </c:pt>
                <c:pt idx="634">
                  <c:v>2.0</c:v>
                </c:pt>
                <c:pt idx="635">
                  <c:v>1.0</c:v>
                </c:pt>
                <c:pt idx="636">
                  <c:v>1.0</c:v>
                </c:pt>
                <c:pt idx="637">
                  <c:v>2.0</c:v>
                </c:pt>
                <c:pt idx="638">
                  <c:v>2.0</c:v>
                </c:pt>
                <c:pt idx="639">
                  <c:v>1.0</c:v>
                </c:pt>
                <c:pt idx="640">
                  <c:v>1.0</c:v>
                </c:pt>
                <c:pt idx="641">
                  <c:v>2.0</c:v>
                </c:pt>
                <c:pt idx="642">
                  <c:v>2.0</c:v>
                </c:pt>
                <c:pt idx="643">
                  <c:v>1.0</c:v>
                </c:pt>
                <c:pt idx="644">
                  <c:v>1.0</c:v>
                </c:pt>
                <c:pt idx="645">
                  <c:v>1.0</c:v>
                </c:pt>
                <c:pt idx="646">
                  <c:v>1.0</c:v>
                </c:pt>
                <c:pt idx="647">
                  <c:v>1.0</c:v>
                </c:pt>
                <c:pt idx="648">
                  <c:v>1.0</c:v>
                </c:pt>
                <c:pt idx="649">
                  <c:v>1.0</c:v>
                </c:pt>
                <c:pt idx="650">
                  <c:v>1.0</c:v>
                </c:pt>
                <c:pt idx="651">
                  <c:v>1.0</c:v>
                </c:pt>
                <c:pt idx="652">
                  <c:v>1.0</c:v>
                </c:pt>
                <c:pt idx="653">
                  <c:v>2.0</c:v>
                </c:pt>
                <c:pt idx="654">
                  <c:v>1.0</c:v>
                </c:pt>
                <c:pt idx="655">
                  <c:v>1.0</c:v>
                </c:pt>
                <c:pt idx="656">
                  <c:v>1.0</c:v>
                </c:pt>
                <c:pt idx="657">
                  <c:v>1.0</c:v>
                </c:pt>
                <c:pt idx="658">
                  <c:v>1.0</c:v>
                </c:pt>
                <c:pt idx="659">
                  <c:v>1.0</c:v>
                </c:pt>
                <c:pt idx="660">
                  <c:v>1.0</c:v>
                </c:pt>
                <c:pt idx="661">
                  <c:v>2.0</c:v>
                </c:pt>
                <c:pt idx="662">
                  <c:v>2.0</c:v>
                </c:pt>
                <c:pt idx="663">
                  <c:v>2.0</c:v>
                </c:pt>
                <c:pt idx="664">
                  <c:v>2.0</c:v>
                </c:pt>
                <c:pt idx="665">
                  <c:v>2.0</c:v>
                </c:pt>
                <c:pt idx="666">
                  <c:v>2.0</c:v>
                </c:pt>
                <c:pt idx="667">
                  <c:v>2.0</c:v>
                </c:pt>
                <c:pt idx="668">
                  <c:v>2.0</c:v>
                </c:pt>
                <c:pt idx="669">
                  <c:v>2.0</c:v>
                </c:pt>
                <c:pt idx="670">
                  <c:v>2.0</c:v>
                </c:pt>
                <c:pt idx="671">
                  <c:v>2.0</c:v>
                </c:pt>
                <c:pt idx="672">
                  <c:v>2.0</c:v>
                </c:pt>
                <c:pt idx="673">
                  <c:v>2.0</c:v>
                </c:pt>
                <c:pt idx="674">
                  <c:v>2.0</c:v>
                </c:pt>
                <c:pt idx="675">
                  <c:v>2.0</c:v>
                </c:pt>
                <c:pt idx="676">
                  <c:v>2.0</c:v>
                </c:pt>
                <c:pt idx="677">
                  <c:v>2.0</c:v>
                </c:pt>
                <c:pt idx="678">
                  <c:v>2.0</c:v>
                </c:pt>
                <c:pt idx="679">
                  <c:v>2.0</c:v>
                </c:pt>
                <c:pt idx="680">
                  <c:v>2.0</c:v>
                </c:pt>
                <c:pt idx="681">
                  <c:v>2.0</c:v>
                </c:pt>
                <c:pt idx="682">
                  <c:v>2.0</c:v>
                </c:pt>
                <c:pt idx="683">
                  <c:v>2.0</c:v>
                </c:pt>
                <c:pt idx="684">
                  <c:v>2.0</c:v>
                </c:pt>
                <c:pt idx="685">
                  <c:v>2.0</c:v>
                </c:pt>
                <c:pt idx="686">
                  <c:v>2.0</c:v>
                </c:pt>
                <c:pt idx="687">
                  <c:v>2.0</c:v>
                </c:pt>
                <c:pt idx="688">
                  <c:v>2.0</c:v>
                </c:pt>
                <c:pt idx="689">
                  <c:v>2.0</c:v>
                </c:pt>
                <c:pt idx="690">
                  <c:v>2.0</c:v>
                </c:pt>
                <c:pt idx="691">
                  <c:v>2.0</c:v>
                </c:pt>
                <c:pt idx="692">
                  <c:v>2.0</c:v>
                </c:pt>
                <c:pt idx="693">
                  <c:v>2.0</c:v>
                </c:pt>
                <c:pt idx="694">
                  <c:v>2.0</c:v>
                </c:pt>
                <c:pt idx="695">
                  <c:v>2.0</c:v>
                </c:pt>
                <c:pt idx="696">
                  <c:v>2.0</c:v>
                </c:pt>
                <c:pt idx="697">
                  <c:v>2.0</c:v>
                </c:pt>
                <c:pt idx="698">
                  <c:v>2.0</c:v>
                </c:pt>
                <c:pt idx="699">
                  <c:v>2.0</c:v>
                </c:pt>
                <c:pt idx="700">
                  <c:v>2.0</c:v>
                </c:pt>
                <c:pt idx="701">
                  <c:v>2.0</c:v>
                </c:pt>
                <c:pt idx="702">
                  <c:v>2.0</c:v>
                </c:pt>
                <c:pt idx="703">
                  <c:v>2.0</c:v>
                </c:pt>
                <c:pt idx="704">
                  <c:v>2.0</c:v>
                </c:pt>
                <c:pt idx="705">
                  <c:v>2.0</c:v>
                </c:pt>
                <c:pt idx="706">
                  <c:v>2.0</c:v>
                </c:pt>
                <c:pt idx="707">
                  <c:v>2.0</c:v>
                </c:pt>
                <c:pt idx="708">
                  <c:v>2.0</c:v>
                </c:pt>
                <c:pt idx="709">
                  <c:v>2.0</c:v>
                </c:pt>
                <c:pt idx="710">
                  <c:v>2.0</c:v>
                </c:pt>
                <c:pt idx="711">
                  <c:v>2.0</c:v>
                </c:pt>
                <c:pt idx="712">
                  <c:v>2.0</c:v>
                </c:pt>
                <c:pt idx="713">
                  <c:v>2.0</c:v>
                </c:pt>
                <c:pt idx="714">
                  <c:v>2.0</c:v>
                </c:pt>
                <c:pt idx="715">
                  <c:v>2.0</c:v>
                </c:pt>
                <c:pt idx="716">
                  <c:v>2.0</c:v>
                </c:pt>
                <c:pt idx="717">
                  <c:v>2.0</c:v>
                </c:pt>
                <c:pt idx="718">
                  <c:v>2.0</c:v>
                </c:pt>
                <c:pt idx="719">
                  <c:v>2.0</c:v>
                </c:pt>
                <c:pt idx="720">
                  <c:v>2.0</c:v>
                </c:pt>
                <c:pt idx="721">
                  <c:v>2.0</c:v>
                </c:pt>
                <c:pt idx="722">
                  <c:v>2.0</c:v>
                </c:pt>
                <c:pt idx="723">
                  <c:v>2.0</c:v>
                </c:pt>
                <c:pt idx="724">
                  <c:v>2.0</c:v>
                </c:pt>
                <c:pt idx="725">
                  <c:v>2.0</c:v>
                </c:pt>
                <c:pt idx="726">
                  <c:v>2.0</c:v>
                </c:pt>
                <c:pt idx="727">
                  <c:v>2.0</c:v>
                </c:pt>
                <c:pt idx="728">
                  <c:v>2.0</c:v>
                </c:pt>
                <c:pt idx="729">
                  <c:v>2.0</c:v>
                </c:pt>
                <c:pt idx="730">
                  <c:v>2.0</c:v>
                </c:pt>
                <c:pt idx="731">
                  <c:v>2.0</c:v>
                </c:pt>
                <c:pt idx="732">
                  <c:v>2.0</c:v>
                </c:pt>
                <c:pt idx="733">
                  <c:v>2.0</c:v>
                </c:pt>
                <c:pt idx="734">
                  <c:v>2.0</c:v>
                </c:pt>
                <c:pt idx="735">
                  <c:v>2.0</c:v>
                </c:pt>
                <c:pt idx="736">
                  <c:v>2.0</c:v>
                </c:pt>
                <c:pt idx="737">
                  <c:v>2.0</c:v>
                </c:pt>
                <c:pt idx="738">
                  <c:v>2.0</c:v>
                </c:pt>
                <c:pt idx="739">
                  <c:v>2.0</c:v>
                </c:pt>
                <c:pt idx="740">
                  <c:v>2.0</c:v>
                </c:pt>
                <c:pt idx="741">
                  <c:v>2.0</c:v>
                </c:pt>
                <c:pt idx="742">
                  <c:v>2.0</c:v>
                </c:pt>
                <c:pt idx="743">
                  <c:v>2.0</c:v>
                </c:pt>
                <c:pt idx="744">
                  <c:v>2.0</c:v>
                </c:pt>
                <c:pt idx="745">
                  <c:v>2.0</c:v>
                </c:pt>
                <c:pt idx="746">
                  <c:v>2.0</c:v>
                </c:pt>
                <c:pt idx="747">
                  <c:v>2.0</c:v>
                </c:pt>
                <c:pt idx="748">
                  <c:v>2.0</c:v>
                </c:pt>
                <c:pt idx="749">
                  <c:v>2.0</c:v>
                </c:pt>
                <c:pt idx="750">
                  <c:v>2.0</c:v>
                </c:pt>
                <c:pt idx="751">
                  <c:v>2.0</c:v>
                </c:pt>
                <c:pt idx="752">
                  <c:v>2.0</c:v>
                </c:pt>
                <c:pt idx="753">
                  <c:v>2.0</c:v>
                </c:pt>
                <c:pt idx="754">
                  <c:v>2.0</c:v>
                </c:pt>
                <c:pt idx="755">
                  <c:v>2.0</c:v>
                </c:pt>
                <c:pt idx="756">
                  <c:v>2.0</c:v>
                </c:pt>
                <c:pt idx="757">
                  <c:v>2.0</c:v>
                </c:pt>
                <c:pt idx="758">
                  <c:v>2.0</c:v>
                </c:pt>
                <c:pt idx="759">
                  <c:v>2.0</c:v>
                </c:pt>
                <c:pt idx="760">
                  <c:v>2.0</c:v>
                </c:pt>
                <c:pt idx="761">
                  <c:v>2.0</c:v>
                </c:pt>
                <c:pt idx="762">
                  <c:v>2.0</c:v>
                </c:pt>
                <c:pt idx="763">
                  <c:v>2.0</c:v>
                </c:pt>
                <c:pt idx="764">
                  <c:v>2.0</c:v>
                </c:pt>
                <c:pt idx="765">
                  <c:v>2.0</c:v>
                </c:pt>
                <c:pt idx="766">
                  <c:v>2.0</c:v>
                </c:pt>
                <c:pt idx="767">
                  <c:v>2.0</c:v>
                </c:pt>
                <c:pt idx="768">
                  <c:v>2.0</c:v>
                </c:pt>
                <c:pt idx="769">
                  <c:v>2.0</c:v>
                </c:pt>
                <c:pt idx="770">
                  <c:v>2.0</c:v>
                </c:pt>
                <c:pt idx="771">
                  <c:v>2.0</c:v>
                </c:pt>
                <c:pt idx="772">
                  <c:v>2.0</c:v>
                </c:pt>
                <c:pt idx="773">
                  <c:v>2.0</c:v>
                </c:pt>
                <c:pt idx="774">
                  <c:v>2.0</c:v>
                </c:pt>
                <c:pt idx="775">
                  <c:v>2.0</c:v>
                </c:pt>
                <c:pt idx="776">
                  <c:v>2.0</c:v>
                </c:pt>
                <c:pt idx="777">
                  <c:v>2.0</c:v>
                </c:pt>
                <c:pt idx="778">
                  <c:v>2.0</c:v>
                </c:pt>
                <c:pt idx="779">
                  <c:v>2.0</c:v>
                </c:pt>
                <c:pt idx="780">
                  <c:v>2.0</c:v>
                </c:pt>
                <c:pt idx="781">
                  <c:v>2.0</c:v>
                </c:pt>
                <c:pt idx="782">
                  <c:v>2.0</c:v>
                </c:pt>
                <c:pt idx="783">
                  <c:v>2.0</c:v>
                </c:pt>
                <c:pt idx="784">
                  <c:v>2.0</c:v>
                </c:pt>
                <c:pt idx="785">
                  <c:v>2.0</c:v>
                </c:pt>
                <c:pt idx="786">
                  <c:v>2.0</c:v>
                </c:pt>
                <c:pt idx="787">
                  <c:v>2.0</c:v>
                </c:pt>
                <c:pt idx="788">
                  <c:v>2.0</c:v>
                </c:pt>
                <c:pt idx="789">
                  <c:v>2.0</c:v>
                </c:pt>
                <c:pt idx="790">
                  <c:v>2.0</c:v>
                </c:pt>
                <c:pt idx="791">
                  <c:v>2.0</c:v>
                </c:pt>
                <c:pt idx="792">
                  <c:v>2.0</c:v>
                </c:pt>
                <c:pt idx="793">
                  <c:v>2.0</c:v>
                </c:pt>
                <c:pt idx="794">
                  <c:v>3.0</c:v>
                </c:pt>
                <c:pt idx="795">
                  <c:v>3.0</c:v>
                </c:pt>
                <c:pt idx="796">
                  <c:v>3.0</c:v>
                </c:pt>
                <c:pt idx="797">
                  <c:v>3.0</c:v>
                </c:pt>
                <c:pt idx="798">
                  <c:v>3.0</c:v>
                </c:pt>
                <c:pt idx="799">
                  <c:v>3.0</c:v>
                </c:pt>
                <c:pt idx="800">
                  <c:v>3.0</c:v>
                </c:pt>
                <c:pt idx="801">
                  <c:v>3.0</c:v>
                </c:pt>
                <c:pt idx="802">
                  <c:v>3.0</c:v>
                </c:pt>
                <c:pt idx="803">
                  <c:v>3.0</c:v>
                </c:pt>
                <c:pt idx="804">
                  <c:v>3.0</c:v>
                </c:pt>
                <c:pt idx="805">
                  <c:v>3.0</c:v>
                </c:pt>
                <c:pt idx="806">
                  <c:v>3.0</c:v>
                </c:pt>
                <c:pt idx="807">
                  <c:v>3.0</c:v>
                </c:pt>
                <c:pt idx="808">
                  <c:v>3.0</c:v>
                </c:pt>
                <c:pt idx="809">
                  <c:v>3.0</c:v>
                </c:pt>
                <c:pt idx="810">
                  <c:v>3.0</c:v>
                </c:pt>
                <c:pt idx="811">
                  <c:v>3.0</c:v>
                </c:pt>
                <c:pt idx="812">
                  <c:v>3.0</c:v>
                </c:pt>
                <c:pt idx="813">
                  <c:v>3.0</c:v>
                </c:pt>
                <c:pt idx="814">
                  <c:v>3.0</c:v>
                </c:pt>
                <c:pt idx="815">
                  <c:v>3.0</c:v>
                </c:pt>
                <c:pt idx="816">
                  <c:v>3.0</c:v>
                </c:pt>
                <c:pt idx="817">
                  <c:v>3.0</c:v>
                </c:pt>
                <c:pt idx="818">
                  <c:v>3.0</c:v>
                </c:pt>
                <c:pt idx="819">
                  <c:v>3.0</c:v>
                </c:pt>
                <c:pt idx="820">
                  <c:v>3.0</c:v>
                </c:pt>
                <c:pt idx="821">
                  <c:v>3.0</c:v>
                </c:pt>
                <c:pt idx="822">
                  <c:v>3.0</c:v>
                </c:pt>
                <c:pt idx="823">
                  <c:v>3.0</c:v>
                </c:pt>
                <c:pt idx="824">
                  <c:v>3.0</c:v>
                </c:pt>
                <c:pt idx="825">
                  <c:v>3.0</c:v>
                </c:pt>
                <c:pt idx="826">
                  <c:v>3.0</c:v>
                </c:pt>
                <c:pt idx="827">
                  <c:v>3.0</c:v>
                </c:pt>
                <c:pt idx="828">
                  <c:v>3.0</c:v>
                </c:pt>
                <c:pt idx="829">
                  <c:v>3.0</c:v>
                </c:pt>
                <c:pt idx="830">
                  <c:v>3.0</c:v>
                </c:pt>
                <c:pt idx="831">
                  <c:v>3.0</c:v>
                </c:pt>
                <c:pt idx="832">
                  <c:v>3.0</c:v>
                </c:pt>
                <c:pt idx="833">
                  <c:v>3.0</c:v>
                </c:pt>
                <c:pt idx="834">
                  <c:v>3.0</c:v>
                </c:pt>
                <c:pt idx="835">
                  <c:v>3.0</c:v>
                </c:pt>
                <c:pt idx="836">
                  <c:v>3.0</c:v>
                </c:pt>
                <c:pt idx="837">
                  <c:v>3.0</c:v>
                </c:pt>
                <c:pt idx="838">
                  <c:v>3.0</c:v>
                </c:pt>
                <c:pt idx="839">
                  <c:v>3.0</c:v>
                </c:pt>
                <c:pt idx="840">
                  <c:v>3.0</c:v>
                </c:pt>
                <c:pt idx="841">
                  <c:v>3.0</c:v>
                </c:pt>
                <c:pt idx="842">
                  <c:v>3.0</c:v>
                </c:pt>
                <c:pt idx="843">
                  <c:v>3.0</c:v>
                </c:pt>
                <c:pt idx="844">
                  <c:v>3.0</c:v>
                </c:pt>
                <c:pt idx="845">
                  <c:v>3.0</c:v>
                </c:pt>
                <c:pt idx="846">
                  <c:v>3.0</c:v>
                </c:pt>
                <c:pt idx="847">
                  <c:v>3.0</c:v>
                </c:pt>
                <c:pt idx="848">
                  <c:v>3.0</c:v>
                </c:pt>
                <c:pt idx="849">
                  <c:v>3.0</c:v>
                </c:pt>
                <c:pt idx="850">
                  <c:v>3.0</c:v>
                </c:pt>
                <c:pt idx="851">
                  <c:v>3.0</c:v>
                </c:pt>
                <c:pt idx="852">
                  <c:v>3.0</c:v>
                </c:pt>
                <c:pt idx="853">
                  <c:v>3.0</c:v>
                </c:pt>
                <c:pt idx="854">
                  <c:v>3.0</c:v>
                </c:pt>
                <c:pt idx="855">
                  <c:v>3.0</c:v>
                </c:pt>
                <c:pt idx="856">
                  <c:v>3.0</c:v>
                </c:pt>
                <c:pt idx="857">
                  <c:v>3.0</c:v>
                </c:pt>
                <c:pt idx="858">
                  <c:v>3.0</c:v>
                </c:pt>
                <c:pt idx="859">
                  <c:v>3.0</c:v>
                </c:pt>
                <c:pt idx="860">
                  <c:v>3.0</c:v>
                </c:pt>
                <c:pt idx="861">
                  <c:v>3.0</c:v>
                </c:pt>
                <c:pt idx="862">
                  <c:v>3.0</c:v>
                </c:pt>
                <c:pt idx="863">
                  <c:v>3.0</c:v>
                </c:pt>
                <c:pt idx="864">
                  <c:v>3.0</c:v>
                </c:pt>
                <c:pt idx="865">
                  <c:v>3.0</c:v>
                </c:pt>
                <c:pt idx="866">
                  <c:v>3.0</c:v>
                </c:pt>
                <c:pt idx="867">
                  <c:v>3.0</c:v>
                </c:pt>
                <c:pt idx="868">
                  <c:v>3.0</c:v>
                </c:pt>
                <c:pt idx="869">
                  <c:v>3.0</c:v>
                </c:pt>
                <c:pt idx="870">
                  <c:v>3.0</c:v>
                </c:pt>
                <c:pt idx="871">
                  <c:v>3.0</c:v>
                </c:pt>
                <c:pt idx="872">
                  <c:v>3.0</c:v>
                </c:pt>
                <c:pt idx="873">
                  <c:v>3.0</c:v>
                </c:pt>
                <c:pt idx="874">
                  <c:v>3.0</c:v>
                </c:pt>
                <c:pt idx="875">
                  <c:v>3.0</c:v>
                </c:pt>
                <c:pt idx="876">
                  <c:v>3.0</c:v>
                </c:pt>
                <c:pt idx="877">
                  <c:v>3.0</c:v>
                </c:pt>
                <c:pt idx="878">
                  <c:v>3.0</c:v>
                </c:pt>
                <c:pt idx="879">
                  <c:v>3.0</c:v>
                </c:pt>
                <c:pt idx="880">
                  <c:v>3.0</c:v>
                </c:pt>
                <c:pt idx="881">
                  <c:v>3.0</c:v>
                </c:pt>
                <c:pt idx="882">
                  <c:v>3.0</c:v>
                </c:pt>
                <c:pt idx="883">
                  <c:v>3.0</c:v>
                </c:pt>
                <c:pt idx="884">
                  <c:v>3.0</c:v>
                </c:pt>
                <c:pt idx="885">
                  <c:v>3.0</c:v>
                </c:pt>
                <c:pt idx="886">
                  <c:v>3.0</c:v>
                </c:pt>
                <c:pt idx="887">
                  <c:v>3.0</c:v>
                </c:pt>
                <c:pt idx="888">
                  <c:v>3.0</c:v>
                </c:pt>
                <c:pt idx="889">
                  <c:v>3.0</c:v>
                </c:pt>
                <c:pt idx="890">
                  <c:v>3.0</c:v>
                </c:pt>
                <c:pt idx="891">
                  <c:v>3.0</c:v>
                </c:pt>
                <c:pt idx="892">
                  <c:v>3.0</c:v>
                </c:pt>
                <c:pt idx="893">
                  <c:v>3.0</c:v>
                </c:pt>
                <c:pt idx="894">
                  <c:v>3.0</c:v>
                </c:pt>
                <c:pt idx="895">
                  <c:v>3.0</c:v>
                </c:pt>
                <c:pt idx="896">
                  <c:v>3.0</c:v>
                </c:pt>
                <c:pt idx="897">
                  <c:v>3.0</c:v>
                </c:pt>
                <c:pt idx="898">
                  <c:v>3.0</c:v>
                </c:pt>
                <c:pt idx="899">
                  <c:v>3.0</c:v>
                </c:pt>
                <c:pt idx="900">
                  <c:v>3.0</c:v>
                </c:pt>
                <c:pt idx="901">
                  <c:v>3.0</c:v>
                </c:pt>
                <c:pt idx="902">
                  <c:v>3.0</c:v>
                </c:pt>
                <c:pt idx="903">
                  <c:v>3.0</c:v>
                </c:pt>
                <c:pt idx="904">
                  <c:v>3.0</c:v>
                </c:pt>
                <c:pt idx="905">
                  <c:v>3.0</c:v>
                </c:pt>
                <c:pt idx="906">
                  <c:v>3.0</c:v>
                </c:pt>
                <c:pt idx="907">
                  <c:v>3.0</c:v>
                </c:pt>
                <c:pt idx="908">
                  <c:v>3.0</c:v>
                </c:pt>
                <c:pt idx="909">
                  <c:v>3.0</c:v>
                </c:pt>
                <c:pt idx="910">
                  <c:v>3.0</c:v>
                </c:pt>
                <c:pt idx="911">
                  <c:v>3.0</c:v>
                </c:pt>
                <c:pt idx="912">
                  <c:v>3.0</c:v>
                </c:pt>
                <c:pt idx="913">
                  <c:v>3.0</c:v>
                </c:pt>
                <c:pt idx="914">
                  <c:v>3.0</c:v>
                </c:pt>
                <c:pt idx="915">
                  <c:v>3.0</c:v>
                </c:pt>
                <c:pt idx="916">
                  <c:v>3.0</c:v>
                </c:pt>
                <c:pt idx="917">
                  <c:v>3.0</c:v>
                </c:pt>
                <c:pt idx="918">
                  <c:v>3.0</c:v>
                </c:pt>
                <c:pt idx="919">
                  <c:v>3.0</c:v>
                </c:pt>
                <c:pt idx="920">
                  <c:v>3.0</c:v>
                </c:pt>
                <c:pt idx="921">
                  <c:v>3.0</c:v>
                </c:pt>
                <c:pt idx="922">
                  <c:v>3.0</c:v>
                </c:pt>
                <c:pt idx="923">
                  <c:v>3.0</c:v>
                </c:pt>
                <c:pt idx="924">
                  <c:v>3.0</c:v>
                </c:pt>
                <c:pt idx="925">
                  <c:v>3.0</c:v>
                </c:pt>
                <c:pt idx="926">
                  <c:v>3.0</c:v>
                </c:pt>
                <c:pt idx="927">
                  <c:v>3.0</c:v>
                </c:pt>
                <c:pt idx="928">
                  <c:v>3.0</c:v>
                </c:pt>
                <c:pt idx="929">
                  <c:v>3.0</c:v>
                </c:pt>
                <c:pt idx="930">
                  <c:v>3.0</c:v>
                </c:pt>
                <c:pt idx="931">
                  <c:v>3.0</c:v>
                </c:pt>
                <c:pt idx="932">
                  <c:v>3.0</c:v>
                </c:pt>
                <c:pt idx="933">
                  <c:v>3.0</c:v>
                </c:pt>
                <c:pt idx="934">
                  <c:v>3.0</c:v>
                </c:pt>
                <c:pt idx="935">
                  <c:v>3.0</c:v>
                </c:pt>
                <c:pt idx="936">
                  <c:v>3.0</c:v>
                </c:pt>
                <c:pt idx="937">
                  <c:v>3.0</c:v>
                </c:pt>
                <c:pt idx="938">
                  <c:v>3.0</c:v>
                </c:pt>
                <c:pt idx="939">
                  <c:v>3.0</c:v>
                </c:pt>
                <c:pt idx="940">
                  <c:v>3.0</c:v>
                </c:pt>
                <c:pt idx="941">
                  <c:v>3.0</c:v>
                </c:pt>
                <c:pt idx="942">
                  <c:v>3.0</c:v>
                </c:pt>
                <c:pt idx="943">
                  <c:v>3.0</c:v>
                </c:pt>
                <c:pt idx="944">
                  <c:v>3.0</c:v>
                </c:pt>
                <c:pt idx="945">
                  <c:v>3.0</c:v>
                </c:pt>
                <c:pt idx="946">
                  <c:v>3.0</c:v>
                </c:pt>
                <c:pt idx="947">
                  <c:v>3.0</c:v>
                </c:pt>
                <c:pt idx="948">
                  <c:v>3.0</c:v>
                </c:pt>
                <c:pt idx="949">
                  <c:v>3.0</c:v>
                </c:pt>
                <c:pt idx="950">
                  <c:v>3.0</c:v>
                </c:pt>
                <c:pt idx="951">
                  <c:v>3.0</c:v>
                </c:pt>
                <c:pt idx="952">
                  <c:v>3.0</c:v>
                </c:pt>
                <c:pt idx="953">
                  <c:v>3.0</c:v>
                </c:pt>
                <c:pt idx="954">
                  <c:v>3.0</c:v>
                </c:pt>
                <c:pt idx="955">
                  <c:v>3.0</c:v>
                </c:pt>
                <c:pt idx="956">
                  <c:v>3.0</c:v>
                </c:pt>
                <c:pt idx="957">
                  <c:v>3.0</c:v>
                </c:pt>
                <c:pt idx="958">
                  <c:v>3.0</c:v>
                </c:pt>
                <c:pt idx="959">
                  <c:v>3.0</c:v>
                </c:pt>
                <c:pt idx="960">
                  <c:v>3.0</c:v>
                </c:pt>
                <c:pt idx="961">
                  <c:v>3.0</c:v>
                </c:pt>
                <c:pt idx="962">
                  <c:v>3.0</c:v>
                </c:pt>
                <c:pt idx="963">
                  <c:v>3.0</c:v>
                </c:pt>
                <c:pt idx="964">
                  <c:v>3.0</c:v>
                </c:pt>
                <c:pt idx="965">
                  <c:v>3.0</c:v>
                </c:pt>
                <c:pt idx="966">
                  <c:v>3.0</c:v>
                </c:pt>
                <c:pt idx="967">
                  <c:v>3.0</c:v>
                </c:pt>
                <c:pt idx="968">
                  <c:v>3.0</c:v>
                </c:pt>
                <c:pt idx="969">
                  <c:v>3.0</c:v>
                </c:pt>
                <c:pt idx="970">
                  <c:v>3.0</c:v>
                </c:pt>
                <c:pt idx="971">
                  <c:v>3.0</c:v>
                </c:pt>
                <c:pt idx="972">
                  <c:v>3.0</c:v>
                </c:pt>
                <c:pt idx="973">
                  <c:v>3.0</c:v>
                </c:pt>
                <c:pt idx="974">
                  <c:v>3.0</c:v>
                </c:pt>
                <c:pt idx="975">
                  <c:v>3.0</c:v>
                </c:pt>
                <c:pt idx="976">
                  <c:v>3.0</c:v>
                </c:pt>
                <c:pt idx="977">
                  <c:v>3.0</c:v>
                </c:pt>
                <c:pt idx="978">
                  <c:v>3.0</c:v>
                </c:pt>
                <c:pt idx="979">
                  <c:v>3.0</c:v>
                </c:pt>
                <c:pt idx="980">
                  <c:v>3.0</c:v>
                </c:pt>
                <c:pt idx="981">
                  <c:v>3.0</c:v>
                </c:pt>
                <c:pt idx="982">
                  <c:v>3.0</c:v>
                </c:pt>
                <c:pt idx="983">
                  <c:v>3.0</c:v>
                </c:pt>
                <c:pt idx="984">
                  <c:v>3.0</c:v>
                </c:pt>
                <c:pt idx="985">
                  <c:v>3.0</c:v>
                </c:pt>
                <c:pt idx="986">
                  <c:v>3.0</c:v>
                </c:pt>
                <c:pt idx="987">
                  <c:v>3.0</c:v>
                </c:pt>
                <c:pt idx="988">
                  <c:v>3.0</c:v>
                </c:pt>
                <c:pt idx="989">
                  <c:v>3.0</c:v>
                </c:pt>
                <c:pt idx="990">
                  <c:v>3.0</c:v>
                </c:pt>
                <c:pt idx="991">
                  <c:v>3.0</c:v>
                </c:pt>
                <c:pt idx="992">
                  <c:v>3.0</c:v>
                </c:pt>
                <c:pt idx="993">
                  <c:v>3.0</c:v>
                </c:pt>
                <c:pt idx="994">
                  <c:v>3.0</c:v>
                </c:pt>
                <c:pt idx="995">
                  <c:v>3.0</c:v>
                </c:pt>
                <c:pt idx="996">
                  <c:v>3.0</c:v>
                </c:pt>
                <c:pt idx="997">
                  <c:v>3.0</c:v>
                </c:pt>
                <c:pt idx="998">
                  <c:v>3.0</c:v>
                </c:pt>
                <c:pt idx="999">
                  <c:v>3.0</c:v>
                </c:pt>
                <c:pt idx="1000">
                  <c:v>3.0</c:v>
                </c:pt>
                <c:pt idx="1001">
                  <c:v>3.0</c:v>
                </c:pt>
                <c:pt idx="1002">
                  <c:v>3.0</c:v>
                </c:pt>
                <c:pt idx="1003">
                  <c:v>3.0</c:v>
                </c:pt>
                <c:pt idx="1004">
                  <c:v>3.0</c:v>
                </c:pt>
                <c:pt idx="1005">
                  <c:v>3.0</c:v>
                </c:pt>
                <c:pt idx="1006">
                  <c:v>3.0</c:v>
                </c:pt>
                <c:pt idx="1007">
                  <c:v>3.0</c:v>
                </c:pt>
                <c:pt idx="1008">
                  <c:v>3.0</c:v>
                </c:pt>
                <c:pt idx="1009">
                  <c:v>3.0</c:v>
                </c:pt>
                <c:pt idx="1010">
                  <c:v>3.0</c:v>
                </c:pt>
                <c:pt idx="1011">
                  <c:v>3.0</c:v>
                </c:pt>
                <c:pt idx="1012">
                  <c:v>3.0</c:v>
                </c:pt>
                <c:pt idx="1013">
                  <c:v>3.0</c:v>
                </c:pt>
                <c:pt idx="1014">
                  <c:v>3.0</c:v>
                </c:pt>
                <c:pt idx="1015">
                  <c:v>3.0</c:v>
                </c:pt>
                <c:pt idx="1016">
                  <c:v>3.0</c:v>
                </c:pt>
                <c:pt idx="1017">
                  <c:v>3.0</c:v>
                </c:pt>
                <c:pt idx="1018">
                  <c:v>3.0</c:v>
                </c:pt>
                <c:pt idx="1019">
                  <c:v>3.0</c:v>
                </c:pt>
                <c:pt idx="1020">
                  <c:v>3.0</c:v>
                </c:pt>
                <c:pt idx="1021">
                  <c:v>3.0</c:v>
                </c:pt>
                <c:pt idx="1022">
                  <c:v>3.0</c:v>
                </c:pt>
                <c:pt idx="1023">
                  <c:v>3.0</c:v>
                </c:pt>
                <c:pt idx="1024">
                  <c:v>3.0</c:v>
                </c:pt>
                <c:pt idx="1025">
                  <c:v>3.0</c:v>
                </c:pt>
                <c:pt idx="1026">
                  <c:v>3.0</c:v>
                </c:pt>
                <c:pt idx="1027">
                  <c:v>3.0</c:v>
                </c:pt>
                <c:pt idx="1028">
                  <c:v>3.0</c:v>
                </c:pt>
                <c:pt idx="1029">
                  <c:v>3.0</c:v>
                </c:pt>
                <c:pt idx="1030">
                  <c:v>3.0</c:v>
                </c:pt>
                <c:pt idx="1031">
                  <c:v>3.0</c:v>
                </c:pt>
                <c:pt idx="1032">
                  <c:v>3.0</c:v>
                </c:pt>
                <c:pt idx="1033">
                  <c:v>3.0</c:v>
                </c:pt>
                <c:pt idx="1034">
                  <c:v>3.0</c:v>
                </c:pt>
                <c:pt idx="1035">
                  <c:v>3.0</c:v>
                </c:pt>
                <c:pt idx="1036">
                  <c:v>3.0</c:v>
                </c:pt>
                <c:pt idx="1037">
                  <c:v>3.0</c:v>
                </c:pt>
                <c:pt idx="1038">
                  <c:v>3.0</c:v>
                </c:pt>
                <c:pt idx="1039">
                  <c:v>3.0</c:v>
                </c:pt>
                <c:pt idx="1040">
                  <c:v>3.0</c:v>
                </c:pt>
                <c:pt idx="1041">
                  <c:v>3.0</c:v>
                </c:pt>
                <c:pt idx="1042">
                  <c:v>3.0</c:v>
                </c:pt>
                <c:pt idx="1043">
                  <c:v>3.0</c:v>
                </c:pt>
                <c:pt idx="1044">
                  <c:v>3.0</c:v>
                </c:pt>
                <c:pt idx="1045">
                  <c:v>3.0</c:v>
                </c:pt>
                <c:pt idx="1046">
                  <c:v>3.0</c:v>
                </c:pt>
                <c:pt idx="1047">
                  <c:v>3.0</c:v>
                </c:pt>
                <c:pt idx="1048">
                  <c:v>3.0</c:v>
                </c:pt>
                <c:pt idx="1049">
                  <c:v>3.0</c:v>
                </c:pt>
                <c:pt idx="1050">
                  <c:v>3.0</c:v>
                </c:pt>
                <c:pt idx="1051">
                  <c:v>3.0</c:v>
                </c:pt>
                <c:pt idx="1052">
                  <c:v>3.0</c:v>
                </c:pt>
                <c:pt idx="1053">
                  <c:v>3.0</c:v>
                </c:pt>
                <c:pt idx="1054">
                  <c:v>3.0</c:v>
                </c:pt>
                <c:pt idx="1055">
                  <c:v>3.0</c:v>
                </c:pt>
                <c:pt idx="1056">
                  <c:v>3.0</c:v>
                </c:pt>
                <c:pt idx="1057">
                  <c:v>3.0</c:v>
                </c:pt>
                <c:pt idx="1058">
                  <c:v>3.0</c:v>
                </c:pt>
                <c:pt idx="1059">
                  <c:v>3.0</c:v>
                </c:pt>
                <c:pt idx="1060">
                  <c:v>3.0</c:v>
                </c:pt>
                <c:pt idx="1061">
                  <c:v>3.0</c:v>
                </c:pt>
                <c:pt idx="1062">
                  <c:v>3.0</c:v>
                </c:pt>
                <c:pt idx="1063">
                  <c:v>3.0</c:v>
                </c:pt>
                <c:pt idx="1064">
                  <c:v>3.0</c:v>
                </c:pt>
                <c:pt idx="1065">
                  <c:v>3.0</c:v>
                </c:pt>
                <c:pt idx="1066">
                  <c:v>3.0</c:v>
                </c:pt>
                <c:pt idx="1067">
                  <c:v>3.0</c:v>
                </c:pt>
                <c:pt idx="1068">
                  <c:v>3.0</c:v>
                </c:pt>
                <c:pt idx="1069">
                  <c:v>3.0</c:v>
                </c:pt>
                <c:pt idx="1070">
                  <c:v>3.0</c:v>
                </c:pt>
                <c:pt idx="1071">
                  <c:v>3.0</c:v>
                </c:pt>
                <c:pt idx="1072">
                  <c:v>3.0</c:v>
                </c:pt>
                <c:pt idx="1073">
                  <c:v>3.0</c:v>
                </c:pt>
                <c:pt idx="1074">
                  <c:v>3.0</c:v>
                </c:pt>
                <c:pt idx="1075">
                  <c:v>3.0</c:v>
                </c:pt>
                <c:pt idx="1076">
                  <c:v>3.0</c:v>
                </c:pt>
                <c:pt idx="1077">
                  <c:v>3.0</c:v>
                </c:pt>
                <c:pt idx="1078">
                  <c:v>3.0</c:v>
                </c:pt>
                <c:pt idx="1079">
                  <c:v>3.0</c:v>
                </c:pt>
                <c:pt idx="1080">
                  <c:v>3.0</c:v>
                </c:pt>
                <c:pt idx="1081">
                  <c:v>3.0</c:v>
                </c:pt>
                <c:pt idx="1082">
                  <c:v>3.0</c:v>
                </c:pt>
                <c:pt idx="1083">
                  <c:v>3.0</c:v>
                </c:pt>
                <c:pt idx="1084">
                  <c:v>3.0</c:v>
                </c:pt>
                <c:pt idx="1085">
                  <c:v>3.0</c:v>
                </c:pt>
                <c:pt idx="1086">
                  <c:v>3.0</c:v>
                </c:pt>
                <c:pt idx="1087">
                  <c:v>3.0</c:v>
                </c:pt>
                <c:pt idx="1088">
                  <c:v>3.0</c:v>
                </c:pt>
                <c:pt idx="1089">
                  <c:v>3.0</c:v>
                </c:pt>
                <c:pt idx="1090">
                  <c:v>3.0</c:v>
                </c:pt>
                <c:pt idx="1091">
                  <c:v>3.0</c:v>
                </c:pt>
                <c:pt idx="1092">
                  <c:v>3.0</c:v>
                </c:pt>
                <c:pt idx="1093">
                  <c:v>3.0</c:v>
                </c:pt>
                <c:pt idx="1094">
                  <c:v>3.0</c:v>
                </c:pt>
                <c:pt idx="1095">
                  <c:v>3.0</c:v>
                </c:pt>
                <c:pt idx="1096">
                  <c:v>3.0</c:v>
                </c:pt>
                <c:pt idx="1097">
                  <c:v>3.0</c:v>
                </c:pt>
                <c:pt idx="1098">
                  <c:v>3.0</c:v>
                </c:pt>
                <c:pt idx="1099">
                  <c:v>3.0</c:v>
                </c:pt>
                <c:pt idx="1100">
                  <c:v>3.0</c:v>
                </c:pt>
                <c:pt idx="1101">
                  <c:v>3.0</c:v>
                </c:pt>
                <c:pt idx="1102">
                  <c:v>3.0</c:v>
                </c:pt>
                <c:pt idx="1103">
                  <c:v>3.0</c:v>
                </c:pt>
                <c:pt idx="1104">
                  <c:v>3.0</c:v>
                </c:pt>
                <c:pt idx="1105">
                  <c:v>3.0</c:v>
                </c:pt>
                <c:pt idx="1106">
                  <c:v>3.0</c:v>
                </c:pt>
                <c:pt idx="1107">
                  <c:v>3.0</c:v>
                </c:pt>
                <c:pt idx="1108">
                  <c:v>3.0</c:v>
                </c:pt>
                <c:pt idx="1109">
                  <c:v>3.0</c:v>
                </c:pt>
                <c:pt idx="1110">
                  <c:v>3.0</c:v>
                </c:pt>
                <c:pt idx="1111">
                  <c:v>3.0</c:v>
                </c:pt>
                <c:pt idx="1112">
                  <c:v>3.0</c:v>
                </c:pt>
                <c:pt idx="1113">
                  <c:v>3.0</c:v>
                </c:pt>
                <c:pt idx="1114">
                  <c:v>3.0</c:v>
                </c:pt>
                <c:pt idx="1115">
                  <c:v>3.0</c:v>
                </c:pt>
                <c:pt idx="1116">
                  <c:v>3.0</c:v>
                </c:pt>
                <c:pt idx="1117">
                  <c:v>3.0</c:v>
                </c:pt>
                <c:pt idx="1118">
                  <c:v>3.0</c:v>
                </c:pt>
                <c:pt idx="1119">
                  <c:v>3.0</c:v>
                </c:pt>
                <c:pt idx="1120">
                  <c:v>3.0</c:v>
                </c:pt>
                <c:pt idx="1121">
                  <c:v>3.0</c:v>
                </c:pt>
                <c:pt idx="1122">
                  <c:v>3.0</c:v>
                </c:pt>
                <c:pt idx="1123">
                  <c:v>3.0</c:v>
                </c:pt>
                <c:pt idx="1124">
                  <c:v>3.0</c:v>
                </c:pt>
                <c:pt idx="1125">
                  <c:v>3.0</c:v>
                </c:pt>
                <c:pt idx="1126">
                  <c:v>3.0</c:v>
                </c:pt>
                <c:pt idx="1127">
                  <c:v>3.0</c:v>
                </c:pt>
                <c:pt idx="1128">
                  <c:v>3.0</c:v>
                </c:pt>
                <c:pt idx="1129">
                  <c:v>3.0</c:v>
                </c:pt>
                <c:pt idx="1130">
                  <c:v>3.0</c:v>
                </c:pt>
                <c:pt idx="1131">
                  <c:v>3.0</c:v>
                </c:pt>
                <c:pt idx="1132">
                  <c:v>3.0</c:v>
                </c:pt>
                <c:pt idx="1133">
                  <c:v>3.0</c:v>
                </c:pt>
                <c:pt idx="1134">
                  <c:v>3.0</c:v>
                </c:pt>
                <c:pt idx="1135">
                  <c:v>3.0</c:v>
                </c:pt>
                <c:pt idx="1136">
                  <c:v>3.0</c:v>
                </c:pt>
                <c:pt idx="1137">
                  <c:v>3.0</c:v>
                </c:pt>
                <c:pt idx="1138">
                  <c:v>3.0</c:v>
                </c:pt>
                <c:pt idx="1139">
                  <c:v>3.0</c:v>
                </c:pt>
                <c:pt idx="1140">
                  <c:v>3.0</c:v>
                </c:pt>
                <c:pt idx="1141">
                  <c:v>1.0</c:v>
                </c:pt>
                <c:pt idx="1142">
                  <c:v>1.0</c:v>
                </c:pt>
                <c:pt idx="1143">
                  <c:v>1.0</c:v>
                </c:pt>
                <c:pt idx="1144">
                  <c:v>1.0</c:v>
                </c:pt>
                <c:pt idx="1145">
                  <c:v>1.0</c:v>
                </c:pt>
                <c:pt idx="1146">
                  <c:v>1.0</c:v>
                </c:pt>
                <c:pt idx="1147">
                  <c:v>1.0</c:v>
                </c:pt>
                <c:pt idx="1148">
                  <c:v>1.0</c:v>
                </c:pt>
                <c:pt idx="1149">
                  <c:v>1.0</c:v>
                </c:pt>
                <c:pt idx="1150">
                  <c:v>1.0</c:v>
                </c:pt>
                <c:pt idx="1151">
                  <c:v>1.0</c:v>
                </c:pt>
                <c:pt idx="1152">
                  <c:v>1.0</c:v>
                </c:pt>
                <c:pt idx="1153">
                  <c:v>1.0</c:v>
                </c:pt>
                <c:pt idx="1154">
                  <c:v>1.0</c:v>
                </c:pt>
                <c:pt idx="1155">
                  <c:v>1.0</c:v>
                </c:pt>
                <c:pt idx="1156">
                  <c:v>1.0</c:v>
                </c:pt>
                <c:pt idx="1157">
                  <c:v>1.0</c:v>
                </c:pt>
                <c:pt idx="1158">
                  <c:v>1.0</c:v>
                </c:pt>
                <c:pt idx="1159">
                  <c:v>1.0</c:v>
                </c:pt>
                <c:pt idx="1160">
                  <c:v>1.0</c:v>
                </c:pt>
                <c:pt idx="1161">
                  <c:v>1.0</c:v>
                </c:pt>
                <c:pt idx="1162">
                  <c:v>1.0</c:v>
                </c:pt>
                <c:pt idx="1163">
                  <c:v>1.0</c:v>
                </c:pt>
                <c:pt idx="1164">
                  <c:v>1.0</c:v>
                </c:pt>
                <c:pt idx="1165">
                  <c:v>1.0</c:v>
                </c:pt>
                <c:pt idx="1166">
                  <c:v>1.0</c:v>
                </c:pt>
                <c:pt idx="1167">
                  <c:v>1.0</c:v>
                </c:pt>
                <c:pt idx="1168">
                  <c:v>1.0</c:v>
                </c:pt>
                <c:pt idx="1169">
                  <c:v>1.0</c:v>
                </c:pt>
                <c:pt idx="1170">
                  <c:v>1.0</c:v>
                </c:pt>
                <c:pt idx="1171">
                  <c:v>1.0</c:v>
                </c:pt>
                <c:pt idx="1172">
                  <c:v>1.0</c:v>
                </c:pt>
                <c:pt idx="1173">
                  <c:v>1.0</c:v>
                </c:pt>
                <c:pt idx="1174">
                  <c:v>1.0</c:v>
                </c:pt>
                <c:pt idx="1175">
                  <c:v>1.0</c:v>
                </c:pt>
                <c:pt idx="1176">
                  <c:v>1.0</c:v>
                </c:pt>
                <c:pt idx="1177">
                  <c:v>1.0</c:v>
                </c:pt>
                <c:pt idx="1178">
                  <c:v>1.0</c:v>
                </c:pt>
                <c:pt idx="1179">
                  <c:v>1.0</c:v>
                </c:pt>
                <c:pt idx="1180">
                  <c:v>2.0</c:v>
                </c:pt>
                <c:pt idx="1181">
                  <c:v>1.0</c:v>
                </c:pt>
                <c:pt idx="1182">
                  <c:v>1.0</c:v>
                </c:pt>
                <c:pt idx="1183">
                  <c:v>1.0</c:v>
                </c:pt>
                <c:pt idx="1184">
                  <c:v>1.0</c:v>
                </c:pt>
                <c:pt idx="1185">
                  <c:v>1.0</c:v>
                </c:pt>
                <c:pt idx="1186">
                  <c:v>1.0</c:v>
                </c:pt>
                <c:pt idx="1187">
                  <c:v>1.0</c:v>
                </c:pt>
                <c:pt idx="1188">
                  <c:v>1.0</c:v>
                </c:pt>
                <c:pt idx="1189">
                  <c:v>1.0</c:v>
                </c:pt>
                <c:pt idx="1190">
                  <c:v>1.0</c:v>
                </c:pt>
                <c:pt idx="1191">
                  <c:v>1.0</c:v>
                </c:pt>
                <c:pt idx="1192">
                  <c:v>1.0</c:v>
                </c:pt>
                <c:pt idx="1193">
                  <c:v>1.0</c:v>
                </c:pt>
                <c:pt idx="1194">
                  <c:v>1.0</c:v>
                </c:pt>
                <c:pt idx="1195">
                  <c:v>1.0</c:v>
                </c:pt>
                <c:pt idx="1196">
                  <c:v>1.0</c:v>
                </c:pt>
                <c:pt idx="1197">
                  <c:v>1.0</c:v>
                </c:pt>
                <c:pt idx="1198">
                  <c:v>1.0</c:v>
                </c:pt>
                <c:pt idx="1199">
                  <c:v>1.0</c:v>
                </c:pt>
                <c:pt idx="1200">
                  <c:v>1.0</c:v>
                </c:pt>
                <c:pt idx="1201">
                  <c:v>1.0</c:v>
                </c:pt>
                <c:pt idx="1202">
                  <c:v>1.0</c:v>
                </c:pt>
                <c:pt idx="1203">
                  <c:v>1.0</c:v>
                </c:pt>
                <c:pt idx="1204">
                  <c:v>1.0</c:v>
                </c:pt>
                <c:pt idx="1205">
                  <c:v>1.0</c:v>
                </c:pt>
                <c:pt idx="1206">
                  <c:v>1.0</c:v>
                </c:pt>
                <c:pt idx="1207">
                  <c:v>1.0</c:v>
                </c:pt>
                <c:pt idx="1208">
                  <c:v>1.0</c:v>
                </c:pt>
                <c:pt idx="1209">
                  <c:v>2.0</c:v>
                </c:pt>
                <c:pt idx="1210">
                  <c:v>1.0</c:v>
                </c:pt>
                <c:pt idx="1211">
                  <c:v>1.0</c:v>
                </c:pt>
                <c:pt idx="1212">
                  <c:v>1.0</c:v>
                </c:pt>
                <c:pt idx="1213">
                  <c:v>1.0</c:v>
                </c:pt>
                <c:pt idx="1214">
                  <c:v>1.0</c:v>
                </c:pt>
                <c:pt idx="1215">
                  <c:v>1.0</c:v>
                </c:pt>
                <c:pt idx="1216">
                  <c:v>1.0</c:v>
                </c:pt>
                <c:pt idx="1217">
                  <c:v>1.0</c:v>
                </c:pt>
                <c:pt idx="1218">
                  <c:v>1.0</c:v>
                </c:pt>
                <c:pt idx="1219">
                  <c:v>1.0</c:v>
                </c:pt>
                <c:pt idx="1220">
                  <c:v>1.0</c:v>
                </c:pt>
                <c:pt idx="1221">
                  <c:v>1.0</c:v>
                </c:pt>
                <c:pt idx="1222">
                  <c:v>1.0</c:v>
                </c:pt>
                <c:pt idx="1223">
                  <c:v>1.0</c:v>
                </c:pt>
                <c:pt idx="1224">
                  <c:v>1.0</c:v>
                </c:pt>
                <c:pt idx="1225">
                  <c:v>1.0</c:v>
                </c:pt>
                <c:pt idx="1226">
                  <c:v>2.0</c:v>
                </c:pt>
                <c:pt idx="1227">
                  <c:v>1.0</c:v>
                </c:pt>
                <c:pt idx="1228">
                  <c:v>1.0</c:v>
                </c:pt>
                <c:pt idx="1229">
                  <c:v>1.0</c:v>
                </c:pt>
                <c:pt idx="1230">
                  <c:v>1.0</c:v>
                </c:pt>
                <c:pt idx="1231">
                  <c:v>1.0</c:v>
                </c:pt>
                <c:pt idx="1232">
                  <c:v>1.0</c:v>
                </c:pt>
                <c:pt idx="1233">
                  <c:v>1.0</c:v>
                </c:pt>
                <c:pt idx="1234">
                  <c:v>1.0</c:v>
                </c:pt>
                <c:pt idx="1235">
                  <c:v>1.0</c:v>
                </c:pt>
                <c:pt idx="1236">
                  <c:v>1.0</c:v>
                </c:pt>
                <c:pt idx="1237">
                  <c:v>1.0</c:v>
                </c:pt>
                <c:pt idx="1238">
                  <c:v>1.0</c:v>
                </c:pt>
                <c:pt idx="1239">
                  <c:v>1.0</c:v>
                </c:pt>
                <c:pt idx="1240">
                  <c:v>1.0</c:v>
                </c:pt>
                <c:pt idx="1241">
                  <c:v>1.0</c:v>
                </c:pt>
                <c:pt idx="1242">
                  <c:v>1.0</c:v>
                </c:pt>
                <c:pt idx="1243">
                  <c:v>1.0</c:v>
                </c:pt>
                <c:pt idx="1244">
                  <c:v>1.0</c:v>
                </c:pt>
                <c:pt idx="1245">
                  <c:v>1.0</c:v>
                </c:pt>
                <c:pt idx="1246">
                  <c:v>1.0</c:v>
                </c:pt>
                <c:pt idx="1247">
                  <c:v>1.0</c:v>
                </c:pt>
                <c:pt idx="1248">
                  <c:v>1.0</c:v>
                </c:pt>
                <c:pt idx="1249">
                  <c:v>1.0</c:v>
                </c:pt>
                <c:pt idx="1250">
                  <c:v>1.0</c:v>
                </c:pt>
                <c:pt idx="1251">
                  <c:v>1.0</c:v>
                </c:pt>
                <c:pt idx="1252">
                  <c:v>1.0</c:v>
                </c:pt>
                <c:pt idx="1253">
                  <c:v>1.0</c:v>
                </c:pt>
                <c:pt idx="1254">
                  <c:v>1.0</c:v>
                </c:pt>
                <c:pt idx="1255">
                  <c:v>1.0</c:v>
                </c:pt>
                <c:pt idx="1256">
                  <c:v>1.0</c:v>
                </c:pt>
                <c:pt idx="1257">
                  <c:v>1.0</c:v>
                </c:pt>
                <c:pt idx="1258">
                  <c:v>1.0</c:v>
                </c:pt>
                <c:pt idx="1259">
                  <c:v>1.0</c:v>
                </c:pt>
                <c:pt idx="1260">
                  <c:v>1.0</c:v>
                </c:pt>
                <c:pt idx="1261">
                  <c:v>1.0</c:v>
                </c:pt>
                <c:pt idx="1262">
                  <c:v>1.0</c:v>
                </c:pt>
                <c:pt idx="1263">
                  <c:v>1.0</c:v>
                </c:pt>
                <c:pt idx="1264">
                  <c:v>1.0</c:v>
                </c:pt>
                <c:pt idx="1265">
                  <c:v>1.0</c:v>
                </c:pt>
                <c:pt idx="1266">
                  <c:v>1.0</c:v>
                </c:pt>
                <c:pt idx="1267">
                  <c:v>1.0</c:v>
                </c:pt>
                <c:pt idx="1268">
                  <c:v>1.0</c:v>
                </c:pt>
                <c:pt idx="1269">
                  <c:v>1.0</c:v>
                </c:pt>
                <c:pt idx="1270">
                  <c:v>1.0</c:v>
                </c:pt>
                <c:pt idx="1271">
                  <c:v>1.0</c:v>
                </c:pt>
                <c:pt idx="1272">
                  <c:v>1.0</c:v>
                </c:pt>
                <c:pt idx="1273">
                  <c:v>1.0</c:v>
                </c:pt>
                <c:pt idx="1274">
                  <c:v>1.0</c:v>
                </c:pt>
                <c:pt idx="1275">
                  <c:v>1.0</c:v>
                </c:pt>
                <c:pt idx="1276">
                  <c:v>1.0</c:v>
                </c:pt>
                <c:pt idx="1277">
                  <c:v>2.0</c:v>
                </c:pt>
                <c:pt idx="1278">
                  <c:v>2.0</c:v>
                </c:pt>
                <c:pt idx="1279">
                  <c:v>2.0</c:v>
                </c:pt>
                <c:pt idx="1280">
                  <c:v>2.0</c:v>
                </c:pt>
                <c:pt idx="1281">
                  <c:v>2.0</c:v>
                </c:pt>
                <c:pt idx="1282">
                  <c:v>2.0</c:v>
                </c:pt>
                <c:pt idx="1283">
                  <c:v>2.0</c:v>
                </c:pt>
                <c:pt idx="1284">
                  <c:v>2.0</c:v>
                </c:pt>
                <c:pt idx="1285">
                  <c:v>2.0</c:v>
                </c:pt>
                <c:pt idx="1286">
                  <c:v>1.0</c:v>
                </c:pt>
                <c:pt idx="1287">
                  <c:v>1.0</c:v>
                </c:pt>
                <c:pt idx="1288">
                  <c:v>2.0</c:v>
                </c:pt>
                <c:pt idx="1289">
                  <c:v>2.0</c:v>
                </c:pt>
                <c:pt idx="1290">
                  <c:v>2.0</c:v>
                </c:pt>
                <c:pt idx="1291">
                  <c:v>2.0</c:v>
                </c:pt>
                <c:pt idx="1292">
                  <c:v>1.0</c:v>
                </c:pt>
                <c:pt idx="1293">
                  <c:v>1.0</c:v>
                </c:pt>
                <c:pt idx="1294">
                  <c:v>1.0</c:v>
                </c:pt>
                <c:pt idx="1295">
                  <c:v>1.0</c:v>
                </c:pt>
                <c:pt idx="1296">
                  <c:v>1.0</c:v>
                </c:pt>
                <c:pt idx="1297">
                  <c:v>2.0</c:v>
                </c:pt>
                <c:pt idx="1298">
                  <c:v>2.0</c:v>
                </c:pt>
                <c:pt idx="1299">
                  <c:v>1.0</c:v>
                </c:pt>
                <c:pt idx="1300">
                  <c:v>1.0</c:v>
                </c:pt>
                <c:pt idx="1301">
                  <c:v>1.0</c:v>
                </c:pt>
                <c:pt idx="1302">
                  <c:v>1.0</c:v>
                </c:pt>
                <c:pt idx="1303">
                  <c:v>1.0</c:v>
                </c:pt>
                <c:pt idx="1304">
                  <c:v>1.0</c:v>
                </c:pt>
                <c:pt idx="1305">
                  <c:v>1.0</c:v>
                </c:pt>
                <c:pt idx="1306">
                  <c:v>1.0</c:v>
                </c:pt>
                <c:pt idx="1307">
                  <c:v>2.0</c:v>
                </c:pt>
                <c:pt idx="1308">
                  <c:v>2.0</c:v>
                </c:pt>
                <c:pt idx="1309">
                  <c:v>2.0</c:v>
                </c:pt>
                <c:pt idx="1310">
                  <c:v>1.0</c:v>
                </c:pt>
                <c:pt idx="1311">
                  <c:v>1.0</c:v>
                </c:pt>
                <c:pt idx="1312">
                  <c:v>1.0</c:v>
                </c:pt>
                <c:pt idx="1313">
                  <c:v>1.0</c:v>
                </c:pt>
                <c:pt idx="1314">
                  <c:v>1.0</c:v>
                </c:pt>
                <c:pt idx="1315">
                  <c:v>2.0</c:v>
                </c:pt>
                <c:pt idx="1316">
                  <c:v>2.0</c:v>
                </c:pt>
                <c:pt idx="1317">
                  <c:v>2.0</c:v>
                </c:pt>
                <c:pt idx="1318">
                  <c:v>2.0</c:v>
                </c:pt>
                <c:pt idx="1319">
                  <c:v>2.0</c:v>
                </c:pt>
                <c:pt idx="1320">
                  <c:v>2.0</c:v>
                </c:pt>
                <c:pt idx="1321">
                  <c:v>2.0</c:v>
                </c:pt>
                <c:pt idx="1322">
                  <c:v>2.0</c:v>
                </c:pt>
                <c:pt idx="1323">
                  <c:v>2.0</c:v>
                </c:pt>
                <c:pt idx="1324">
                  <c:v>1.0</c:v>
                </c:pt>
                <c:pt idx="1325">
                  <c:v>1.0</c:v>
                </c:pt>
                <c:pt idx="1326">
                  <c:v>1.0</c:v>
                </c:pt>
                <c:pt idx="1327">
                  <c:v>1.0</c:v>
                </c:pt>
                <c:pt idx="1328">
                  <c:v>1.0</c:v>
                </c:pt>
                <c:pt idx="1329">
                  <c:v>2.0</c:v>
                </c:pt>
                <c:pt idx="1330">
                  <c:v>2.0</c:v>
                </c:pt>
                <c:pt idx="1331">
                  <c:v>1.0</c:v>
                </c:pt>
                <c:pt idx="1332">
                  <c:v>1.0</c:v>
                </c:pt>
                <c:pt idx="1333">
                  <c:v>1.0</c:v>
                </c:pt>
                <c:pt idx="1334">
                  <c:v>2.0</c:v>
                </c:pt>
                <c:pt idx="1335">
                  <c:v>2.0</c:v>
                </c:pt>
                <c:pt idx="1336">
                  <c:v>2.0</c:v>
                </c:pt>
                <c:pt idx="1337">
                  <c:v>2.0</c:v>
                </c:pt>
                <c:pt idx="1338">
                  <c:v>2.0</c:v>
                </c:pt>
                <c:pt idx="1339">
                  <c:v>1.0</c:v>
                </c:pt>
                <c:pt idx="1340">
                  <c:v>1.0</c:v>
                </c:pt>
                <c:pt idx="1341">
                  <c:v>1.0</c:v>
                </c:pt>
                <c:pt idx="1342">
                  <c:v>1.0</c:v>
                </c:pt>
                <c:pt idx="1343">
                  <c:v>1.0</c:v>
                </c:pt>
                <c:pt idx="1344">
                  <c:v>2.0</c:v>
                </c:pt>
                <c:pt idx="1345">
                  <c:v>2.0</c:v>
                </c:pt>
                <c:pt idx="1346">
                  <c:v>2.0</c:v>
                </c:pt>
                <c:pt idx="1347">
                  <c:v>2.0</c:v>
                </c:pt>
                <c:pt idx="1348">
                  <c:v>2.0</c:v>
                </c:pt>
                <c:pt idx="1349">
                  <c:v>2.0</c:v>
                </c:pt>
                <c:pt idx="1350">
                  <c:v>2.0</c:v>
                </c:pt>
                <c:pt idx="1351">
                  <c:v>2.0</c:v>
                </c:pt>
                <c:pt idx="1352">
                  <c:v>1.0</c:v>
                </c:pt>
                <c:pt idx="1353">
                  <c:v>1.0</c:v>
                </c:pt>
                <c:pt idx="1354">
                  <c:v>1.0</c:v>
                </c:pt>
                <c:pt idx="1355">
                  <c:v>2.0</c:v>
                </c:pt>
                <c:pt idx="1356">
                  <c:v>2.0</c:v>
                </c:pt>
                <c:pt idx="1357">
                  <c:v>2.0</c:v>
                </c:pt>
                <c:pt idx="1358">
                  <c:v>2.0</c:v>
                </c:pt>
                <c:pt idx="1359">
                  <c:v>1.0</c:v>
                </c:pt>
                <c:pt idx="1360">
                  <c:v>1.0</c:v>
                </c:pt>
                <c:pt idx="1361">
                  <c:v>1.0</c:v>
                </c:pt>
                <c:pt idx="1362">
                  <c:v>1.0</c:v>
                </c:pt>
                <c:pt idx="1363">
                  <c:v>1.0</c:v>
                </c:pt>
                <c:pt idx="1364">
                  <c:v>1.0</c:v>
                </c:pt>
                <c:pt idx="1365">
                  <c:v>1.0</c:v>
                </c:pt>
                <c:pt idx="1366">
                  <c:v>1.0</c:v>
                </c:pt>
                <c:pt idx="1367">
                  <c:v>2.0</c:v>
                </c:pt>
                <c:pt idx="1368">
                  <c:v>2.0</c:v>
                </c:pt>
                <c:pt idx="1369">
                  <c:v>2.0</c:v>
                </c:pt>
                <c:pt idx="1370">
                  <c:v>2.0</c:v>
                </c:pt>
                <c:pt idx="1371">
                  <c:v>2.0</c:v>
                </c:pt>
                <c:pt idx="1372">
                  <c:v>2.0</c:v>
                </c:pt>
                <c:pt idx="1373">
                  <c:v>2.0</c:v>
                </c:pt>
                <c:pt idx="1374">
                  <c:v>2.0</c:v>
                </c:pt>
                <c:pt idx="1375">
                  <c:v>2.0</c:v>
                </c:pt>
                <c:pt idx="1376">
                  <c:v>2.0</c:v>
                </c:pt>
                <c:pt idx="1377">
                  <c:v>2.0</c:v>
                </c:pt>
                <c:pt idx="1378">
                  <c:v>1.0</c:v>
                </c:pt>
                <c:pt idx="1379">
                  <c:v>1.0</c:v>
                </c:pt>
                <c:pt idx="1380">
                  <c:v>1.0</c:v>
                </c:pt>
                <c:pt idx="1381">
                  <c:v>2.0</c:v>
                </c:pt>
                <c:pt idx="1382">
                  <c:v>2.0</c:v>
                </c:pt>
                <c:pt idx="1383">
                  <c:v>2.0</c:v>
                </c:pt>
                <c:pt idx="1384">
                  <c:v>2.0</c:v>
                </c:pt>
                <c:pt idx="1385">
                  <c:v>2.0</c:v>
                </c:pt>
                <c:pt idx="1386">
                  <c:v>1.0</c:v>
                </c:pt>
                <c:pt idx="1387">
                  <c:v>1.0</c:v>
                </c:pt>
                <c:pt idx="1388">
                  <c:v>1.0</c:v>
                </c:pt>
                <c:pt idx="1389">
                  <c:v>1.0</c:v>
                </c:pt>
                <c:pt idx="1390">
                  <c:v>1.0</c:v>
                </c:pt>
                <c:pt idx="1391">
                  <c:v>2.0</c:v>
                </c:pt>
                <c:pt idx="1392">
                  <c:v>2.0</c:v>
                </c:pt>
                <c:pt idx="1393">
                  <c:v>2.0</c:v>
                </c:pt>
                <c:pt idx="1394">
                  <c:v>2.0</c:v>
                </c:pt>
                <c:pt idx="1395">
                  <c:v>1.0</c:v>
                </c:pt>
                <c:pt idx="1396">
                  <c:v>1.0</c:v>
                </c:pt>
                <c:pt idx="1397">
                  <c:v>1.0</c:v>
                </c:pt>
                <c:pt idx="1398">
                  <c:v>1.0</c:v>
                </c:pt>
                <c:pt idx="1399">
                  <c:v>1.0</c:v>
                </c:pt>
                <c:pt idx="1400">
                  <c:v>1.0</c:v>
                </c:pt>
                <c:pt idx="1401">
                  <c:v>1.0</c:v>
                </c:pt>
                <c:pt idx="1402">
                  <c:v>1.0</c:v>
                </c:pt>
                <c:pt idx="1403">
                  <c:v>1.0</c:v>
                </c:pt>
                <c:pt idx="1404">
                  <c:v>2.0</c:v>
                </c:pt>
                <c:pt idx="1405">
                  <c:v>2.0</c:v>
                </c:pt>
                <c:pt idx="1406">
                  <c:v>2.0</c:v>
                </c:pt>
                <c:pt idx="1407">
                  <c:v>2.0</c:v>
                </c:pt>
                <c:pt idx="1408">
                  <c:v>2.0</c:v>
                </c:pt>
                <c:pt idx="1409">
                  <c:v>1.0</c:v>
                </c:pt>
                <c:pt idx="1410">
                  <c:v>1.0</c:v>
                </c:pt>
                <c:pt idx="1411">
                  <c:v>1.0</c:v>
                </c:pt>
                <c:pt idx="1412">
                  <c:v>2.0</c:v>
                </c:pt>
                <c:pt idx="1413">
                  <c:v>2.0</c:v>
                </c:pt>
                <c:pt idx="1414">
                  <c:v>2.0</c:v>
                </c:pt>
                <c:pt idx="1415">
                  <c:v>2.0</c:v>
                </c:pt>
                <c:pt idx="1416">
                  <c:v>2.0</c:v>
                </c:pt>
                <c:pt idx="1417">
                  <c:v>2.0</c:v>
                </c:pt>
                <c:pt idx="1418">
                  <c:v>2.0</c:v>
                </c:pt>
                <c:pt idx="1419">
                  <c:v>2.0</c:v>
                </c:pt>
                <c:pt idx="1420">
                  <c:v>2.0</c:v>
                </c:pt>
                <c:pt idx="1421">
                  <c:v>2.0</c:v>
                </c:pt>
                <c:pt idx="1422">
                  <c:v>2.0</c:v>
                </c:pt>
                <c:pt idx="1423">
                  <c:v>1.0</c:v>
                </c:pt>
                <c:pt idx="1424">
                  <c:v>1.0</c:v>
                </c:pt>
                <c:pt idx="1425">
                  <c:v>1.0</c:v>
                </c:pt>
                <c:pt idx="1426">
                  <c:v>1.0</c:v>
                </c:pt>
                <c:pt idx="1427">
                  <c:v>1.0</c:v>
                </c:pt>
                <c:pt idx="1428">
                  <c:v>1.0</c:v>
                </c:pt>
                <c:pt idx="1429">
                  <c:v>1.0</c:v>
                </c:pt>
                <c:pt idx="1430">
                  <c:v>2.0</c:v>
                </c:pt>
                <c:pt idx="1431">
                  <c:v>2.0</c:v>
                </c:pt>
                <c:pt idx="1432">
                  <c:v>2.0</c:v>
                </c:pt>
                <c:pt idx="1433">
                  <c:v>2.0</c:v>
                </c:pt>
                <c:pt idx="1434">
                  <c:v>1.0</c:v>
                </c:pt>
                <c:pt idx="1435">
                  <c:v>1.0</c:v>
                </c:pt>
                <c:pt idx="1436">
                  <c:v>1.0</c:v>
                </c:pt>
                <c:pt idx="1437">
                  <c:v>2.0</c:v>
                </c:pt>
                <c:pt idx="1438">
                  <c:v>2.0</c:v>
                </c:pt>
                <c:pt idx="1439">
                  <c:v>2.0</c:v>
                </c:pt>
                <c:pt idx="1440">
                  <c:v>2.0</c:v>
                </c:pt>
                <c:pt idx="1441">
                  <c:v>2.0</c:v>
                </c:pt>
                <c:pt idx="1442">
                  <c:v>1.0</c:v>
                </c:pt>
                <c:pt idx="1443">
                  <c:v>1.0</c:v>
                </c:pt>
                <c:pt idx="1444">
                  <c:v>1.0</c:v>
                </c:pt>
                <c:pt idx="1445">
                  <c:v>1.0</c:v>
                </c:pt>
                <c:pt idx="1446">
                  <c:v>2.0</c:v>
                </c:pt>
                <c:pt idx="1447">
                  <c:v>2.0</c:v>
                </c:pt>
                <c:pt idx="1448">
                  <c:v>2.0</c:v>
                </c:pt>
                <c:pt idx="1449">
                  <c:v>2.0</c:v>
                </c:pt>
                <c:pt idx="1450">
                  <c:v>2.0</c:v>
                </c:pt>
                <c:pt idx="1451">
                  <c:v>2.0</c:v>
                </c:pt>
                <c:pt idx="1452">
                  <c:v>1.0</c:v>
                </c:pt>
                <c:pt idx="1453">
                  <c:v>1.0</c:v>
                </c:pt>
                <c:pt idx="1454">
                  <c:v>1.0</c:v>
                </c:pt>
                <c:pt idx="1455">
                  <c:v>1.0</c:v>
                </c:pt>
                <c:pt idx="1456">
                  <c:v>2.0</c:v>
                </c:pt>
                <c:pt idx="1457">
                  <c:v>2.0</c:v>
                </c:pt>
                <c:pt idx="1458">
                  <c:v>2.0</c:v>
                </c:pt>
                <c:pt idx="1459">
                  <c:v>1.0</c:v>
                </c:pt>
                <c:pt idx="1460">
                  <c:v>1.0</c:v>
                </c:pt>
                <c:pt idx="1461">
                  <c:v>1.0</c:v>
                </c:pt>
                <c:pt idx="1462">
                  <c:v>1.0</c:v>
                </c:pt>
                <c:pt idx="1463">
                  <c:v>1.0</c:v>
                </c:pt>
                <c:pt idx="1464">
                  <c:v>2.0</c:v>
                </c:pt>
                <c:pt idx="1465">
                  <c:v>2.0</c:v>
                </c:pt>
                <c:pt idx="1466">
                  <c:v>2.0</c:v>
                </c:pt>
                <c:pt idx="1467">
                  <c:v>2.0</c:v>
                </c:pt>
                <c:pt idx="1468">
                  <c:v>2.0</c:v>
                </c:pt>
                <c:pt idx="1469">
                  <c:v>1.0</c:v>
                </c:pt>
                <c:pt idx="1470">
                  <c:v>1.0</c:v>
                </c:pt>
                <c:pt idx="1471">
                  <c:v>1.0</c:v>
                </c:pt>
                <c:pt idx="1472">
                  <c:v>2.0</c:v>
                </c:pt>
                <c:pt idx="1473">
                  <c:v>2.0</c:v>
                </c:pt>
                <c:pt idx="1474">
                  <c:v>2.0</c:v>
                </c:pt>
                <c:pt idx="1475">
                  <c:v>2.0</c:v>
                </c:pt>
                <c:pt idx="1476">
                  <c:v>2.0</c:v>
                </c:pt>
                <c:pt idx="1477">
                  <c:v>1.0</c:v>
                </c:pt>
                <c:pt idx="1478">
                  <c:v>1.0</c:v>
                </c:pt>
                <c:pt idx="1479">
                  <c:v>1.0</c:v>
                </c:pt>
                <c:pt idx="1480">
                  <c:v>1.0</c:v>
                </c:pt>
                <c:pt idx="1481">
                  <c:v>2.0</c:v>
                </c:pt>
                <c:pt idx="1482">
                  <c:v>1.0</c:v>
                </c:pt>
                <c:pt idx="1483">
                  <c:v>2.0</c:v>
                </c:pt>
                <c:pt idx="1484">
                  <c:v>2.0</c:v>
                </c:pt>
                <c:pt idx="1485">
                  <c:v>2.0</c:v>
                </c:pt>
                <c:pt idx="1486">
                  <c:v>2.0</c:v>
                </c:pt>
                <c:pt idx="1487">
                  <c:v>1.0</c:v>
                </c:pt>
                <c:pt idx="1488">
                  <c:v>1.0</c:v>
                </c:pt>
                <c:pt idx="1489">
                  <c:v>1.0</c:v>
                </c:pt>
                <c:pt idx="1490">
                  <c:v>2.0</c:v>
                </c:pt>
                <c:pt idx="1491">
                  <c:v>2.0</c:v>
                </c:pt>
                <c:pt idx="1492">
                  <c:v>2.0</c:v>
                </c:pt>
                <c:pt idx="1493">
                  <c:v>2.0</c:v>
                </c:pt>
                <c:pt idx="1494">
                  <c:v>1.0</c:v>
                </c:pt>
                <c:pt idx="1495">
                  <c:v>1.0</c:v>
                </c:pt>
                <c:pt idx="1496">
                  <c:v>1.0</c:v>
                </c:pt>
                <c:pt idx="1497">
                  <c:v>1.0</c:v>
                </c:pt>
                <c:pt idx="1498">
                  <c:v>1.0</c:v>
                </c:pt>
                <c:pt idx="1499">
                  <c:v>2.0</c:v>
                </c:pt>
                <c:pt idx="1500">
                  <c:v>2.0</c:v>
                </c:pt>
                <c:pt idx="1501">
                  <c:v>2.0</c:v>
                </c:pt>
                <c:pt idx="1502">
                  <c:v>2.0</c:v>
                </c:pt>
                <c:pt idx="1503">
                  <c:v>2.0</c:v>
                </c:pt>
                <c:pt idx="1504">
                  <c:v>2.0</c:v>
                </c:pt>
                <c:pt idx="1505">
                  <c:v>2.0</c:v>
                </c:pt>
                <c:pt idx="1506">
                  <c:v>2.0</c:v>
                </c:pt>
                <c:pt idx="1507">
                  <c:v>2.0</c:v>
                </c:pt>
                <c:pt idx="1508">
                  <c:v>1.0</c:v>
                </c:pt>
                <c:pt idx="1509">
                  <c:v>1.0</c:v>
                </c:pt>
                <c:pt idx="1510">
                  <c:v>1.0</c:v>
                </c:pt>
                <c:pt idx="1511">
                  <c:v>1.0</c:v>
                </c:pt>
                <c:pt idx="1512">
                  <c:v>1.0</c:v>
                </c:pt>
                <c:pt idx="1513">
                  <c:v>2.0</c:v>
                </c:pt>
                <c:pt idx="1514">
                  <c:v>2.0</c:v>
                </c:pt>
                <c:pt idx="1515">
                  <c:v>2.0</c:v>
                </c:pt>
                <c:pt idx="1516">
                  <c:v>1.0</c:v>
                </c:pt>
                <c:pt idx="1517">
                  <c:v>1.0</c:v>
                </c:pt>
                <c:pt idx="1518">
                  <c:v>1.0</c:v>
                </c:pt>
                <c:pt idx="1519">
                  <c:v>1.0</c:v>
                </c:pt>
                <c:pt idx="1520">
                  <c:v>1.0</c:v>
                </c:pt>
                <c:pt idx="1521">
                  <c:v>2.0</c:v>
                </c:pt>
                <c:pt idx="1522">
                  <c:v>2.0</c:v>
                </c:pt>
                <c:pt idx="1523">
                  <c:v>1.0</c:v>
                </c:pt>
                <c:pt idx="1524">
                  <c:v>1.0</c:v>
                </c:pt>
                <c:pt idx="1525">
                  <c:v>2.0</c:v>
                </c:pt>
                <c:pt idx="1526">
                  <c:v>2.0</c:v>
                </c:pt>
                <c:pt idx="1527">
                  <c:v>2.0</c:v>
                </c:pt>
                <c:pt idx="1528">
                  <c:v>2.0</c:v>
                </c:pt>
                <c:pt idx="1529">
                  <c:v>2.0</c:v>
                </c:pt>
                <c:pt idx="1530">
                  <c:v>2.0</c:v>
                </c:pt>
                <c:pt idx="1531">
                  <c:v>2.0</c:v>
                </c:pt>
                <c:pt idx="1532">
                  <c:v>2.0</c:v>
                </c:pt>
                <c:pt idx="1533">
                  <c:v>1.0</c:v>
                </c:pt>
                <c:pt idx="1534">
                  <c:v>1.0</c:v>
                </c:pt>
                <c:pt idx="1535">
                  <c:v>1.0</c:v>
                </c:pt>
                <c:pt idx="1536">
                  <c:v>1.0</c:v>
                </c:pt>
                <c:pt idx="1537">
                  <c:v>1.0</c:v>
                </c:pt>
                <c:pt idx="1538">
                  <c:v>2.0</c:v>
                </c:pt>
                <c:pt idx="1539">
                  <c:v>2.0</c:v>
                </c:pt>
                <c:pt idx="1540">
                  <c:v>2.0</c:v>
                </c:pt>
                <c:pt idx="1541">
                  <c:v>2.0</c:v>
                </c:pt>
                <c:pt idx="1542">
                  <c:v>2.0</c:v>
                </c:pt>
                <c:pt idx="1543">
                  <c:v>2.0</c:v>
                </c:pt>
                <c:pt idx="1544">
                  <c:v>2.0</c:v>
                </c:pt>
                <c:pt idx="1545">
                  <c:v>2.0</c:v>
                </c:pt>
                <c:pt idx="1546">
                  <c:v>2.0</c:v>
                </c:pt>
                <c:pt idx="1547">
                  <c:v>1.0</c:v>
                </c:pt>
                <c:pt idx="1548">
                  <c:v>1.0</c:v>
                </c:pt>
                <c:pt idx="1549">
                  <c:v>1.0</c:v>
                </c:pt>
                <c:pt idx="1550">
                  <c:v>1.0</c:v>
                </c:pt>
                <c:pt idx="1551">
                  <c:v>1.0</c:v>
                </c:pt>
                <c:pt idx="1552">
                  <c:v>2.0</c:v>
                </c:pt>
                <c:pt idx="1553">
                  <c:v>1.0</c:v>
                </c:pt>
                <c:pt idx="1554">
                  <c:v>1.0</c:v>
                </c:pt>
                <c:pt idx="1555">
                  <c:v>1.0</c:v>
                </c:pt>
                <c:pt idx="1556">
                  <c:v>1.0</c:v>
                </c:pt>
                <c:pt idx="1557">
                  <c:v>1.0</c:v>
                </c:pt>
                <c:pt idx="1558">
                  <c:v>1.0</c:v>
                </c:pt>
                <c:pt idx="1559">
                  <c:v>1.0</c:v>
                </c:pt>
                <c:pt idx="1560">
                  <c:v>1.0</c:v>
                </c:pt>
                <c:pt idx="1561">
                  <c:v>1.0</c:v>
                </c:pt>
                <c:pt idx="1562">
                  <c:v>2.0</c:v>
                </c:pt>
                <c:pt idx="1563">
                  <c:v>1.0</c:v>
                </c:pt>
                <c:pt idx="1564">
                  <c:v>1.0</c:v>
                </c:pt>
                <c:pt idx="1565">
                  <c:v>1.0</c:v>
                </c:pt>
                <c:pt idx="1566">
                  <c:v>1.0</c:v>
                </c:pt>
                <c:pt idx="1567">
                  <c:v>2.0</c:v>
                </c:pt>
                <c:pt idx="1568">
                  <c:v>2.0</c:v>
                </c:pt>
                <c:pt idx="1569">
                  <c:v>1.0</c:v>
                </c:pt>
                <c:pt idx="1570">
                  <c:v>1.0</c:v>
                </c:pt>
                <c:pt idx="1571">
                  <c:v>1.0</c:v>
                </c:pt>
                <c:pt idx="1572">
                  <c:v>1.0</c:v>
                </c:pt>
                <c:pt idx="1573">
                  <c:v>1.0</c:v>
                </c:pt>
                <c:pt idx="1574">
                  <c:v>1.0</c:v>
                </c:pt>
                <c:pt idx="1575">
                  <c:v>1.0</c:v>
                </c:pt>
                <c:pt idx="1576">
                  <c:v>1.0</c:v>
                </c:pt>
                <c:pt idx="1577">
                  <c:v>1.0</c:v>
                </c:pt>
                <c:pt idx="1578">
                  <c:v>2.0</c:v>
                </c:pt>
                <c:pt idx="1579">
                  <c:v>1.0</c:v>
                </c:pt>
                <c:pt idx="1580">
                  <c:v>1.0</c:v>
                </c:pt>
                <c:pt idx="1581">
                  <c:v>1.0</c:v>
                </c:pt>
                <c:pt idx="1582">
                  <c:v>1.0</c:v>
                </c:pt>
                <c:pt idx="1583">
                  <c:v>1.0</c:v>
                </c:pt>
                <c:pt idx="1584">
                  <c:v>1.0</c:v>
                </c:pt>
                <c:pt idx="1585">
                  <c:v>2.0</c:v>
                </c:pt>
                <c:pt idx="1586">
                  <c:v>1.0</c:v>
                </c:pt>
                <c:pt idx="1587">
                  <c:v>1.0</c:v>
                </c:pt>
                <c:pt idx="1588">
                  <c:v>1.0</c:v>
                </c:pt>
                <c:pt idx="1589">
                  <c:v>2.0</c:v>
                </c:pt>
                <c:pt idx="1590">
                  <c:v>1.0</c:v>
                </c:pt>
                <c:pt idx="1591">
                  <c:v>2.0</c:v>
                </c:pt>
                <c:pt idx="1592">
                  <c:v>2.0</c:v>
                </c:pt>
                <c:pt idx="1593">
                  <c:v>1.0</c:v>
                </c:pt>
                <c:pt idx="1594">
                  <c:v>2.0</c:v>
                </c:pt>
                <c:pt idx="1595">
                  <c:v>1.0</c:v>
                </c:pt>
                <c:pt idx="1596">
                  <c:v>2.0</c:v>
                </c:pt>
                <c:pt idx="1597">
                  <c:v>1.0</c:v>
                </c:pt>
                <c:pt idx="1598">
                  <c:v>2.0</c:v>
                </c:pt>
                <c:pt idx="1599">
                  <c:v>1.0</c:v>
                </c:pt>
                <c:pt idx="1600">
                  <c:v>1.0</c:v>
                </c:pt>
                <c:pt idx="1601">
                  <c:v>1.0</c:v>
                </c:pt>
                <c:pt idx="1602">
                  <c:v>1.0</c:v>
                </c:pt>
                <c:pt idx="1603">
                  <c:v>1.0</c:v>
                </c:pt>
                <c:pt idx="1604">
                  <c:v>2.0</c:v>
                </c:pt>
                <c:pt idx="1605">
                  <c:v>1.0</c:v>
                </c:pt>
                <c:pt idx="1606">
                  <c:v>1.0</c:v>
                </c:pt>
                <c:pt idx="1607">
                  <c:v>2.0</c:v>
                </c:pt>
                <c:pt idx="1608">
                  <c:v>2.0</c:v>
                </c:pt>
                <c:pt idx="1609">
                  <c:v>2.0</c:v>
                </c:pt>
                <c:pt idx="1610">
                  <c:v>2.0</c:v>
                </c:pt>
                <c:pt idx="1611">
                  <c:v>2.0</c:v>
                </c:pt>
                <c:pt idx="1612">
                  <c:v>2.0</c:v>
                </c:pt>
                <c:pt idx="1613">
                  <c:v>2.0</c:v>
                </c:pt>
                <c:pt idx="1614">
                  <c:v>2.0</c:v>
                </c:pt>
                <c:pt idx="1615">
                  <c:v>2.0</c:v>
                </c:pt>
                <c:pt idx="1616">
                  <c:v>2.0</c:v>
                </c:pt>
                <c:pt idx="1617">
                  <c:v>2.0</c:v>
                </c:pt>
                <c:pt idx="1618">
                  <c:v>2.0</c:v>
                </c:pt>
                <c:pt idx="1619">
                  <c:v>2.0</c:v>
                </c:pt>
                <c:pt idx="1620">
                  <c:v>2.0</c:v>
                </c:pt>
                <c:pt idx="1621">
                  <c:v>2.0</c:v>
                </c:pt>
                <c:pt idx="1622">
                  <c:v>2.0</c:v>
                </c:pt>
                <c:pt idx="1623">
                  <c:v>2.0</c:v>
                </c:pt>
                <c:pt idx="1624">
                  <c:v>2.0</c:v>
                </c:pt>
                <c:pt idx="1625">
                  <c:v>2.0</c:v>
                </c:pt>
                <c:pt idx="1626">
                  <c:v>2.0</c:v>
                </c:pt>
                <c:pt idx="1627">
                  <c:v>2.0</c:v>
                </c:pt>
                <c:pt idx="1628">
                  <c:v>2.0</c:v>
                </c:pt>
                <c:pt idx="1629">
                  <c:v>2.0</c:v>
                </c:pt>
                <c:pt idx="1630">
                  <c:v>2.0</c:v>
                </c:pt>
                <c:pt idx="1631">
                  <c:v>2.0</c:v>
                </c:pt>
                <c:pt idx="1632">
                  <c:v>2.0</c:v>
                </c:pt>
                <c:pt idx="1633">
                  <c:v>2.0</c:v>
                </c:pt>
                <c:pt idx="1634">
                  <c:v>2.0</c:v>
                </c:pt>
                <c:pt idx="1635">
                  <c:v>2.0</c:v>
                </c:pt>
                <c:pt idx="1636">
                  <c:v>2.0</c:v>
                </c:pt>
                <c:pt idx="1637">
                  <c:v>3.0</c:v>
                </c:pt>
                <c:pt idx="1638">
                  <c:v>3.0</c:v>
                </c:pt>
                <c:pt idx="1639">
                  <c:v>3.0</c:v>
                </c:pt>
                <c:pt idx="1640">
                  <c:v>3.0</c:v>
                </c:pt>
                <c:pt idx="1641">
                  <c:v>3.0</c:v>
                </c:pt>
                <c:pt idx="1642">
                  <c:v>3.0</c:v>
                </c:pt>
                <c:pt idx="1643">
                  <c:v>3.0</c:v>
                </c:pt>
                <c:pt idx="1644">
                  <c:v>3.0</c:v>
                </c:pt>
                <c:pt idx="1645">
                  <c:v>3.0</c:v>
                </c:pt>
                <c:pt idx="1646">
                  <c:v>3.0</c:v>
                </c:pt>
                <c:pt idx="1647">
                  <c:v>3.0</c:v>
                </c:pt>
                <c:pt idx="1648">
                  <c:v>3.0</c:v>
                </c:pt>
                <c:pt idx="1649">
                  <c:v>3.0</c:v>
                </c:pt>
                <c:pt idx="1650">
                  <c:v>3.0</c:v>
                </c:pt>
                <c:pt idx="1651">
                  <c:v>3.0</c:v>
                </c:pt>
                <c:pt idx="1652">
                  <c:v>3.0</c:v>
                </c:pt>
                <c:pt idx="1653">
                  <c:v>3.0</c:v>
                </c:pt>
                <c:pt idx="1654">
                  <c:v>3.0</c:v>
                </c:pt>
                <c:pt idx="1655">
                  <c:v>3.0</c:v>
                </c:pt>
                <c:pt idx="1656">
                  <c:v>3.0</c:v>
                </c:pt>
                <c:pt idx="1657">
                  <c:v>3.0</c:v>
                </c:pt>
                <c:pt idx="1658">
                  <c:v>3.0</c:v>
                </c:pt>
                <c:pt idx="1659">
                  <c:v>3.0</c:v>
                </c:pt>
                <c:pt idx="1660">
                  <c:v>3.0</c:v>
                </c:pt>
                <c:pt idx="1661">
                  <c:v>3.0</c:v>
                </c:pt>
                <c:pt idx="1662">
                  <c:v>3.0</c:v>
                </c:pt>
                <c:pt idx="1663">
                  <c:v>3.0</c:v>
                </c:pt>
                <c:pt idx="1664">
                  <c:v>3.0</c:v>
                </c:pt>
                <c:pt idx="1665">
                  <c:v>3.0</c:v>
                </c:pt>
                <c:pt idx="1666">
                  <c:v>3.0</c:v>
                </c:pt>
                <c:pt idx="1667">
                  <c:v>3.0</c:v>
                </c:pt>
                <c:pt idx="1668">
                  <c:v>3.0</c:v>
                </c:pt>
                <c:pt idx="1669">
                  <c:v>3.0</c:v>
                </c:pt>
                <c:pt idx="1670">
                  <c:v>3.0</c:v>
                </c:pt>
                <c:pt idx="1671">
                  <c:v>3.0</c:v>
                </c:pt>
                <c:pt idx="1672">
                  <c:v>3.0</c:v>
                </c:pt>
                <c:pt idx="1673">
                  <c:v>3.0</c:v>
                </c:pt>
                <c:pt idx="1674">
                  <c:v>3.0</c:v>
                </c:pt>
                <c:pt idx="1675">
                  <c:v>3.0</c:v>
                </c:pt>
                <c:pt idx="1676">
                  <c:v>3.0</c:v>
                </c:pt>
                <c:pt idx="1677">
                  <c:v>3.0</c:v>
                </c:pt>
                <c:pt idx="1678">
                  <c:v>3.0</c:v>
                </c:pt>
                <c:pt idx="1679">
                  <c:v>3.0</c:v>
                </c:pt>
                <c:pt idx="1680">
                  <c:v>3.0</c:v>
                </c:pt>
                <c:pt idx="1681">
                  <c:v>3.0</c:v>
                </c:pt>
                <c:pt idx="1682">
                  <c:v>3.0</c:v>
                </c:pt>
                <c:pt idx="1683">
                  <c:v>3.0</c:v>
                </c:pt>
                <c:pt idx="1684">
                  <c:v>3.0</c:v>
                </c:pt>
                <c:pt idx="1685">
                  <c:v>3.0</c:v>
                </c:pt>
                <c:pt idx="1686">
                  <c:v>3.0</c:v>
                </c:pt>
                <c:pt idx="1687">
                  <c:v>3.0</c:v>
                </c:pt>
                <c:pt idx="1688">
                  <c:v>3.0</c:v>
                </c:pt>
                <c:pt idx="1689">
                  <c:v>3.0</c:v>
                </c:pt>
                <c:pt idx="1690">
                  <c:v>3.0</c:v>
                </c:pt>
                <c:pt idx="1691">
                  <c:v>3.0</c:v>
                </c:pt>
                <c:pt idx="1692">
                  <c:v>3.0</c:v>
                </c:pt>
                <c:pt idx="1693">
                  <c:v>3.0</c:v>
                </c:pt>
                <c:pt idx="1694">
                  <c:v>3.0</c:v>
                </c:pt>
                <c:pt idx="1695">
                  <c:v>3.0</c:v>
                </c:pt>
                <c:pt idx="1696">
                  <c:v>3.0</c:v>
                </c:pt>
                <c:pt idx="1697">
                  <c:v>3.0</c:v>
                </c:pt>
                <c:pt idx="1698">
                  <c:v>3.0</c:v>
                </c:pt>
                <c:pt idx="1699">
                  <c:v>3.0</c:v>
                </c:pt>
                <c:pt idx="1700">
                  <c:v>3.0</c:v>
                </c:pt>
                <c:pt idx="1701">
                  <c:v>3.0</c:v>
                </c:pt>
                <c:pt idx="1702">
                  <c:v>3.0</c:v>
                </c:pt>
                <c:pt idx="1703">
                  <c:v>3.0</c:v>
                </c:pt>
                <c:pt idx="1704">
                  <c:v>3.0</c:v>
                </c:pt>
                <c:pt idx="1705">
                  <c:v>3.0</c:v>
                </c:pt>
                <c:pt idx="1706">
                  <c:v>3.0</c:v>
                </c:pt>
                <c:pt idx="1707">
                  <c:v>3.0</c:v>
                </c:pt>
                <c:pt idx="1708">
                  <c:v>3.0</c:v>
                </c:pt>
                <c:pt idx="1709">
                  <c:v>3.0</c:v>
                </c:pt>
                <c:pt idx="1710">
                  <c:v>3.0</c:v>
                </c:pt>
                <c:pt idx="1711">
                  <c:v>3.0</c:v>
                </c:pt>
                <c:pt idx="1712">
                  <c:v>3.0</c:v>
                </c:pt>
                <c:pt idx="1713">
                  <c:v>3.0</c:v>
                </c:pt>
                <c:pt idx="1714">
                  <c:v>3.0</c:v>
                </c:pt>
                <c:pt idx="1715">
                  <c:v>3.0</c:v>
                </c:pt>
                <c:pt idx="1716">
                  <c:v>3.0</c:v>
                </c:pt>
                <c:pt idx="1717">
                  <c:v>3.0</c:v>
                </c:pt>
                <c:pt idx="1718">
                  <c:v>3.0</c:v>
                </c:pt>
                <c:pt idx="1719">
                  <c:v>3.0</c:v>
                </c:pt>
                <c:pt idx="1720">
                  <c:v>3.0</c:v>
                </c:pt>
                <c:pt idx="1721">
                  <c:v>3.0</c:v>
                </c:pt>
                <c:pt idx="1722">
                  <c:v>3.0</c:v>
                </c:pt>
                <c:pt idx="1723">
                  <c:v>3.0</c:v>
                </c:pt>
                <c:pt idx="1724">
                  <c:v>3.0</c:v>
                </c:pt>
                <c:pt idx="1725">
                  <c:v>3.0</c:v>
                </c:pt>
                <c:pt idx="1726">
                  <c:v>3.0</c:v>
                </c:pt>
                <c:pt idx="1727">
                  <c:v>3.0</c:v>
                </c:pt>
                <c:pt idx="1728">
                  <c:v>3.0</c:v>
                </c:pt>
                <c:pt idx="1729">
                  <c:v>3.0</c:v>
                </c:pt>
                <c:pt idx="1730">
                  <c:v>3.0</c:v>
                </c:pt>
                <c:pt idx="1731">
                  <c:v>3.0</c:v>
                </c:pt>
                <c:pt idx="1732">
                  <c:v>3.0</c:v>
                </c:pt>
                <c:pt idx="1733">
                  <c:v>3.0</c:v>
                </c:pt>
                <c:pt idx="1734">
                  <c:v>3.0</c:v>
                </c:pt>
                <c:pt idx="1735">
                  <c:v>3.0</c:v>
                </c:pt>
                <c:pt idx="1736">
                  <c:v>3.0</c:v>
                </c:pt>
                <c:pt idx="1737">
                  <c:v>3.0</c:v>
                </c:pt>
                <c:pt idx="1738">
                  <c:v>3.0</c:v>
                </c:pt>
                <c:pt idx="1739">
                  <c:v>3.0</c:v>
                </c:pt>
                <c:pt idx="1740">
                  <c:v>3.0</c:v>
                </c:pt>
                <c:pt idx="1741">
                  <c:v>3.0</c:v>
                </c:pt>
                <c:pt idx="1742">
                  <c:v>3.0</c:v>
                </c:pt>
                <c:pt idx="1743">
                  <c:v>3.0</c:v>
                </c:pt>
                <c:pt idx="1744">
                  <c:v>3.0</c:v>
                </c:pt>
                <c:pt idx="1745">
                  <c:v>3.0</c:v>
                </c:pt>
                <c:pt idx="1746">
                  <c:v>3.0</c:v>
                </c:pt>
                <c:pt idx="1747">
                  <c:v>3.0</c:v>
                </c:pt>
                <c:pt idx="1748">
                  <c:v>3.0</c:v>
                </c:pt>
                <c:pt idx="1749">
                  <c:v>3.0</c:v>
                </c:pt>
                <c:pt idx="1750">
                  <c:v>3.0</c:v>
                </c:pt>
                <c:pt idx="1751">
                  <c:v>3.0</c:v>
                </c:pt>
                <c:pt idx="1752">
                  <c:v>3.0</c:v>
                </c:pt>
                <c:pt idx="1753">
                  <c:v>3.0</c:v>
                </c:pt>
                <c:pt idx="1754">
                  <c:v>3.0</c:v>
                </c:pt>
                <c:pt idx="1755">
                  <c:v>3.0</c:v>
                </c:pt>
                <c:pt idx="1756">
                  <c:v>3.0</c:v>
                </c:pt>
                <c:pt idx="1757">
                  <c:v>3.0</c:v>
                </c:pt>
                <c:pt idx="1758">
                  <c:v>3.0</c:v>
                </c:pt>
                <c:pt idx="1759">
                  <c:v>3.0</c:v>
                </c:pt>
                <c:pt idx="1760">
                  <c:v>3.0</c:v>
                </c:pt>
                <c:pt idx="1761">
                  <c:v>3.0</c:v>
                </c:pt>
                <c:pt idx="1762">
                  <c:v>3.0</c:v>
                </c:pt>
                <c:pt idx="1763">
                  <c:v>3.0</c:v>
                </c:pt>
                <c:pt idx="1764">
                  <c:v>3.0</c:v>
                </c:pt>
                <c:pt idx="1765">
                  <c:v>3.0</c:v>
                </c:pt>
                <c:pt idx="1766">
                  <c:v>3.0</c:v>
                </c:pt>
                <c:pt idx="1767">
                  <c:v>3.0</c:v>
                </c:pt>
                <c:pt idx="1768">
                  <c:v>3.0</c:v>
                </c:pt>
                <c:pt idx="1769">
                  <c:v>3.0</c:v>
                </c:pt>
                <c:pt idx="1770">
                  <c:v>3.0</c:v>
                </c:pt>
                <c:pt idx="1771">
                  <c:v>3.0</c:v>
                </c:pt>
                <c:pt idx="1772">
                  <c:v>3.0</c:v>
                </c:pt>
                <c:pt idx="1773">
                  <c:v>3.0</c:v>
                </c:pt>
                <c:pt idx="1774">
                  <c:v>3.0</c:v>
                </c:pt>
                <c:pt idx="1775">
                  <c:v>3.0</c:v>
                </c:pt>
                <c:pt idx="1776">
                  <c:v>3.0</c:v>
                </c:pt>
                <c:pt idx="1777">
                  <c:v>3.0</c:v>
                </c:pt>
                <c:pt idx="1778">
                  <c:v>3.0</c:v>
                </c:pt>
                <c:pt idx="1779">
                  <c:v>3.0</c:v>
                </c:pt>
                <c:pt idx="1780">
                  <c:v>3.0</c:v>
                </c:pt>
                <c:pt idx="1781">
                  <c:v>3.0</c:v>
                </c:pt>
                <c:pt idx="1782">
                  <c:v>3.0</c:v>
                </c:pt>
                <c:pt idx="1783">
                  <c:v>3.0</c:v>
                </c:pt>
                <c:pt idx="1784">
                  <c:v>3.0</c:v>
                </c:pt>
                <c:pt idx="1785">
                  <c:v>3.0</c:v>
                </c:pt>
                <c:pt idx="1786">
                  <c:v>3.0</c:v>
                </c:pt>
                <c:pt idx="1787">
                  <c:v>3.0</c:v>
                </c:pt>
                <c:pt idx="1788">
                  <c:v>3.0</c:v>
                </c:pt>
                <c:pt idx="1789">
                  <c:v>3.0</c:v>
                </c:pt>
                <c:pt idx="1790">
                  <c:v>3.0</c:v>
                </c:pt>
                <c:pt idx="1791">
                  <c:v>3.0</c:v>
                </c:pt>
                <c:pt idx="1792">
                  <c:v>3.0</c:v>
                </c:pt>
                <c:pt idx="1793">
                  <c:v>3.0</c:v>
                </c:pt>
                <c:pt idx="1794">
                  <c:v>3.0</c:v>
                </c:pt>
                <c:pt idx="1795">
                  <c:v>3.0</c:v>
                </c:pt>
                <c:pt idx="1796">
                  <c:v>3.0</c:v>
                </c:pt>
                <c:pt idx="1797">
                  <c:v>3.0</c:v>
                </c:pt>
                <c:pt idx="1798">
                  <c:v>3.0</c:v>
                </c:pt>
                <c:pt idx="1799">
                  <c:v>3.0</c:v>
                </c:pt>
                <c:pt idx="1800">
                  <c:v>3.0</c:v>
                </c:pt>
                <c:pt idx="1801">
                  <c:v>3.0</c:v>
                </c:pt>
                <c:pt idx="1802">
                  <c:v>1.0</c:v>
                </c:pt>
                <c:pt idx="1803">
                  <c:v>1.0</c:v>
                </c:pt>
                <c:pt idx="1804">
                  <c:v>1.0</c:v>
                </c:pt>
                <c:pt idx="1805">
                  <c:v>1.0</c:v>
                </c:pt>
                <c:pt idx="1806">
                  <c:v>1.0</c:v>
                </c:pt>
                <c:pt idx="1807">
                  <c:v>1.0</c:v>
                </c:pt>
                <c:pt idx="1808">
                  <c:v>1.0</c:v>
                </c:pt>
                <c:pt idx="1809">
                  <c:v>1.0</c:v>
                </c:pt>
                <c:pt idx="1810">
                  <c:v>1.0</c:v>
                </c:pt>
                <c:pt idx="1811">
                  <c:v>1.0</c:v>
                </c:pt>
                <c:pt idx="1812">
                  <c:v>1.0</c:v>
                </c:pt>
                <c:pt idx="1813">
                  <c:v>1.0</c:v>
                </c:pt>
                <c:pt idx="1814">
                  <c:v>1.0</c:v>
                </c:pt>
                <c:pt idx="1815">
                  <c:v>1.0</c:v>
                </c:pt>
                <c:pt idx="1816">
                  <c:v>1.0</c:v>
                </c:pt>
                <c:pt idx="1817">
                  <c:v>1.0</c:v>
                </c:pt>
                <c:pt idx="1818">
                  <c:v>1.0</c:v>
                </c:pt>
                <c:pt idx="1819">
                  <c:v>1.0</c:v>
                </c:pt>
                <c:pt idx="1820">
                  <c:v>1.0</c:v>
                </c:pt>
                <c:pt idx="1821">
                  <c:v>2.0</c:v>
                </c:pt>
                <c:pt idx="1822">
                  <c:v>1.0</c:v>
                </c:pt>
                <c:pt idx="1823">
                  <c:v>2.0</c:v>
                </c:pt>
                <c:pt idx="1824">
                  <c:v>1.0</c:v>
                </c:pt>
                <c:pt idx="1825">
                  <c:v>2.0</c:v>
                </c:pt>
                <c:pt idx="1826">
                  <c:v>2.0</c:v>
                </c:pt>
                <c:pt idx="1827">
                  <c:v>2.0</c:v>
                </c:pt>
                <c:pt idx="1828">
                  <c:v>2.0</c:v>
                </c:pt>
                <c:pt idx="1829">
                  <c:v>2.0</c:v>
                </c:pt>
                <c:pt idx="1830">
                  <c:v>1.0</c:v>
                </c:pt>
                <c:pt idx="1831">
                  <c:v>2.0</c:v>
                </c:pt>
                <c:pt idx="1832">
                  <c:v>1.0</c:v>
                </c:pt>
                <c:pt idx="1833">
                  <c:v>1.0</c:v>
                </c:pt>
                <c:pt idx="1834">
                  <c:v>2.0</c:v>
                </c:pt>
                <c:pt idx="1835">
                  <c:v>1.0</c:v>
                </c:pt>
                <c:pt idx="1836">
                  <c:v>1.0</c:v>
                </c:pt>
                <c:pt idx="1837">
                  <c:v>1.0</c:v>
                </c:pt>
                <c:pt idx="1838">
                  <c:v>1.0</c:v>
                </c:pt>
                <c:pt idx="1839">
                  <c:v>1.0</c:v>
                </c:pt>
                <c:pt idx="1840">
                  <c:v>1.0</c:v>
                </c:pt>
                <c:pt idx="1841">
                  <c:v>1.0</c:v>
                </c:pt>
                <c:pt idx="1842">
                  <c:v>1.0</c:v>
                </c:pt>
                <c:pt idx="1843">
                  <c:v>2.0</c:v>
                </c:pt>
                <c:pt idx="1844">
                  <c:v>1.0</c:v>
                </c:pt>
                <c:pt idx="1845">
                  <c:v>1.0</c:v>
                </c:pt>
                <c:pt idx="1846">
                  <c:v>1.0</c:v>
                </c:pt>
                <c:pt idx="1847">
                  <c:v>1.0</c:v>
                </c:pt>
                <c:pt idx="1848">
                  <c:v>2.0</c:v>
                </c:pt>
                <c:pt idx="1849">
                  <c:v>2.0</c:v>
                </c:pt>
                <c:pt idx="1850">
                  <c:v>2.0</c:v>
                </c:pt>
                <c:pt idx="1851">
                  <c:v>2.0</c:v>
                </c:pt>
                <c:pt idx="1852">
                  <c:v>2.0</c:v>
                </c:pt>
                <c:pt idx="1853">
                  <c:v>2.0</c:v>
                </c:pt>
                <c:pt idx="1854">
                  <c:v>2.0</c:v>
                </c:pt>
                <c:pt idx="1855">
                  <c:v>2.0</c:v>
                </c:pt>
                <c:pt idx="1856">
                  <c:v>2.0</c:v>
                </c:pt>
                <c:pt idx="1857">
                  <c:v>1.0</c:v>
                </c:pt>
                <c:pt idx="1858">
                  <c:v>2.0</c:v>
                </c:pt>
                <c:pt idx="1859">
                  <c:v>1.0</c:v>
                </c:pt>
                <c:pt idx="1860">
                  <c:v>1.0</c:v>
                </c:pt>
                <c:pt idx="1861">
                  <c:v>2.0</c:v>
                </c:pt>
                <c:pt idx="1862">
                  <c:v>1.0</c:v>
                </c:pt>
                <c:pt idx="1863">
                  <c:v>1.0</c:v>
                </c:pt>
                <c:pt idx="1864">
                  <c:v>1.0</c:v>
                </c:pt>
                <c:pt idx="1865">
                  <c:v>1.0</c:v>
                </c:pt>
                <c:pt idx="1866">
                  <c:v>2.0</c:v>
                </c:pt>
                <c:pt idx="1867">
                  <c:v>1.0</c:v>
                </c:pt>
                <c:pt idx="1868">
                  <c:v>1.0</c:v>
                </c:pt>
                <c:pt idx="1869">
                  <c:v>1.0</c:v>
                </c:pt>
                <c:pt idx="1870">
                  <c:v>1.0</c:v>
                </c:pt>
                <c:pt idx="1871">
                  <c:v>1.0</c:v>
                </c:pt>
                <c:pt idx="1872">
                  <c:v>1.0</c:v>
                </c:pt>
                <c:pt idx="1873">
                  <c:v>1.0</c:v>
                </c:pt>
                <c:pt idx="1874">
                  <c:v>1.0</c:v>
                </c:pt>
                <c:pt idx="1875">
                  <c:v>1.0</c:v>
                </c:pt>
                <c:pt idx="1876">
                  <c:v>1.0</c:v>
                </c:pt>
                <c:pt idx="1877">
                  <c:v>2.0</c:v>
                </c:pt>
                <c:pt idx="1878">
                  <c:v>1.0</c:v>
                </c:pt>
                <c:pt idx="1879">
                  <c:v>2.0</c:v>
                </c:pt>
                <c:pt idx="1880">
                  <c:v>2.0</c:v>
                </c:pt>
                <c:pt idx="1881">
                  <c:v>2.0</c:v>
                </c:pt>
                <c:pt idx="1882">
                  <c:v>1.0</c:v>
                </c:pt>
                <c:pt idx="1883">
                  <c:v>2.0</c:v>
                </c:pt>
                <c:pt idx="1884">
                  <c:v>1.0</c:v>
                </c:pt>
                <c:pt idx="1885">
                  <c:v>1.0</c:v>
                </c:pt>
                <c:pt idx="1886">
                  <c:v>2.0</c:v>
                </c:pt>
                <c:pt idx="1887">
                  <c:v>2.0</c:v>
                </c:pt>
                <c:pt idx="1888">
                  <c:v>1.0</c:v>
                </c:pt>
                <c:pt idx="1889">
                  <c:v>2.0</c:v>
                </c:pt>
                <c:pt idx="1890">
                  <c:v>1.0</c:v>
                </c:pt>
                <c:pt idx="1891">
                  <c:v>2.0</c:v>
                </c:pt>
                <c:pt idx="1892">
                  <c:v>1.0</c:v>
                </c:pt>
                <c:pt idx="1893">
                  <c:v>2.0</c:v>
                </c:pt>
                <c:pt idx="1894">
                  <c:v>2.0</c:v>
                </c:pt>
                <c:pt idx="1895">
                  <c:v>1.0</c:v>
                </c:pt>
                <c:pt idx="1896">
                  <c:v>1.0</c:v>
                </c:pt>
                <c:pt idx="1897">
                  <c:v>2.0</c:v>
                </c:pt>
                <c:pt idx="1898">
                  <c:v>2.0</c:v>
                </c:pt>
                <c:pt idx="1899">
                  <c:v>1.0</c:v>
                </c:pt>
                <c:pt idx="1900">
                  <c:v>1.0</c:v>
                </c:pt>
                <c:pt idx="1901">
                  <c:v>1.0</c:v>
                </c:pt>
                <c:pt idx="1902">
                  <c:v>2.0</c:v>
                </c:pt>
                <c:pt idx="1903">
                  <c:v>2.0</c:v>
                </c:pt>
                <c:pt idx="1904">
                  <c:v>2.0</c:v>
                </c:pt>
                <c:pt idx="1905">
                  <c:v>1.0</c:v>
                </c:pt>
                <c:pt idx="1906">
                  <c:v>1.0</c:v>
                </c:pt>
                <c:pt idx="1907">
                  <c:v>1.0</c:v>
                </c:pt>
                <c:pt idx="1908">
                  <c:v>1.0</c:v>
                </c:pt>
                <c:pt idx="1909">
                  <c:v>2.0</c:v>
                </c:pt>
                <c:pt idx="1910">
                  <c:v>1.0</c:v>
                </c:pt>
                <c:pt idx="1911">
                  <c:v>1.0</c:v>
                </c:pt>
                <c:pt idx="1912">
                  <c:v>2.0</c:v>
                </c:pt>
                <c:pt idx="1913">
                  <c:v>1.0</c:v>
                </c:pt>
                <c:pt idx="1914">
                  <c:v>1.0</c:v>
                </c:pt>
                <c:pt idx="1915">
                  <c:v>1.0</c:v>
                </c:pt>
                <c:pt idx="1916">
                  <c:v>2.0</c:v>
                </c:pt>
                <c:pt idx="1917">
                  <c:v>2.0</c:v>
                </c:pt>
                <c:pt idx="1918">
                  <c:v>1.0</c:v>
                </c:pt>
                <c:pt idx="1919">
                  <c:v>2.0</c:v>
                </c:pt>
                <c:pt idx="1920">
                  <c:v>1.0</c:v>
                </c:pt>
                <c:pt idx="1921">
                  <c:v>1.0</c:v>
                </c:pt>
                <c:pt idx="1922">
                  <c:v>1.0</c:v>
                </c:pt>
                <c:pt idx="1923">
                  <c:v>2.0</c:v>
                </c:pt>
                <c:pt idx="1924">
                  <c:v>1.0</c:v>
                </c:pt>
                <c:pt idx="1925">
                  <c:v>1.0</c:v>
                </c:pt>
                <c:pt idx="1926">
                  <c:v>1.0</c:v>
                </c:pt>
                <c:pt idx="1927">
                  <c:v>1.0</c:v>
                </c:pt>
                <c:pt idx="1928">
                  <c:v>1.0</c:v>
                </c:pt>
                <c:pt idx="1929">
                  <c:v>1.0</c:v>
                </c:pt>
                <c:pt idx="1930">
                  <c:v>1.0</c:v>
                </c:pt>
                <c:pt idx="1931">
                  <c:v>2.0</c:v>
                </c:pt>
                <c:pt idx="1932">
                  <c:v>2.0</c:v>
                </c:pt>
                <c:pt idx="1933">
                  <c:v>1.0</c:v>
                </c:pt>
                <c:pt idx="1934">
                  <c:v>2.0</c:v>
                </c:pt>
                <c:pt idx="1935">
                  <c:v>2.0</c:v>
                </c:pt>
                <c:pt idx="1936">
                  <c:v>1.0</c:v>
                </c:pt>
                <c:pt idx="1937">
                  <c:v>1.0</c:v>
                </c:pt>
                <c:pt idx="1938">
                  <c:v>1.0</c:v>
                </c:pt>
                <c:pt idx="1939">
                  <c:v>2.0</c:v>
                </c:pt>
                <c:pt idx="1940">
                  <c:v>2.0</c:v>
                </c:pt>
                <c:pt idx="1941">
                  <c:v>1.0</c:v>
                </c:pt>
                <c:pt idx="1942">
                  <c:v>2.0</c:v>
                </c:pt>
                <c:pt idx="1943">
                  <c:v>2.0</c:v>
                </c:pt>
                <c:pt idx="1944">
                  <c:v>1.0</c:v>
                </c:pt>
                <c:pt idx="1945">
                  <c:v>2.0</c:v>
                </c:pt>
                <c:pt idx="1946">
                  <c:v>1.0</c:v>
                </c:pt>
                <c:pt idx="1947">
                  <c:v>1.0</c:v>
                </c:pt>
                <c:pt idx="1948">
                  <c:v>1.0</c:v>
                </c:pt>
                <c:pt idx="1949">
                  <c:v>1.0</c:v>
                </c:pt>
                <c:pt idx="1950">
                  <c:v>2.0</c:v>
                </c:pt>
                <c:pt idx="1951">
                  <c:v>1.0</c:v>
                </c:pt>
                <c:pt idx="1952">
                  <c:v>1.0</c:v>
                </c:pt>
                <c:pt idx="1953">
                  <c:v>1.0</c:v>
                </c:pt>
                <c:pt idx="1954">
                  <c:v>2.0</c:v>
                </c:pt>
                <c:pt idx="1955">
                  <c:v>2.0</c:v>
                </c:pt>
                <c:pt idx="1956">
                  <c:v>1.0</c:v>
                </c:pt>
                <c:pt idx="1957">
                  <c:v>2.0</c:v>
                </c:pt>
                <c:pt idx="1958">
                  <c:v>2.0</c:v>
                </c:pt>
                <c:pt idx="1959">
                  <c:v>2.0</c:v>
                </c:pt>
                <c:pt idx="1960">
                  <c:v>2.0</c:v>
                </c:pt>
                <c:pt idx="1961">
                  <c:v>2.0</c:v>
                </c:pt>
                <c:pt idx="1962">
                  <c:v>1.0</c:v>
                </c:pt>
                <c:pt idx="1963">
                  <c:v>1.0</c:v>
                </c:pt>
                <c:pt idx="1964">
                  <c:v>2.0</c:v>
                </c:pt>
                <c:pt idx="1965">
                  <c:v>2.0</c:v>
                </c:pt>
                <c:pt idx="1966">
                  <c:v>2.0</c:v>
                </c:pt>
                <c:pt idx="1967">
                  <c:v>2.0</c:v>
                </c:pt>
                <c:pt idx="1968">
                  <c:v>1.0</c:v>
                </c:pt>
                <c:pt idx="1969">
                  <c:v>2.0</c:v>
                </c:pt>
                <c:pt idx="1970">
                  <c:v>2.0</c:v>
                </c:pt>
                <c:pt idx="1971">
                  <c:v>1.0</c:v>
                </c:pt>
                <c:pt idx="1972">
                  <c:v>2.0</c:v>
                </c:pt>
                <c:pt idx="1973">
                  <c:v>2.0</c:v>
                </c:pt>
                <c:pt idx="1974">
                  <c:v>2.0</c:v>
                </c:pt>
                <c:pt idx="1975">
                  <c:v>1.0</c:v>
                </c:pt>
                <c:pt idx="1976">
                  <c:v>1.0</c:v>
                </c:pt>
                <c:pt idx="1977">
                  <c:v>1.0</c:v>
                </c:pt>
                <c:pt idx="1978">
                  <c:v>1.0</c:v>
                </c:pt>
                <c:pt idx="1979">
                  <c:v>1.0</c:v>
                </c:pt>
                <c:pt idx="1980">
                  <c:v>1.0</c:v>
                </c:pt>
                <c:pt idx="1981">
                  <c:v>2.0</c:v>
                </c:pt>
                <c:pt idx="1982">
                  <c:v>1.0</c:v>
                </c:pt>
                <c:pt idx="1983">
                  <c:v>2.0</c:v>
                </c:pt>
                <c:pt idx="1984">
                  <c:v>1.0</c:v>
                </c:pt>
                <c:pt idx="1985">
                  <c:v>1.0</c:v>
                </c:pt>
                <c:pt idx="1986">
                  <c:v>1.0</c:v>
                </c:pt>
                <c:pt idx="1987">
                  <c:v>1.0</c:v>
                </c:pt>
                <c:pt idx="1988">
                  <c:v>1.0</c:v>
                </c:pt>
                <c:pt idx="1989">
                  <c:v>2.0</c:v>
                </c:pt>
                <c:pt idx="1990">
                  <c:v>2.0</c:v>
                </c:pt>
                <c:pt idx="1991">
                  <c:v>1.0</c:v>
                </c:pt>
                <c:pt idx="1992">
                  <c:v>1.0</c:v>
                </c:pt>
                <c:pt idx="1993">
                  <c:v>1.0</c:v>
                </c:pt>
                <c:pt idx="1994">
                  <c:v>1.0</c:v>
                </c:pt>
                <c:pt idx="1995">
                  <c:v>1.0</c:v>
                </c:pt>
                <c:pt idx="1996">
                  <c:v>1.0</c:v>
                </c:pt>
                <c:pt idx="1997">
                  <c:v>1.0</c:v>
                </c:pt>
                <c:pt idx="1998">
                  <c:v>1.0</c:v>
                </c:pt>
                <c:pt idx="1999">
                  <c:v>1.0</c:v>
                </c:pt>
                <c:pt idx="2000">
                  <c:v>1.0</c:v>
                </c:pt>
                <c:pt idx="2001">
                  <c:v>1.0</c:v>
                </c:pt>
                <c:pt idx="2002">
                  <c:v>1.0</c:v>
                </c:pt>
                <c:pt idx="2003">
                  <c:v>1.0</c:v>
                </c:pt>
                <c:pt idx="2004">
                  <c:v>1.0</c:v>
                </c:pt>
                <c:pt idx="2005">
                  <c:v>1.0</c:v>
                </c:pt>
                <c:pt idx="2006">
                  <c:v>1.0</c:v>
                </c:pt>
                <c:pt idx="2007">
                  <c:v>1.0</c:v>
                </c:pt>
                <c:pt idx="2008">
                  <c:v>1.0</c:v>
                </c:pt>
                <c:pt idx="2009">
                  <c:v>1.0</c:v>
                </c:pt>
                <c:pt idx="2010">
                  <c:v>1.0</c:v>
                </c:pt>
                <c:pt idx="2011">
                  <c:v>1.0</c:v>
                </c:pt>
                <c:pt idx="2012">
                  <c:v>1.0</c:v>
                </c:pt>
                <c:pt idx="2013">
                  <c:v>1.0</c:v>
                </c:pt>
                <c:pt idx="2014">
                  <c:v>1.0</c:v>
                </c:pt>
                <c:pt idx="2015">
                  <c:v>1.0</c:v>
                </c:pt>
                <c:pt idx="2016">
                  <c:v>1.0</c:v>
                </c:pt>
                <c:pt idx="2017">
                  <c:v>1.0</c:v>
                </c:pt>
                <c:pt idx="2018">
                  <c:v>1.0</c:v>
                </c:pt>
                <c:pt idx="2019">
                  <c:v>1.0</c:v>
                </c:pt>
                <c:pt idx="2020">
                  <c:v>1.0</c:v>
                </c:pt>
                <c:pt idx="2021">
                  <c:v>1.0</c:v>
                </c:pt>
                <c:pt idx="2022">
                  <c:v>1.0</c:v>
                </c:pt>
                <c:pt idx="2023">
                  <c:v>2.0</c:v>
                </c:pt>
                <c:pt idx="2024">
                  <c:v>1.0</c:v>
                </c:pt>
                <c:pt idx="2025">
                  <c:v>1.0</c:v>
                </c:pt>
                <c:pt idx="2026">
                  <c:v>1.0</c:v>
                </c:pt>
                <c:pt idx="2027">
                  <c:v>1.0</c:v>
                </c:pt>
                <c:pt idx="2028">
                  <c:v>1.0</c:v>
                </c:pt>
                <c:pt idx="2029">
                  <c:v>1.0</c:v>
                </c:pt>
                <c:pt idx="2030">
                  <c:v>1.0</c:v>
                </c:pt>
                <c:pt idx="2031">
                  <c:v>2.0</c:v>
                </c:pt>
                <c:pt idx="2032">
                  <c:v>2.0</c:v>
                </c:pt>
                <c:pt idx="2033">
                  <c:v>2.0</c:v>
                </c:pt>
                <c:pt idx="2034">
                  <c:v>2.0</c:v>
                </c:pt>
                <c:pt idx="2035">
                  <c:v>2.0</c:v>
                </c:pt>
                <c:pt idx="2036">
                  <c:v>2.0</c:v>
                </c:pt>
                <c:pt idx="2037">
                  <c:v>1.0</c:v>
                </c:pt>
                <c:pt idx="2038">
                  <c:v>1.0</c:v>
                </c:pt>
                <c:pt idx="2039">
                  <c:v>1.0</c:v>
                </c:pt>
                <c:pt idx="2040">
                  <c:v>1.0</c:v>
                </c:pt>
                <c:pt idx="2041">
                  <c:v>1.0</c:v>
                </c:pt>
                <c:pt idx="2042">
                  <c:v>1.0</c:v>
                </c:pt>
                <c:pt idx="2043">
                  <c:v>1.0</c:v>
                </c:pt>
                <c:pt idx="2044">
                  <c:v>1.0</c:v>
                </c:pt>
                <c:pt idx="2045">
                  <c:v>1.0</c:v>
                </c:pt>
                <c:pt idx="2046">
                  <c:v>1.0</c:v>
                </c:pt>
                <c:pt idx="2047">
                  <c:v>1.0</c:v>
                </c:pt>
              </c:numCache>
            </c:numRef>
          </c:xVal>
          <c:yVal>
            <c:numRef>
              <c:f>Sheet1!$C$1:$C$2048</c:f>
              <c:numCache>
                <c:formatCode>General</c:formatCode>
                <c:ptCount val="2048"/>
                <c:pt idx="0">
                  <c:v>2058.47497201</c:v>
                </c:pt>
                <c:pt idx="1">
                  <c:v>2058.49499393</c:v>
                </c:pt>
                <c:pt idx="2">
                  <c:v>2058.51500201</c:v>
                </c:pt>
                <c:pt idx="3">
                  <c:v>2058.55681801</c:v>
                </c:pt>
                <c:pt idx="4">
                  <c:v>2059.70531487</c:v>
                </c:pt>
                <c:pt idx="5">
                  <c:v>2059.722965959998</c:v>
                </c:pt>
                <c:pt idx="6">
                  <c:v>2059.74146104</c:v>
                </c:pt>
                <c:pt idx="7">
                  <c:v>2059.7589879</c:v>
                </c:pt>
                <c:pt idx="8">
                  <c:v>2059.79910207</c:v>
                </c:pt>
                <c:pt idx="9">
                  <c:v>2060.89016104</c:v>
                </c:pt>
                <c:pt idx="10">
                  <c:v>2060.96738696</c:v>
                </c:pt>
                <c:pt idx="11">
                  <c:v>2061.0433259</c:v>
                </c:pt>
                <c:pt idx="12">
                  <c:v>2061.11849093</c:v>
                </c:pt>
                <c:pt idx="13">
                  <c:v>2061.16845393</c:v>
                </c:pt>
                <c:pt idx="14">
                  <c:v>2061.19568706</c:v>
                </c:pt>
                <c:pt idx="15">
                  <c:v>2061.20156908</c:v>
                </c:pt>
                <c:pt idx="16">
                  <c:v>2061.21416402</c:v>
                </c:pt>
                <c:pt idx="17">
                  <c:v>2061.22389603</c:v>
                </c:pt>
                <c:pt idx="18">
                  <c:v>2061.25100303</c:v>
                </c:pt>
                <c:pt idx="19">
                  <c:v>2963.03974009</c:v>
                </c:pt>
                <c:pt idx="20">
                  <c:v>2964.42001009</c:v>
                </c:pt>
                <c:pt idx="21">
                  <c:v>2062.31948686</c:v>
                </c:pt>
                <c:pt idx="22">
                  <c:v>2062.36667204</c:v>
                </c:pt>
                <c:pt idx="23">
                  <c:v>2062.38202906</c:v>
                </c:pt>
                <c:pt idx="24">
                  <c:v>2062.44902992</c:v>
                </c:pt>
                <c:pt idx="25">
                  <c:v>2062.46522307</c:v>
                </c:pt>
                <c:pt idx="26">
                  <c:v>2965.64342308</c:v>
                </c:pt>
                <c:pt idx="27">
                  <c:v>2964.505759</c:v>
                </c:pt>
                <c:pt idx="28">
                  <c:v>2964.5818789</c:v>
                </c:pt>
                <c:pt idx="29">
                  <c:v>2965.66020489</c:v>
                </c:pt>
                <c:pt idx="30">
                  <c:v>2063.55620003</c:v>
                </c:pt>
                <c:pt idx="31">
                  <c:v>2063.5758059</c:v>
                </c:pt>
                <c:pt idx="32">
                  <c:v>2063.59646392</c:v>
                </c:pt>
                <c:pt idx="33">
                  <c:v>2063.59709501</c:v>
                </c:pt>
                <c:pt idx="34">
                  <c:v>2063.61372709</c:v>
                </c:pt>
                <c:pt idx="35">
                  <c:v>2064.64076686</c:v>
                </c:pt>
                <c:pt idx="36">
                  <c:v>2064.66465688</c:v>
                </c:pt>
                <c:pt idx="37">
                  <c:v>2064.67271996</c:v>
                </c:pt>
                <c:pt idx="38">
                  <c:v>2064.68254995</c:v>
                </c:pt>
                <c:pt idx="39">
                  <c:v>2064.69046092</c:v>
                </c:pt>
                <c:pt idx="40">
                  <c:v>2065.71677303</c:v>
                </c:pt>
                <c:pt idx="41">
                  <c:v>2065.73523307</c:v>
                </c:pt>
                <c:pt idx="42">
                  <c:v>2065.74316001</c:v>
                </c:pt>
                <c:pt idx="43">
                  <c:v>2065.77121687</c:v>
                </c:pt>
                <c:pt idx="44">
                  <c:v>2065.77234101</c:v>
                </c:pt>
                <c:pt idx="45">
                  <c:v>2968.84209609</c:v>
                </c:pt>
                <c:pt idx="46">
                  <c:v>2968.923316</c:v>
                </c:pt>
                <c:pt idx="47">
                  <c:v>2969.016572</c:v>
                </c:pt>
                <c:pt idx="48">
                  <c:v>2970.09490204</c:v>
                </c:pt>
                <c:pt idx="49">
                  <c:v>2970.11458802</c:v>
                </c:pt>
                <c:pt idx="50">
                  <c:v>2066.86021805</c:v>
                </c:pt>
                <c:pt idx="51">
                  <c:v>2066.86488795</c:v>
                </c:pt>
                <c:pt idx="52">
                  <c:v>2066.93174887</c:v>
                </c:pt>
                <c:pt idx="53">
                  <c:v>2066.95418286</c:v>
                </c:pt>
                <c:pt idx="54">
                  <c:v>2066.99456286</c:v>
                </c:pt>
                <c:pt idx="55">
                  <c:v>2971.2552979</c:v>
                </c:pt>
                <c:pt idx="56">
                  <c:v>2971.25425386</c:v>
                </c:pt>
                <c:pt idx="57">
                  <c:v>2971.35852504</c:v>
                </c:pt>
                <c:pt idx="58">
                  <c:v>2068.0660429</c:v>
                </c:pt>
                <c:pt idx="59">
                  <c:v>2068.11638594</c:v>
                </c:pt>
                <c:pt idx="60">
                  <c:v>2068.11669397</c:v>
                </c:pt>
                <c:pt idx="61">
                  <c:v>2068.164463999999</c:v>
                </c:pt>
                <c:pt idx="62">
                  <c:v>2971.488461019997</c:v>
                </c:pt>
                <c:pt idx="63">
                  <c:v>2974.09523487</c:v>
                </c:pt>
                <c:pt idx="64">
                  <c:v>2972.89919591</c:v>
                </c:pt>
                <c:pt idx="65">
                  <c:v>2971.54206705</c:v>
                </c:pt>
                <c:pt idx="66">
                  <c:v>2971.62449288</c:v>
                </c:pt>
                <c:pt idx="67">
                  <c:v>2972.97481799</c:v>
                </c:pt>
                <c:pt idx="68">
                  <c:v>2974.21290493</c:v>
                </c:pt>
                <c:pt idx="69">
                  <c:v>2972.99552989</c:v>
                </c:pt>
                <c:pt idx="70">
                  <c:v>2974.23014402</c:v>
                </c:pt>
                <c:pt idx="71">
                  <c:v>2069.18817687</c:v>
                </c:pt>
                <c:pt idx="72">
                  <c:v>2069.20984507</c:v>
                </c:pt>
                <c:pt idx="73">
                  <c:v>2069.22553396</c:v>
                </c:pt>
                <c:pt idx="74">
                  <c:v>2069.23634601</c:v>
                </c:pt>
                <c:pt idx="75">
                  <c:v>2069.24580598</c:v>
                </c:pt>
                <c:pt idx="76">
                  <c:v>2069.25843596</c:v>
                </c:pt>
                <c:pt idx="77">
                  <c:v>2070.30772591</c:v>
                </c:pt>
                <c:pt idx="78">
                  <c:v>2070.31609201</c:v>
                </c:pt>
                <c:pt idx="79">
                  <c:v>2070.33706188</c:v>
                </c:pt>
                <c:pt idx="80">
                  <c:v>2070.33872986</c:v>
                </c:pt>
                <c:pt idx="81">
                  <c:v>2070.36608386</c:v>
                </c:pt>
                <c:pt idx="82">
                  <c:v>2070.36804795</c:v>
                </c:pt>
                <c:pt idx="83">
                  <c:v>2070.45261598</c:v>
                </c:pt>
                <c:pt idx="84">
                  <c:v>2070.45650697</c:v>
                </c:pt>
                <c:pt idx="85">
                  <c:v>2070.57371902</c:v>
                </c:pt>
                <c:pt idx="86">
                  <c:v>2071.60641003</c:v>
                </c:pt>
                <c:pt idx="87">
                  <c:v>2071.64317799</c:v>
                </c:pt>
                <c:pt idx="88">
                  <c:v>2071.68635392</c:v>
                </c:pt>
                <c:pt idx="89">
                  <c:v>2071.73648691</c:v>
                </c:pt>
                <c:pt idx="90">
                  <c:v>2071.74968696</c:v>
                </c:pt>
                <c:pt idx="91">
                  <c:v>2072.81246901</c:v>
                </c:pt>
                <c:pt idx="92">
                  <c:v>2072.83905387</c:v>
                </c:pt>
                <c:pt idx="93">
                  <c:v>2072.84130096</c:v>
                </c:pt>
                <c:pt idx="94">
                  <c:v>2072.85686803</c:v>
                </c:pt>
                <c:pt idx="95">
                  <c:v>2072.85889697</c:v>
                </c:pt>
                <c:pt idx="96">
                  <c:v>2073.92704606</c:v>
                </c:pt>
                <c:pt idx="97">
                  <c:v>2073.96415591</c:v>
                </c:pt>
                <c:pt idx="98">
                  <c:v>2073.96469307</c:v>
                </c:pt>
                <c:pt idx="99">
                  <c:v>2073.98796391</c:v>
                </c:pt>
                <c:pt idx="100">
                  <c:v>2073.99207807</c:v>
                </c:pt>
                <c:pt idx="101">
                  <c:v>2075.05861998</c:v>
                </c:pt>
                <c:pt idx="102">
                  <c:v>2075.07119489</c:v>
                </c:pt>
                <c:pt idx="103">
                  <c:v>2075.08806396</c:v>
                </c:pt>
                <c:pt idx="104">
                  <c:v>2075.09888601</c:v>
                </c:pt>
                <c:pt idx="105">
                  <c:v>2075.10813594</c:v>
                </c:pt>
                <c:pt idx="106">
                  <c:v>2076.15562105</c:v>
                </c:pt>
                <c:pt idx="107">
                  <c:v>2076.16952205</c:v>
                </c:pt>
                <c:pt idx="108">
                  <c:v>2076.18362403</c:v>
                </c:pt>
                <c:pt idx="109">
                  <c:v>2076.19294691</c:v>
                </c:pt>
                <c:pt idx="110">
                  <c:v>2076.20205307</c:v>
                </c:pt>
                <c:pt idx="111">
                  <c:v>2980.61534095</c:v>
                </c:pt>
                <c:pt idx="112">
                  <c:v>2980.63931489</c:v>
                </c:pt>
                <c:pt idx="113">
                  <c:v>2077.27702498</c:v>
                </c:pt>
                <c:pt idx="114">
                  <c:v>2077.30309892</c:v>
                </c:pt>
                <c:pt idx="115">
                  <c:v>2077.36006188</c:v>
                </c:pt>
                <c:pt idx="116">
                  <c:v>2077.40425301</c:v>
                </c:pt>
                <c:pt idx="117">
                  <c:v>2978.234875919999</c:v>
                </c:pt>
                <c:pt idx="118">
                  <c:v>2979.44832587</c:v>
                </c:pt>
                <c:pt idx="119">
                  <c:v>2979.52590704</c:v>
                </c:pt>
                <c:pt idx="120">
                  <c:v>2979.54375005</c:v>
                </c:pt>
                <c:pt idx="121">
                  <c:v>2979.57579494</c:v>
                </c:pt>
                <c:pt idx="122">
                  <c:v>2077.4587059</c:v>
                </c:pt>
                <c:pt idx="123">
                  <c:v>2077.47954702</c:v>
                </c:pt>
                <c:pt idx="124">
                  <c:v>2077.51997399</c:v>
                </c:pt>
                <c:pt idx="125">
                  <c:v>2077.52783799</c:v>
                </c:pt>
                <c:pt idx="126">
                  <c:v>2077.5523169</c:v>
                </c:pt>
                <c:pt idx="127">
                  <c:v>2980.644808049999</c:v>
                </c:pt>
                <c:pt idx="128">
                  <c:v>2980.66129708</c:v>
                </c:pt>
                <c:pt idx="129">
                  <c:v>2980.66387701</c:v>
                </c:pt>
                <c:pt idx="130">
                  <c:v>2981.71298289</c:v>
                </c:pt>
                <c:pt idx="131">
                  <c:v>2981.72262907</c:v>
                </c:pt>
                <c:pt idx="132">
                  <c:v>2078.59599304</c:v>
                </c:pt>
                <c:pt idx="133">
                  <c:v>2078.61319804</c:v>
                </c:pt>
                <c:pt idx="134">
                  <c:v>2078.61363888</c:v>
                </c:pt>
                <c:pt idx="135">
                  <c:v>2981.7323339</c:v>
                </c:pt>
                <c:pt idx="136">
                  <c:v>2982.75974894</c:v>
                </c:pt>
                <c:pt idx="137">
                  <c:v>2982.77511001</c:v>
                </c:pt>
                <c:pt idx="138">
                  <c:v>2997.33380294</c:v>
                </c:pt>
                <c:pt idx="139">
                  <c:v>2996.21101403</c:v>
                </c:pt>
                <c:pt idx="140">
                  <c:v>2998.40150094</c:v>
                </c:pt>
                <c:pt idx="141">
                  <c:v>2998.42724395</c:v>
                </c:pt>
                <c:pt idx="142">
                  <c:v>2999.52677488</c:v>
                </c:pt>
                <c:pt idx="143">
                  <c:v>2991.756423</c:v>
                </c:pt>
                <c:pt idx="144">
                  <c:v>2999.54306507</c:v>
                </c:pt>
                <c:pt idx="145">
                  <c:v>3000.59825993</c:v>
                </c:pt>
                <c:pt idx="146">
                  <c:v>2991.78265309</c:v>
                </c:pt>
                <c:pt idx="147">
                  <c:v>2995.1053319</c:v>
                </c:pt>
                <c:pt idx="148">
                  <c:v>2995.12289286</c:v>
                </c:pt>
                <c:pt idx="149">
                  <c:v>2994.02177906</c:v>
                </c:pt>
                <c:pt idx="150">
                  <c:v>2994.02354908</c:v>
                </c:pt>
                <c:pt idx="151">
                  <c:v>2993.94978809</c:v>
                </c:pt>
                <c:pt idx="152">
                  <c:v>2993.96226096</c:v>
                </c:pt>
                <c:pt idx="153">
                  <c:v>2996.21083307</c:v>
                </c:pt>
                <c:pt idx="154">
                  <c:v>2997.37240291</c:v>
                </c:pt>
                <c:pt idx="155">
                  <c:v>2992.81049991</c:v>
                </c:pt>
                <c:pt idx="156">
                  <c:v>2994.09130192</c:v>
                </c:pt>
                <c:pt idx="157">
                  <c:v>2996.29849195</c:v>
                </c:pt>
                <c:pt idx="158">
                  <c:v>2079.66361594</c:v>
                </c:pt>
                <c:pt idx="159">
                  <c:v>2079.68691993</c:v>
                </c:pt>
                <c:pt idx="160">
                  <c:v>2079.70039701</c:v>
                </c:pt>
                <c:pt idx="161">
                  <c:v>2079.70529199</c:v>
                </c:pt>
                <c:pt idx="162">
                  <c:v>2079.73930192</c:v>
                </c:pt>
                <c:pt idx="163">
                  <c:v>2080.754004</c:v>
                </c:pt>
                <c:pt idx="164">
                  <c:v>2080.77519298</c:v>
                </c:pt>
                <c:pt idx="165">
                  <c:v>2080.79521108</c:v>
                </c:pt>
                <c:pt idx="166">
                  <c:v>2080.798491</c:v>
                </c:pt>
                <c:pt idx="167">
                  <c:v>2081.87085199</c:v>
                </c:pt>
                <c:pt idx="168">
                  <c:v>2081.91058993</c:v>
                </c:pt>
                <c:pt idx="169">
                  <c:v>2081.96860194</c:v>
                </c:pt>
                <c:pt idx="170">
                  <c:v>2082.01838708</c:v>
                </c:pt>
                <c:pt idx="171">
                  <c:v>2082.07819295</c:v>
                </c:pt>
                <c:pt idx="172">
                  <c:v>2083.19301987</c:v>
                </c:pt>
                <c:pt idx="173">
                  <c:v>2083.223881009998</c:v>
                </c:pt>
                <c:pt idx="174">
                  <c:v>2083.22772789</c:v>
                </c:pt>
                <c:pt idx="175">
                  <c:v>2083.24115705</c:v>
                </c:pt>
                <c:pt idx="176">
                  <c:v>2083.24537897</c:v>
                </c:pt>
                <c:pt idx="177">
                  <c:v>2083.26384306</c:v>
                </c:pt>
                <c:pt idx="178">
                  <c:v>2084.30355597</c:v>
                </c:pt>
                <c:pt idx="179">
                  <c:v>2084.32214308</c:v>
                </c:pt>
                <c:pt idx="180">
                  <c:v>2084.3267169</c:v>
                </c:pt>
                <c:pt idx="181">
                  <c:v>2084.34015894</c:v>
                </c:pt>
                <c:pt idx="182">
                  <c:v>2085.38462305</c:v>
                </c:pt>
                <c:pt idx="183">
                  <c:v>2085.400424</c:v>
                </c:pt>
                <c:pt idx="184">
                  <c:v>2085.44422793</c:v>
                </c:pt>
                <c:pt idx="185">
                  <c:v>2085.44443893</c:v>
                </c:pt>
                <c:pt idx="186">
                  <c:v>2085.49558592</c:v>
                </c:pt>
                <c:pt idx="187">
                  <c:v>2086.57992005</c:v>
                </c:pt>
                <c:pt idx="188">
                  <c:v>2086.60237694</c:v>
                </c:pt>
                <c:pt idx="189">
                  <c:v>2086.67940402</c:v>
                </c:pt>
                <c:pt idx="190">
                  <c:v>2086.701267</c:v>
                </c:pt>
                <c:pt idx="191">
                  <c:v>2086.76092696</c:v>
                </c:pt>
                <c:pt idx="192">
                  <c:v>2086.77634788</c:v>
                </c:pt>
                <c:pt idx="193">
                  <c:v>2086.79568696</c:v>
                </c:pt>
                <c:pt idx="194">
                  <c:v>2086.82895589</c:v>
                </c:pt>
                <c:pt idx="195">
                  <c:v>2086.85121107</c:v>
                </c:pt>
                <c:pt idx="196">
                  <c:v>2086.90366888</c:v>
                </c:pt>
                <c:pt idx="197">
                  <c:v>2088.01885891</c:v>
                </c:pt>
                <c:pt idx="198">
                  <c:v>2088.06071401</c:v>
                </c:pt>
                <c:pt idx="199">
                  <c:v>2088.11495399</c:v>
                </c:pt>
                <c:pt idx="200">
                  <c:v>2088.1377399</c:v>
                </c:pt>
                <c:pt idx="201">
                  <c:v>2088.14750695</c:v>
                </c:pt>
                <c:pt idx="202">
                  <c:v>2089.18730307</c:v>
                </c:pt>
                <c:pt idx="203">
                  <c:v>2089.19978499</c:v>
                </c:pt>
                <c:pt idx="204">
                  <c:v>2089.205338</c:v>
                </c:pt>
                <c:pt idx="205">
                  <c:v>2089.22236395</c:v>
                </c:pt>
                <c:pt idx="206">
                  <c:v>2089.23897886</c:v>
                </c:pt>
                <c:pt idx="207">
                  <c:v>2090.2916069</c:v>
                </c:pt>
                <c:pt idx="208">
                  <c:v>2090.32741094</c:v>
                </c:pt>
                <c:pt idx="209">
                  <c:v>2090.33694196</c:v>
                </c:pt>
                <c:pt idx="210">
                  <c:v>2090.38775802</c:v>
                </c:pt>
                <c:pt idx="211">
                  <c:v>2090.41338491</c:v>
                </c:pt>
                <c:pt idx="212">
                  <c:v>2091.53313088</c:v>
                </c:pt>
                <c:pt idx="213">
                  <c:v>2091.54247308</c:v>
                </c:pt>
                <c:pt idx="214">
                  <c:v>2091.55139589</c:v>
                </c:pt>
                <c:pt idx="215">
                  <c:v>2091.560606</c:v>
                </c:pt>
                <c:pt idx="216">
                  <c:v>2091.57114506</c:v>
                </c:pt>
                <c:pt idx="217">
                  <c:v>2091.58188009</c:v>
                </c:pt>
                <c:pt idx="218">
                  <c:v>2091.61884904</c:v>
                </c:pt>
                <c:pt idx="219">
                  <c:v>2091.63529396</c:v>
                </c:pt>
                <c:pt idx="220">
                  <c:v>2091.65725207</c:v>
                </c:pt>
                <c:pt idx="221">
                  <c:v>2092.71906686</c:v>
                </c:pt>
                <c:pt idx="222">
                  <c:v>2092.72639298</c:v>
                </c:pt>
                <c:pt idx="223">
                  <c:v>2092.75352693</c:v>
                </c:pt>
                <c:pt idx="224">
                  <c:v>2092.77481008</c:v>
                </c:pt>
                <c:pt idx="225">
                  <c:v>2092.79459596</c:v>
                </c:pt>
                <c:pt idx="226">
                  <c:v>2092.8193779</c:v>
                </c:pt>
                <c:pt idx="227">
                  <c:v>2092.84468603</c:v>
                </c:pt>
                <c:pt idx="228">
                  <c:v>2092.87808704</c:v>
                </c:pt>
                <c:pt idx="229">
                  <c:v>2092.92482495</c:v>
                </c:pt>
                <c:pt idx="230">
                  <c:v>2092.96991205</c:v>
                </c:pt>
                <c:pt idx="231">
                  <c:v>2093.00789189</c:v>
                </c:pt>
                <c:pt idx="232">
                  <c:v>2093.03213286</c:v>
                </c:pt>
                <c:pt idx="233">
                  <c:v>2093.05840302</c:v>
                </c:pt>
                <c:pt idx="234">
                  <c:v>2093.07627201</c:v>
                </c:pt>
                <c:pt idx="235">
                  <c:v>2093.086344</c:v>
                </c:pt>
                <c:pt idx="236">
                  <c:v>2094.13917208</c:v>
                </c:pt>
                <c:pt idx="237">
                  <c:v>2094.15662289</c:v>
                </c:pt>
                <c:pt idx="238">
                  <c:v>2094.16406488</c:v>
                </c:pt>
                <c:pt idx="239">
                  <c:v>2094.17401195</c:v>
                </c:pt>
                <c:pt idx="240">
                  <c:v>2094.18823695</c:v>
                </c:pt>
                <c:pt idx="241">
                  <c:v>2094.22095108</c:v>
                </c:pt>
                <c:pt idx="242">
                  <c:v>2094.22160602</c:v>
                </c:pt>
                <c:pt idx="243">
                  <c:v>2094.31626987</c:v>
                </c:pt>
                <c:pt idx="244">
                  <c:v>2094.31679797</c:v>
                </c:pt>
                <c:pt idx="245">
                  <c:v>2094.35014701</c:v>
                </c:pt>
                <c:pt idx="246">
                  <c:v>2094.34905005</c:v>
                </c:pt>
                <c:pt idx="247">
                  <c:v>2094.36967206</c:v>
                </c:pt>
                <c:pt idx="248">
                  <c:v>2094.37307096</c:v>
                </c:pt>
                <c:pt idx="249">
                  <c:v>2094.38832092</c:v>
                </c:pt>
                <c:pt idx="250">
                  <c:v>2094.39100194</c:v>
                </c:pt>
                <c:pt idx="251">
                  <c:v>2095.43363404</c:v>
                </c:pt>
                <c:pt idx="252">
                  <c:v>2095.44258809</c:v>
                </c:pt>
                <c:pt idx="253">
                  <c:v>2095.45771098</c:v>
                </c:pt>
                <c:pt idx="254">
                  <c:v>2095.46224403</c:v>
                </c:pt>
                <c:pt idx="255">
                  <c:v>2095.47605705</c:v>
                </c:pt>
                <c:pt idx="256">
                  <c:v>2095.481359</c:v>
                </c:pt>
                <c:pt idx="257">
                  <c:v>2095.49627495</c:v>
                </c:pt>
                <c:pt idx="258">
                  <c:v>2095.506469959998</c:v>
                </c:pt>
                <c:pt idx="259">
                  <c:v>2095.51420403</c:v>
                </c:pt>
                <c:pt idx="260">
                  <c:v>2096.57500696</c:v>
                </c:pt>
                <c:pt idx="261">
                  <c:v>2096.59390187</c:v>
                </c:pt>
                <c:pt idx="262">
                  <c:v>2096.67009687</c:v>
                </c:pt>
                <c:pt idx="263">
                  <c:v>2096.67478395</c:v>
                </c:pt>
                <c:pt idx="264">
                  <c:v>2096.72800803</c:v>
                </c:pt>
                <c:pt idx="265">
                  <c:v>2096.728764059998</c:v>
                </c:pt>
                <c:pt idx="266">
                  <c:v>2096.80592704</c:v>
                </c:pt>
                <c:pt idx="267">
                  <c:v>2096.81517196</c:v>
                </c:pt>
                <c:pt idx="268">
                  <c:v>2096.94410586</c:v>
                </c:pt>
                <c:pt idx="269">
                  <c:v>2096.99850893</c:v>
                </c:pt>
                <c:pt idx="270">
                  <c:v>2097.07326388</c:v>
                </c:pt>
                <c:pt idx="271">
                  <c:v>2097.09041905</c:v>
                </c:pt>
                <c:pt idx="272">
                  <c:v>2097.10072303</c:v>
                </c:pt>
                <c:pt idx="273">
                  <c:v>2097.11319399</c:v>
                </c:pt>
                <c:pt idx="274">
                  <c:v>2097.12364793</c:v>
                </c:pt>
                <c:pt idx="275">
                  <c:v>2098.20439506</c:v>
                </c:pt>
                <c:pt idx="276">
                  <c:v>2098.23844194</c:v>
                </c:pt>
                <c:pt idx="277">
                  <c:v>2098.27131891</c:v>
                </c:pt>
                <c:pt idx="278">
                  <c:v>2098.29039598</c:v>
                </c:pt>
                <c:pt idx="279">
                  <c:v>2098.30682993</c:v>
                </c:pt>
                <c:pt idx="280">
                  <c:v>2098.30956101</c:v>
                </c:pt>
                <c:pt idx="281">
                  <c:v>2098.34507704</c:v>
                </c:pt>
                <c:pt idx="282">
                  <c:v>2098.34539104</c:v>
                </c:pt>
                <c:pt idx="283">
                  <c:v>2098.36663103</c:v>
                </c:pt>
                <c:pt idx="284">
                  <c:v>2098.36695886</c:v>
                </c:pt>
                <c:pt idx="285">
                  <c:v>2098.38763595</c:v>
                </c:pt>
                <c:pt idx="286">
                  <c:v>2098.38926387</c:v>
                </c:pt>
                <c:pt idx="287">
                  <c:v>2098.40817308</c:v>
                </c:pt>
                <c:pt idx="288">
                  <c:v>2098.4097569</c:v>
                </c:pt>
                <c:pt idx="289">
                  <c:v>2098.434762</c:v>
                </c:pt>
                <c:pt idx="290">
                  <c:v>2099.45913386</c:v>
                </c:pt>
                <c:pt idx="291">
                  <c:v>2099.48244405</c:v>
                </c:pt>
                <c:pt idx="292">
                  <c:v>2099.48327804</c:v>
                </c:pt>
                <c:pt idx="293">
                  <c:v>2099.50538588</c:v>
                </c:pt>
                <c:pt idx="294">
                  <c:v>2099.50621986</c:v>
                </c:pt>
                <c:pt idx="295">
                  <c:v>2099.536448</c:v>
                </c:pt>
                <c:pt idx="296">
                  <c:v>2099.53657007</c:v>
                </c:pt>
                <c:pt idx="297">
                  <c:v>2099.56471896</c:v>
                </c:pt>
                <c:pt idx="298">
                  <c:v>2099.56558299</c:v>
                </c:pt>
                <c:pt idx="299">
                  <c:v>2099.584306</c:v>
                </c:pt>
                <c:pt idx="300">
                  <c:v>2100.62373304</c:v>
                </c:pt>
                <c:pt idx="301">
                  <c:v>2100.64114404</c:v>
                </c:pt>
                <c:pt idx="302">
                  <c:v>2100.67125702</c:v>
                </c:pt>
                <c:pt idx="303">
                  <c:v>2100.70285702</c:v>
                </c:pt>
                <c:pt idx="304">
                  <c:v>2100.72441101</c:v>
                </c:pt>
                <c:pt idx="305">
                  <c:v>2100.75717592</c:v>
                </c:pt>
                <c:pt idx="306">
                  <c:v>2100.770818</c:v>
                </c:pt>
                <c:pt idx="307">
                  <c:v>2100.796942</c:v>
                </c:pt>
                <c:pt idx="308">
                  <c:v>2100.81920004</c:v>
                </c:pt>
                <c:pt idx="309">
                  <c:v>2100.83566308</c:v>
                </c:pt>
                <c:pt idx="310">
                  <c:v>2100.87411904</c:v>
                </c:pt>
                <c:pt idx="311">
                  <c:v>2100.89938092</c:v>
                </c:pt>
                <c:pt idx="312">
                  <c:v>2100.91695094</c:v>
                </c:pt>
                <c:pt idx="313">
                  <c:v>2100.93525004</c:v>
                </c:pt>
                <c:pt idx="314">
                  <c:v>2100.95327091</c:v>
                </c:pt>
                <c:pt idx="315">
                  <c:v>2101.87742901</c:v>
                </c:pt>
                <c:pt idx="316">
                  <c:v>2101.905936</c:v>
                </c:pt>
                <c:pt idx="317">
                  <c:v>2101.92670107</c:v>
                </c:pt>
                <c:pt idx="318">
                  <c:v>2101.95003486</c:v>
                </c:pt>
                <c:pt idx="319">
                  <c:v>2102.03097987</c:v>
                </c:pt>
                <c:pt idx="320">
                  <c:v>2102.03135991</c:v>
                </c:pt>
                <c:pt idx="321">
                  <c:v>2102.07884097</c:v>
                </c:pt>
                <c:pt idx="322">
                  <c:v>2102.07922292</c:v>
                </c:pt>
                <c:pt idx="323">
                  <c:v>2102.09897804</c:v>
                </c:pt>
                <c:pt idx="324">
                  <c:v>2102.10014486</c:v>
                </c:pt>
                <c:pt idx="325">
                  <c:v>2103.21488094</c:v>
                </c:pt>
                <c:pt idx="326">
                  <c:v>2103.22940207</c:v>
                </c:pt>
                <c:pt idx="327">
                  <c:v>2103.24445796</c:v>
                </c:pt>
                <c:pt idx="328">
                  <c:v>2103.25265288</c:v>
                </c:pt>
                <c:pt idx="329">
                  <c:v>2103.26319504</c:v>
                </c:pt>
                <c:pt idx="330">
                  <c:v>2103.28279305</c:v>
                </c:pt>
                <c:pt idx="331">
                  <c:v>2103.30887294</c:v>
                </c:pt>
                <c:pt idx="332">
                  <c:v>2103.31569195</c:v>
                </c:pt>
                <c:pt idx="333">
                  <c:v>2103.33633494</c:v>
                </c:pt>
                <c:pt idx="334">
                  <c:v>2103.36781502</c:v>
                </c:pt>
                <c:pt idx="335">
                  <c:v>2103.497334</c:v>
                </c:pt>
                <c:pt idx="336">
                  <c:v>2103.53574705</c:v>
                </c:pt>
                <c:pt idx="337">
                  <c:v>2103.55616689</c:v>
                </c:pt>
                <c:pt idx="338">
                  <c:v>2103.57696295</c:v>
                </c:pt>
                <c:pt idx="339">
                  <c:v>2104.45100307</c:v>
                </c:pt>
                <c:pt idx="340">
                  <c:v>2104.46889997</c:v>
                </c:pt>
                <c:pt idx="341">
                  <c:v>2104.488241909999</c:v>
                </c:pt>
                <c:pt idx="342">
                  <c:v>2104.50644588</c:v>
                </c:pt>
                <c:pt idx="343">
                  <c:v>2104.53126502</c:v>
                </c:pt>
                <c:pt idx="344">
                  <c:v>2104.57143807</c:v>
                </c:pt>
                <c:pt idx="345">
                  <c:v>2104.606534</c:v>
                </c:pt>
                <c:pt idx="346">
                  <c:v>2104.62965298</c:v>
                </c:pt>
                <c:pt idx="347">
                  <c:v>2104.63449097</c:v>
                </c:pt>
                <c:pt idx="348">
                  <c:v>2104.64947891</c:v>
                </c:pt>
                <c:pt idx="349">
                  <c:v>2104.65423894</c:v>
                </c:pt>
                <c:pt idx="350">
                  <c:v>2105.70736599</c:v>
                </c:pt>
                <c:pt idx="351">
                  <c:v>2105.70806003</c:v>
                </c:pt>
                <c:pt idx="352">
                  <c:v>2105.73870206</c:v>
                </c:pt>
                <c:pt idx="353">
                  <c:v>2105.73936391</c:v>
                </c:pt>
                <c:pt idx="354">
                  <c:v>2105.75784397</c:v>
                </c:pt>
                <c:pt idx="355">
                  <c:v>2105.75903988</c:v>
                </c:pt>
                <c:pt idx="356">
                  <c:v>2105.78776908</c:v>
                </c:pt>
                <c:pt idx="357">
                  <c:v>2106.82702899</c:v>
                </c:pt>
                <c:pt idx="358">
                  <c:v>2106.84870386</c:v>
                </c:pt>
                <c:pt idx="359">
                  <c:v>2106.84911394</c:v>
                </c:pt>
                <c:pt idx="360">
                  <c:v>2107.93292999</c:v>
                </c:pt>
                <c:pt idx="361">
                  <c:v>2107.93825698</c:v>
                </c:pt>
                <c:pt idx="362">
                  <c:v>2108.05523992</c:v>
                </c:pt>
                <c:pt idx="363">
                  <c:v>2108.07319903</c:v>
                </c:pt>
                <c:pt idx="364">
                  <c:v>2108.19186687</c:v>
                </c:pt>
                <c:pt idx="365">
                  <c:v>2108.222465989998</c:v>
                </c:pt>
                <c:pt idx="366">
                  <c:v>2108.28203201</c:v>
                </c:pt>
                <c:pt idx="367">
                  <c:v>2108.28376794</c:v>
                </c:pt>
                <c:pt idx="368">
                  <c:v>2108.35567594</c:v>
                </c:pt>
                <c:pt idx="369">
                  <c:v>2108.36982107</c:v>
                </c:pt>
                <c:pt idx="370">
                  <c:v>2108.45462394</c:v>
                </c:pt>
                <c:pt idx="371">
                  <c:v>2108.45670509</c:v>
                </c:pt>
                <c:pt idx="372">
                  <c:v>2108.54000306</c:v>
                </c:pt>
                <c:pt idx="373">
                  <c:v>2108.54038405</c:v>
                </c:pt>
                <c:pt idx="374">
                  <c:v>2108.58175397</c:v>
                </c:pt>
                <c:pt idx="375">
                  <c:v>2108.58238196</c:v>
                </c:pt>
                <c:pt idx="376">
                  <c:v>2108.62278104</c:v>
                </c:pt>
                <c:pt idx="377">
                  <c:v>2108.62887907</c:v>
                </c:pt>
                <c:pt idx="378">
                  <c:v>2108.64718604</c:v>
                </c:pt>
                <c:pt idx="379">
                  <c:v>2108.65788698</c:v>
                </c:pt>
                <c:pt idx="380">
                  <c:v>2109.69676495</c:v>
                </c:pt>
                <c:pt idx="381">
                  <c:v>2109.71549487</c:v>
                </c:pt>
                <c:pt idx="382">
                  <c:v>2109.72207308</c:v>
                </c:pt>
                <c:pt idx="383">
                  <c:v>2109.74634504</c:v>
                </c:pt>
                <c:pt idx="384">
                  <c:v>2109.74667907</c:v>
                </c:pt>
                <c:pt idx="385">
                  <c:v>2109.76756406</c:v>
                </c:pt>
                <c:pt idx="386">
                  <c:v>2109.77359891</c:v>
                </c:pt>
                <c:pt idx="387">
                  <c:v>2109.786798</c:v>
                </c:pt>
                <c:pt idx="388">
                  <c:v>2109.80076408</c:v>
                </c:pt>
                <c:pt idx="389">
                  <c:v>2109.81982589</c:v>
                </c:pt>
                <c:pt idx="390">
                  <c:v>2110.86351895</c:v>
                </c:pt>
                <c:pt idx="391">
                  <c:v>2110.89164305</c:v>
                </c:pt>
                <c:pt idx="392">
                  <c:v>2110.8986969</c:v>
                </c:pt>
                <c:pt idx="393">
                  <c:v>2110.91759896</c:v>
                </c:pt>
                <c:pt idx="394">
                  <c:v>2110.92256498</c:v>
                </c:pt>
                <c:pt idx="395">
                  <c:v>2110.9371419</c:v>
                </c:pt>
                <c:pt idx="396">
                  <c:v>2110.94151807</c:v>
                </c:pt>
                <c:pt idx="397">
                  <c:v>2110.95666599</c:v>
                </c:pt>
                <c:pt idx="398">
                  <c:v>2110.96012688</c:v>
                </c:pt>
                <c:pt idx="399">
                  <c:v>2110.98221993</c:v>
                </c:pt>
                <c:pt idx="400">
                  <c:v>2112.006679059999</c:v>
                </c:pt>
                <c:pt idx="401">
                  <c:v>2112.06570506</c:v>
                </c:pt>
                <c:pt idx="402">
                  <c:v>2112.10390186</c:v>
                </c:pt>
                <c:pt idx="403">
                  <c:v>2112.15383697</c:v>
                </c:pt>
                <c:pt idx="404">
                  <c:v>2112.18134904</c:v>
                </c:pt>
                <c:pt idx="405">
                  <c:v>2112.23881602</c:v>
                </c:pt>
                <c:pt idx="406">
                  <c:v>2112.2597549</c:v>
                </c:pt>
                <c:pt idx="407">
                  <c:v>2112.298640009999</c:v>
                </c:pt>
                <c:pt idx="408">
                  <c:v>2112.33064604</c:v>
                </c:pt>
                <c:pt idx="409">
                  <c:v>2112.37057304</c:v>
                </c:pt>
                <c:pt idx="410">
                  <c:v>2112.40840387</c:v>
                </c:pt>
                <c:pt idx="411">
                  <c:v>2112.44023395</c:v>
                </c:pt>
                <c:pt idx="412">
                  <c:v>2112.46283603</c:v>
                </c:pt>
                <c:pt idx="413">
                  <c:v>2112.47388005</c:v>
                </c:pt>
                <c:pt idx="414">
                  <c:v>2113.52354407</c:v>
                </c:pt>
                <c:pt idx="415">
                  <c:v>2113.547647</c:v>
                </c:pt>
                <c:pt idx="416">
                  <c:v>2113.58396387</c:v>
                </c:pt>
                <c:pt idx="417">
                  <c:v>2113.61276603</c:v>
                </c:pt>
                <c:pt idx="418">
                  <c:v>2113.63748789</c:v>
                </c:pt>
                <c:pt idx="419">
                  <c:v>2113.684691909998</c:v>
                </c:pt>
                <c:pt idx="420">
                  <c:v>2113.77234507</c:v>
                </c:pt>
                <c:pt idx="421">
                  <c:v>2113.80265903</c:v>
                </c:pt>
                <c:pt idx="422">
                  <c:v>2113.89121199</c:v>
                </c:pt>
                <c:pt idx="423">
                  <c:v>2113.891397</c:v>
                </c:pt>
                <c:pt idx="424">
                  <c:v>2113.99739003</c:v>
                </c:pt>
                <c:pt idx="425">
                  <c:v>2113.99767995</c:v>
                </c:pt>
                <c:pt idx="426">
                  <c:v>2114.04099989</c:v>
                </c:pt>
                <c:pt idx="427">
                  <c:v>2114.04184508</c:v>
                </c:pt>
                <c:pt idx="428">
                  <c:v>2114.06011009</c:v>
                </c:pt>
                <c:pt idx="429">
                  <c:v>2114.06580186</c:v>
                </c:pt>
                <c:pt idx="430">
                  <c:v>2114.09814596</c:v>
                </c:pt>
                <c:pt idx="431">
                  <c:v>2114.09866309</c:v>
                </c:pt>
                <c:pt idx="432">
                  <c:v>2114.116678</c:v>
                </c:pt>
                <c:pt idx="433">
                  <c:v>2114.12557006</c:v>
                </c:pt>
                <c:pt idx="434">
                  <c:v>2115.18031001</c:v>
                </c:pt>
                <c:pt idx="435">
                  <c:v>2115.202995059999</c:v>
                </c:pt>
                <c:pt idx="436">
                  <c:v>2115.24817896</c:v>
                </c:pt>
                <c:pt idx="437">
                  <c:v>2115.24975586</c:v>
                </c:pt>
                <c:pt idx="438">
                  <c:v>2115.26615691</c:v>
                </c:pt>
                <c:pt idx="439">
                  <c:v>2115.27294993</c:v>
                </c:pt>
                <c:pt idx="440">
                  <c:v>2115.284302</c:v>
                </c:pt>
                <c:pt idx="441">
                  <c:v>2115.2948029</c:v>
                </c:pt>
                <c:pt idx="442">
                  <c:v>2115.30480909</c:v>
                </c:pt>
                <c:pt idx="443">
                  <c:v>2115.32367206</c:v>
                </c:pt>
                <c:pt idx="444">
                  <c:v>2115.32811594</c:v>
                </c:pt>
                <c:pt idx="445">
                  <c:v>2116.37780809</c:v>
                </c:pt>
                <c:pt idx="446">
                  <c:v>2116.40574598</c:v>
                </c:pt>
                <c:pt idx="447">
                  <c:v>2116.40623403</c:v>
                </c:pt>
                <c:pt idx="448">
                  <c:v>2116.43099403</c:v>
                </c:pt>
                <c:pt idx="449">
                  <c:v>2116.43134403</c:v>
                </c:pt>
                <c:pt idx="450">
                  <c:v>2116.45650887</c:v>
                </c:pt>
                <c:pt idx="451">
                  <c:v>2116.45874095</c:v>
                </c:pt>
                <c:pt idx="452">
                  <c:v>2116.49098301</c:v>
                </c:pt>
                <c:pt idx="453">
                  <c:v>2116.49161291</c:v>
                </c:pt>
                <c:pt idx="454">
                  <c:v>2116.51068687</c:v>
                </c:pt>
                <c:pt idx="455">
                  <c:v>2117.55013895</c:v>
                </c:pt>
                <c:pt idx="456">
                  <c:v>2117.57812309</c:v>
                </c:pt>
                <c:pt idx="457">
                  <c:v>2117.581429</c:v>
                </c:pt>
                <c:pt idx="458">
                  <c:v>2117.63942695</c:v>
                </c:pt>
                <c:pt idx="459">
                  <c:v>2117.63968706</c:v>
                </c:pt>
                <c:pt idx="460">
                  <c:v>2117.725034</c:v>
                </c:pt>
                <c:pt idx="461">
                  <c:v>2117.72645903</c:v>
                </c:pt>
                <c:pt idx="462">
                  <c:v>2117.798785919997</c:v>
                </c:pt>
                <c:pt idx="463">
                  <c:v>2117.80092192</c:v>
                </c:pt>
                <c:pt idx="464">
                  <c:v>2117.864326</c:v>
                </c:pt>
                <c:pt idx="465">
                  <c:v>2117.86596489</c:v>
                </c:pt>
                <c:pt idx="466">
                  <c:v>2117.91000605</c:v>
                </c:pt>
                <c:pt idx="467">
                  <c:v>2117.90690899</c:v>
                </c:pt>
                <c:pt idx="468">
                  <c:v>2117.95729899</c:v>
                </c:pt>
                <c:pt idx="469">
                  <c:v>2119.06235194</c:v>
                </c:pt>
                <c:pt idx="470">
                  <c:v>2119.09199786</c:v>
                </c:pt>
                <c:pt idx="471">
                  <c:v>2119.1321559</c:v>
                </c:pt>
                <c:pt idx="472">
                  <c:v>2119.1520679</c:v>
                </c:pt>
                <c:pt idx="473">
                  <c:v>2119.16953897</c:v>
                </c:pt>
                <c:pt idx="474">
                  <c:v>2119.20640993</c:v>
                </c:pt>
                <c:pt idx="475">
                  <c:v>2119.23411894</c:v>
                </c:pt>
                <c:pt idx="476">
                  <c:v>2119.27616286</c:v>
                </c:pt>
                <c:pt idx="477">
                  <c:v>2119.30489802</c:v>
                </c:pt>
                <c:pt idx="478">
                  <c:v>2119.35347009</c:v>
                </c:pt>
                <c:pt idx="479">
                  <c:v>2119.38260794</c:v>
                </c:pt>
                <c:pt idx="480">
                  <c:v>2119.41873193</c:v>
                </c:pt>
                <c:pt idx="481">
                  <c:v>2119.43009806</c:v>
                </c:pt>
                <c:pt idx="482">
                  <c:v>2119.43996787</c:v>
                </c:pt>
                <c:pt idx="483">
                  <c:v>2119.45008588</c:v>
                </c:pt>
                <c:pt idx="484">
                  <c:v>2120.50168109</c:v>
                </c:pt>
                <c:pt idx="485">
                  <c:v>2120.51745892</c:v>
                </c:pt>
                <c:pt idx="486">
                  <c:v>2120.527004</c:v>
                </c:pt>
                <c:pt idx="487">
                  <c:v>2120.54335189</c:v>
                </c:pt>
                <c:pt idx="488">
                  <c:v>2120.55837297</c:v>
                </c:pt>
                <c:pt idx="489">
                  <c:v>2120.56984186</c:v>
                </c:pt>
                <c:pt idx="490">
                  <c:v>2120.58042789</c:v>
                </c:pt>
                <c:pt idx="491">
                  <c:v>2120.59091997</c:v>
                </c:pt>
                <c:pt idx="492">
                  <c:v>2120.611377</c:v>
                </c:pt>
                <c:pt idx="493">
                  <c:v>2120.621773</c:v>
                </c:pt>
                <c:pt idx="494">
                  <c:v>2120.64779496</c:v>
                </c:pt>
                <c:pt idx="495">
                  <c:v>2121.67054605</c:v>
                </c:pt>
                <c:pt idx="496">
                  <c:v>2121.689085959998</c:v>
                </c:pt>
                <c:pt idx="497">
                  <c:v>2121.69185495</c:v>
                </c:pt>
                <c:pt idx="498">
                  <c:v>2121.70876193</c:v>
                </c:pt>
                <c:pt idx="499">
                  <c:v>2121.71322894</c:v>
                </c:pt>
                <c:pt idx="500">
                  <c:v>2121.746664999997</c:v>
                </c:pt>
                <c:pt idx="501">
                  <c:v>2121.77723694</c:v>
                </c:pt>
                <c:pt idx="502">
                  <c:v>2121.788728949999</c:v>
                </c:pt>
                <c:pt idx="503">
                  <c:v>2121.81191301</c:v>
                </c:pt>
                <c:pt idx="504">
                  <c:v>2121.81401491</c:v>
                </c:pt>
                <c:pt idx="505">
                  <c:v>2121.83186793</c:v>
                </c:pt>
                <c:pt idx="506">
                  <c:v>2121.83287096</c:v>
                </c:pt>
                <c:pt idx="507">
                  <c:v>2121.86303902</c:v>
                </c:pt>
                <c:pt idx="508">
                  <c:v>2121.86383605</c:v>
                </c:pt>
                <c:pt idx="509">
                  <c:v>2122.965446</c:v>
                </c:pt>
                <c:pt idx="510">
                  <c:v>2122.97815895</c:v>
                </c:pt>
                <c:pt idx="511">
                  <c:v>2123.04013801</c:v>
                </c:pt>
                <c:pt idx="512">
                  <c:v>2123.04290009</c:v>
                </c:pt>
                <c:pt idx="513">
                  <c:v>2123.07647491</c:v>
                </c:pt>
                <c:pt idx="514">
                  <c:v>2123.07878494</c:v>
                </c:pt>
                <c:pt idx="515">
                  <c:v>2123.14681602</c:v>
                </c:pt>
                <c:pt idx="516">
                  <c:v>2123.164581059998</c:v>
                </c:pt>
                <c:pt idx="517">
                  <c:v>2123.23132086</c:v>
                </c:pt>
                <c:pt idx="518">
                  <c:v>2123.24992394</c:v>
                </c:pt>
                <c:pt idx="519">
                  <c:v>2123.31420088</c:v>
                </c:pt>
                <c:pt idx="520">
                  <c:v>2123.31458807</c:v>
                </c:pt>
                <c:pt idx="521">
                  <c:v>2123.34681702</c:v>
                </c:pt>
                <c:pt idx="522">
                  <c:v>2123.34895587</c:v>
                </c:pt>
                <c:pt idx="523">
                  <c:v>2123.36500406</c:v>
                </c:pt>
                <c:pt idx="524">
                  <c:v>2124.39398909</c:v>
                </c:pt>
                <c:pt idx="525">
                  <c:v>2124.42345595</c:v>
                </c:pt>
                <c:pt idx="526">
                  <c:v>2124.42475986</c:v>
                </c:pt>
                <c:pt idx="527">
                  <c:v>2124.44281507</c:v>
                </c:pt>
                <c:pt idx="528">
                  <c:v>2124.45230198</c:v>
                </c:pt>
                <c:pt idx="529">
                  <c:v>2124.46228194</c:v>
                </c:pt>
                <c:pt idx="530">
                  <c:v>2124.47153592</c:v>
                </c:pt>
                <c:pt idx="531">
                  <c:v>2124.49294686</c:v>
                </c:pt>
                <c:pt idx="532">
                  <c:v>2124.49376106</c:v>
                </c:pt>
                <c:pt idx="533">
                  <c:v>2124.51977992</c:v>
                </c:pt>
                <c:pt idx="534">
                  <c:v>2124.52063704</c:v>
                </c:pt>
                <c:pt idx="535">
                  <c:v>2124.54356909</c:v>
                </c:pt>
                <c:pt idx="536">
                  <c:v>2125.6381619</c:v>
                </c:pt>
                <c:pt idx="537">
                  <c:v>2125.68986201</c:v>
                </c:pt>
                <c:pt idx="538">
                  <c:v>2125.71740508</c:v>
                </c:pt>
                <c:pt idx="539">
                  <c:v>2125.72491693</c:v>
                </c:pt>
                <c:pt idx="540">
                  <c:v>2125.73716998</c:v>
                </c:pt>
                <c:pt idx="541">
                  <c:v>2125.79709601</c:v>
                </c:pt>
                <c:pt idx="542">
                  <c:v>2125.86202598</c:v>
                </c:pt>
                <c:pt idx="543">
                  <c:v>2125.92111301</c:v>
                </c:pt>
                <c:pt idx="544">
                  <c:v>2125.96665096</c:v>
                </c:pt>
                <c:pt idx="545">
                  <c:v>2126.01406407</c:v>
                </c:pt>
                <c:pt idx="546">
                  <c:v>2126.03838706</c:v>
                </c:pt>
                <c:pt idx="547">
                  <c:v>2126.05981994</c:v>
                </c:pt>
                <c:pt idx="548">
                  <c:v>2126.08808398</c:v>
                </c:pt>
                <c:pt idx="549">
                  <c:v>2127.19176292</c:v>
                </c:pt>
                <c:pt idx="550">
                  <c:v>2127.21070695</c:v>
                </c:pt>
                <c:pt idx="551">
                  <c:v>2127.22865796</c:v>
                </c:pt>
                <c:pt idx="552">
                  <c:v>2127.254859919999</c:v>
                </c:pt>
                <c:pt idx="553">
                  <c:v>2127.25729394</c:v>
                </c:pt>
                <c:pt idx="554">
                  <c:v>2127.27688789</c:v>
                </c:pt>
                <c:pt idx="555">
                  <c:v>2127.2785089</c:v>
                </c:pt>
                <c:pt idx="556">
                  <c:v>2127.29850197</c:v>
                </c:pt>
                <c:pt idx="557">
                  <c:v>2127.29942298</c:v>
                </c:pt>
                <c:pt idx="558">
                  <c:v>2127.32150793</c:v>
                </c:pt>
                <c:pt idx="559">
                  <c:v>2127.32183909</c:v>
                </c:pt>
                <c:pt idx="560">
                  <c:v>2127.34246993</c:v>
                </c:pt>
                <c:pt idx="561">
                  <c:v>2127.34299397</c:v>
                </c:pt>
                <c:pt idx="562">
                  <c:v>2127.36173701</c:v>
                </c:pt>
                <c:pt idx="563">
                  <c:v>2127.36223698</c:v>
                </c:pt>
                <c:pt idx="564">
                  <c:v>2127.38055205</c:v>
                </c:pt>
                <c:pt idx="565">
                  <c:v>2128.44928288</c:v>
                </c:pt>
                <c:pt idx="566">
                  <c:v>2128.48825502</c:v>
                </c:pt>
                <c:pt idx="567">
                  <c:v>2128.51859903</c:v>
                </c:pt>
                <c:pt idx="568">
                  <c:v>2128.525681019999</c:v>
                </c:pt>
                <c:pt idx="569">
                  <c:v>2128.56724906</c:v>
                </c:pt>
                <c:pt idx="570">
                  <c:v>2128.58427906</c:v>
                </c:pt>
                <c:pt idx="571">
                  <c:v>2128.61876106</c:v>
                </c:pt>
                <c:pt idx="572">
                  <c:v>2128.65346289</c:v>
                </c:pt>
                <c:pt idx="573">
                  <c:v>2128.74434686</c:v>
                </c:pt>
                <c:pt idx="574">
                  <c:v>2129.84352803</c:v>
                </c:pt>
                <c:pt idx="575">
                  <c:v>2129.891011</c:v>
                </c:pt>
                <c:pt idx="576">
                  <c:v>2129.89358091</c:v>
                </c:pt>
                <c:pt idx="577">
                  <c:v>2129.93276286</c:v>
                </c:pt>
                <c:pt idx="578">
                  <c:v>2129.93314505</c:v>
                </c:pt>
                <c:pt idx="579">
                  <c:v>2129.95189309</c:v>
                </c:pt>
                <c:pt idx="580">
                  <c:v>2129.95269203</c:v>
                </c:pt>
                <c:pt idx="581">
                  <c:v>2129.97070789</c:v>
                </c:pt>
                <c:pt idx="582">
                  <c:v>2129.97164989</c:v>
                </c:pt>
                <c:pt idx="583">
                  <c:v>2130.00355005</c:v>
                </c:pt>
                <c:pt idx="584">
                  <c:v>2130.01433301</c:v>
                </c:pt>
                <c:pt idx="585">
                  <c:v>2130.03281307</c:v>
                </c:pt>
                <c:pt idx="586">
                  <c:v>2130.04169989</c:v>
                </c:pt>
                <c:pt idx="587">
                  <c:v>2130.0523479</c:v>
                </c:pt>
                <c:pt idx="588">
                  <c:v>2130.06307888</c:v>
                </c:pt>
                <c:pt idx="589">
                  <c:v>2130.07234406</c:v>
                </c:pt>
                <c:pt idx="590">
                  <c:v>2131.10869098</c:v>
                </c:pt>
                <c:pt idx="591">
                  <c:v>2131.12463808</c:v>
                </c:pt>
                <c:pt idx="592">
                  <c:v>2131.12880707</c:v>
                </c:pt>
                <c:pt idx="593">
                  <c:v>2131.15290093</c:v>
                </c:pt>
                <c:pt idx="594">
                  <c:v>2131.15411592</c:v>
                </c:pt>
                <c:pt idx="595">
                  <c:v>2131.19136095</c:v>
                </c:pt>
                <c:pt idx="596">
                  <c:v>2131.196289059998</c:v>
                </c:pt>
                <c:pt idx="597">
                  <c:v>2131.20944309</c:v>
                </c:pt>
                <c:pt idx="598">
                  <c:v>2131.21591806</c:v>
                </c:pt>
                <c:pt idx="599">
                  <c:v>2131.22888207</c:v>
                </c:pt>
                <c:pt idx="600">
                  <c:v>2132.27110791</c:v>
                </c:pt>
                <c:pt idx="601">
                  <c:v>2132.29017091</c:v>
                </c:pt>
                <c:pt idx="602">
                  <c:v>2132.308779</c:v>
                </c:pt>
                <c:pt idx="603">
                  <c:v>2132.31418109</c:v>
                </c:pt>
                <c:pt idx="604">
                  <c:v>2132.33009505</c:v>
                </c:pt>
                <c:pt idx="605">
                  <c:v>2132.33695197</c:v>
                </c:pt>
                <c:pt idx="606">
                  <c:v>2132.34903908</c:v>
                </c:pt>
                <c:pt idx="607">
                  <c:v>2132.35704494</c:v>
                </c:pt>
                <c:pt idx="608">
                  <c:v>2132.36942387</c:v>
                </c:pt>
                <c:pt idx="609">
                  <c:v>2132.42190695</c:v>
                </c:pt>
                <c:pt idx="610">
                  <c:v>2132.44183588</c:v>
                </c:pt>
                <c:pt idx="611">
                  <c:v>2132.46261501</c:v>
                </c:pt>
                <c:pt idx="612">
                  <c:v>2132.48010492</c:v>
                </c:pt>
                <c:pt idx="613">
                  <c:v>2132.50498009</c:v>
                </c:pt>
                <c:pt idx="614">
                  <c:v>2133.44817209</c:v>
                </c:pt>
                <c:pt idx="615">
                  <c:v>2133.47329187</c:v>
                </c:pt>
                <c:pt idx="616">
                  <c:v>2133.50145602</c:v>
                </c:pt>
                <c:pt idx="617">
                  <c:v>2133.52395296</c:v>
                </c:pt>
                <c:pt idx="618">
                  <c:v>2133.54474306</c:v>
                </c:pt>
                <c:pt idx="619">
                  <c:v>2133.54563999</c:v>
                </c:pt>
                <c:pt idx="620">
                  <c:v>2133.56570292</c:v>
                </c:pt>
                <c:pt idx="621">
                  <c:v>2133.56476688</c:v>
                </c:pt>
                <c:pt idx="622">
                  <c:v>2133.63586593</c:v>
                </c:pt>
                <c:pt idx="623">
                  <c:v>2133.63913894</c:v>
                </c:pt>
                <c:pt idx="624">
                  <c:v>2134.763659</c:v>
                </c:pt>
                <c:pt idx="625">
                  <c:v>2134.82196689</c:v>
                </c:pt>
                <c:pt idx="626">
                  <c:v>2134.85660696</c:v>
                </c:pt>
                <c:pt idx="627">
                  <c:v>2135.05797386</c:v>
                </c:pt>
                <c:pt idx="628">
                  <c:v>2135.08860397</c:v>
                </c:pt>
                <c:pt idx="629">
                  <c:v>2136.09527493</c:v>
                </c:pt>
                <c:pt idx="630">
                  <c:v>2136.13020205</c:v>
                </c:pt>
                <c:pt idx="631">
                  <c:v>2136.20454407</c:v>
                </c:pt>
                <c:pt idx="632">
                  <c:v>2136.26037693</c:v>
                </c:pt>
                <c:pt idx="633">
                  <c:v>2137.49019003</c:v>
                </c:pt>
                <c:pt idx="634">
                  <c:v>2137.50173903</c:v>
                </c:pt>
                <c:pt idx="635">
                  <c:v>2137.55409408</c:v>
                </c:pt>
                <c:pt idx="636">
                  <c:v>2137.60202193</c:v>
                </c:pt>
                <c:pt idx="637">
                  <c:v>2138.829561</c:v>
                </c:pt>
                <c:pt idx="638">
                  <c:v>2138.86633086</c:v>
                </c:pt>
                <c:pt idx="639">
                  <c:v>2142.04715395</c:v>
                </c:pt>
                <c:pt idx="640">
                  <c:v>2142.04767299</c:v>
                </c:pt>
                <c:pt idx="641">
                  <c:v>2143.25260806</c:v>
                </c:pt>
                <c:pt idx="642">
                  <c:v>2143.26206303</c:v>
                </c:pt>
                <c:pt idx="643">
                  <c:v>2144.43389487</c:v>
                </c:pt>
                <c:pt idx="644">
                  <c:v>2144.46658397</c:v>
                </c:pt>
                <c:pt idx="645">
                  <c:v>2145.85726905</c:v>
                </c:pt>
                <c:pt idx="646">
                  <c:v>2146.0392549</c:v>
                </c:pt>
                <c:pt idx="647">
                  <c:v>2147.40543103</c:v>
                </c:pt>
                <c:pt idx="648">
                  <c:v>2147.43246293</c:v>
                </c:pt>
                <c:pt idx="649">
                  <c:v>2151.173733</c:v>
                </c:pt>
                <c:pt idx="650">
                  <c:v>2151.18385506</c:v>
                </c:pt>
                <c:pt idx="651">
                  <c:v>2151.82273889</c:v>
                </c:pt>
                <c:pt idx="652">
                  <c:v>2151.84048486</c:v>
                </c:pt>
                <c:pt idx="653">
                  <c:v>2152.81223392</c:v>
                </c:pt>
                <c:pt idx="654">
                  <c:v>2152.87833309</c:v>
                </c:pt>
                <c:pt idx="655">
                  <c:v>2154.26435089</c:v>
                </c:pt>
                <c:pt idx="656">
                  <c:v>2154.28635406</c:v>
                </c:pt>
                <c:pt idx="657">
                  <c:v>2158.45744586</c:v>
                </c:pt>
                <c:pt idx="658">
                  <c:v>2158.46849608</c:v>
                </c:pt>
                <c:pt idx="659">
                  <c:v>2160.02911305</c:v>
                </c:pt>
                <c:pt idx="660">
                  <c:v>2160.07446909</c:v>
                </c:pt>
                <c:pt idx="661">
                  <c:v>2160.13388109</c:v>
                </c:pt>
                <c:pt idx="662">
                  <c:v>2160.16749287</c:v>
                </c:pt>
                <c:pt idx="663">
                  <c:v>2162.95003986</c:v>
                </c:pt>
                <c:pt idx="664">
                  <c:v>2162.97052908</c:v>
                </c:pt>
                <c:pt idx="665">
                  <c:v>2168.08109999</c:v>
                </c:pt>
                <c:pt idx="666">
                  <c:v>2168.08145499</c:v>
                </c:pt>
                <c:pt idx="667">
                  <c:v>2168.13343</c:v>
                </c:pt>
                <c:pt idx="668">
                  <c:v>2168.13376307</c:v>
                </c:pt>
                <c:pt idx="669">
                  <c:v>2169.20592904</c:v>
                </c:pt>
                <c:pt idx="670">
                  <c:v>2169.21457791</c:v>
                </c:pt>
                <c:pt idx="671">
                  <c:v>2169.23412609</c:v>
                </c:pt>
                <c:pt idx="672">
                  <c:v>2169.24243903</c:v>
                </c:pt>
                <c:pt idx="673">
                  <c:v>2171.33155107</c:v>
                </c:pt>
                <c:pt idx="674">
                  <c:v>2171.34982204</c:v>
                </c:pt>
                <c:pt idx="675">
                  <c:v>2171.35015798</c:v>
                </c:pt>
                <c:pt idx="676">
                  <c:v>2171.36830592</c:v>
                </c:pt>
                <c:pt idx="677">
                  <c:v>2171.368669989999</c:v>
                </c:pt>
                <c:pt idx="678">
                  <c:v>2172.44671297</c:v>
                </c:pt>
                <c:pt idx="679">
                  <c:v>2172.463902</c:v>
                </c:pt>
                <c:pt idx="680">
                  <c:v>2172.53359604</c:v>
                </c:pt>
                <c:pt idx="681">
                  <c:v>2172.5395329</c:v>
                </c:pt>
                <c:pt idx="682">
                  <c:v>2172.61764097</c:v>
                </c:pt>
                <c:pt idx="683">
                  <c:v>2173.66148591</c:v>
                </c:pt>
                <c:pt idx="684">
                  <c:v>2173.70594192</c:v>
                </c:pt>
                <c:pt idx="685">
                  <c:v>2173.74895597</c:v>
                </c:pt>
                <c:pt idx="686">
                  <c:v>2173.81199503</c:v>
                </c:pt>
                <c:pt idx="687">
                  <c:v>2173.86557293</c:v>
                </c:pt>
                <c:pt idx="688">
                  <c:v>2174.95175099</c:v>
                </c:pt>
                <c:pt idx="689">
                  <c:v>2174.97238088</c:v>
                </c:pt>
                <c:pt idx="690">
                  <c:v>2174.97418189</c:v>
                </c:pt>
                <c:pt idx="691">
                  <c:v>2174.9909389</c:v>
                </c:pt>
                <c:pt idx="692">
                  <c:v>2174.99245286</c:v>
                </c:pt>
                <c:pt idx="693">
                  <c:v>2175.07559299</c:v>
                </c:pt>
                <c:pt idx="694">
                  <c:v>2176.16585207</c:v>
                </c:pt>
                <c:pt idx="695">
                  <c:v>2176.27705097</c:v>
                </c:pt>
                <c:pt idx="696">
                  <c:v>2176.35970092</c:v>
                </c:pt>
                <c:pt idx="697">
                  <c:v>2177.49538589</c:v>
                </c:pt>
                <c:pt idx="698">
                  <c:v>2177.55131698</c:v>
                </c:pt>
                <c:pt idx="699">
                  <c:v>2177.59557605</c:v>
                </c:pt>
                <c:pt idx="700">
                  <c:v>2177.64515686</c:v>
                </c:pt>
                <c:pt idx="701">
                  <c:v>2178.69657803</c:v>
                </c:pt>
                <c:pt idx="702">
                  <c:v>2178.73961186</c:v>
                </c:pt>
                <c:pt idx="703">
                  <c:v>2178.73988891</c:v>
                </c:pt>
                <c:pt idx="704">
                  <c:v>2178.77727509</c:v>
                </c:pt>
                <c:pt idx="705">
                  <c:v>2179.85809207</c:v>
                </c:pt>
                <c:pt idx="706">
                  <c:v>2179.89941788</c:v>
                </c:pt>
                <c:pt idx="707">
                  <c:v>2179.89981198</c:v>
                </c:pt>
                <c:pt idx="708">
                  <c:v>2179.91659403</c:v>
                </c:pt>
                <c:pt idx="709">
                  <c:v>2179.92360592</c:v>
                </c:pt>
                <c:pt idx="710">
                  <c:v>2180.96996999</c:v>
                </c:pt>
                <c:pt idx="711">
                  <c:v>2180.99330688</c:v>
                </c:pt>
                <c:pt idx="712">
                  <c:v>2181.01110601</c:v>
                </c:pt>
                <c:pt idx="713">
                  <c:v>2182.14062405</c:v>
                </c:pt>
                <c:pt idx="714">
                  <c:v>2182.20097089</c:v>
                </c:pt>
                <c:pt idx="715">
                  <c:v>2182.25636792</c:v>
                </c:pt>
                <c:pt idx="716">
                  <c:v>2182.3005209</c:v>
                </c:pt>
                <c:pt idx="717">
                  <c:v>2182.30943394</c:v>
                </c:pt>
                <c:pt idx="718">
                  <c:v>2182.32257295</c:v>
                </c:pt>
                <c:pt idx="719">
                  <c:v>2182.34768605</c:v>
                </c:pt>
                <c:pt idx="720">
                  <c:v>2182.38444495</c:v>
                </c:pt>
                <c:pt idx="721">
                  <c:v>2183.4890759</c:v>
                </c:pt>
                <c:pt idx="722">
                  <c:v>2183.50477695</c:v>
                </c:pt>
                <c:pt idx="723">
                  <c:v>2183.57918501</c:v>
                </c:pt>
                <c:pt idx="724">
                  <c:v>2183.58009696</c:v>
                </c:pt>
                <c:pt idx="725">
                  <c:v>2183.61955905</c:v>
                </c:pt>
                <c:pt idx="726">
                  <c:v>2184.65028</c:v>
                </c:pt>
                <c:pt idx="727">
                  <c:v>2184.69191098</c:v>
                </c:pt>
                <c:pt idx="728">
                  <c:v>2184.7159369</c:v>
                </c:pt>
                <c:pt idx="729">
                  <c:v>2185.74474788</c:v>
                </c:pt>
                <c:pt idx="730">
                  <c:v>2185.7625339</c:v>
                </c:pt>
                <c:pt idx="731">
                  <c:v>2185.78229189</c:v>
                </c:pt>
                <c:pt idx="732">
                  <c:v>2185.78452396</c:v>
                </c:pt>
                <c:pt idx="733">
                  <c:v>2185.82196498</c:v>
                </c:pt>
                <c:pt idx="734">
                  <c:v>2186.82895398</c:v>
                </c:pt>
                <c:pt idx="735">
                  <c:v>2186.84699202</c:v>
                </c:pt>
                <c:pt idx="736">
                  <c:v>2186.87605786</c:v>
                </c:pt>
                <c:pt idx="737">
                  <c:v>2186.90656495</c:v>
                </c:pt>
                <c:pt idx="738">
                  <c:v>2186.96366692</c:v>
                </c:pt>
                <c:pt idx="739">
                  <c:v>2188.01421595</c:v>
                </c:pt>
                <c:pt idx="740">
                  <c:v>2188.02080393</c:v>
                </c:pt>
                <c:pt idx="741">
                  <c:v>2188.03572893</c:v>
                </c:pt>
                <c:pt idx="742">
                  <c:v>2188.04379988</c:v>
                </c:pt>
                <c:pt idx="743">
                  <c:v>2188.05305886</c:v>
                </c:pt>
                <c:pt idx="744">
                  <c:v>2189.15742898</c:v>
                </c:pt>
                <c:pt idx="745">
                  <c:v>2189.16674709</c:v>
                </c:pt>
                <c:pt idx="746">
                  <c:v>2189.17834187</c:v>
                </c:pt>
                <c:pt idx="747">
                  <c:v>2189.18490505</c:v>
                </c:pt>
                <c:pt idx="748">
                  <c:v>2189.19889307</c:v>
                </c:pt>
                <c:pt idx="749">
                  <c:v>2190.25997305</c:v>
                </c:pt>
                <c:pt idx="750">
                  <c:v>2190.26536393</c:v>
                </c:pt>
                <c:pt idx="751">
                  <c:v>2190.288027999999</c:v>
                </c:pt>
                <c:pt idx="752">
                  <c:v>2190.30572987</c:v>
                </c:pt>
                <c:pt idx="753">
                  <c:v>2190.32378006</c:v>
                </c:pt>
                <c:pt idx="754">
                  <c:v>2190.34644008</c:v>
                </c:pt>
                <c:pt idx="755">
                  <c:v>2190.38490701</c:v>
                </c:pt>
                <c:pt idx="756">
                  <c:v>2190.41803503</c:v>
                </c:pt>
                <c:pt idx="757">
                  <c:v>2190.42654705</c:v>
                </c:pt>
                <c:pt idx="758">
                  <c:v>2190.439852</c:v>
                </c:pt>
                <c:pt idx="759">
                  <c:v>2191.54897809</c:v>
                </c:pt>
                <c:pt idx="760">
                  <c:v>2191.56855607</c:v>
                </c:pt>
                <c:pt idx="761">
                  <c:v>2191.60377598</c:v>
                </c:pt>
                <c:pt idx="762">
                  <c:v>2191.60453701</c:v>
                </c:pt>
                <c:pt idx="763">
                  <c:v>2191.62611294</c:v>
                </c:pt>
                <c:pt idx="764">
                  <c:v>2192.7116909</c:v>
                </c:pt>
                <c:pt idx="765">
                  <c:v>2192.74673796</c:v>
                </c:pt>
                <c:pt idx="766">
                  <c:v>2192.82456303</c:v>
                </c:pt>
                <c:pt idx="767">
                  <c:v>2192.82795906</c:v>
                </c:pt>
                <c:pt idx="768">
                  <c:v>2192.86767197</c:v>
                </c:pt>
                <c:pt idx="769">
                  <c:v>2193.96930599</c:v>
                </c:pt>
                <c:pt idx="770">
                  <c:v>2193.99863005</c:v>
                </c:pt>
                <c:pt idx="771">
                  <c:v>2194.00817704</c:v>
                </c:pt>
                <c:pt idx="772">
                  <c:v>2194.0451529</c:v>
                </c:pt>
                <c:pt idx="773">
                  <c:v>2194.05321288</c:v>
                </c:pt>
                <c:pt idx="774">
                  <c:v>2195.13478899</c:v>
                </c:pt>
                <c:pt idx="775">
                  <c:v>2195.13913298</c:v>
                </c:pt>
                <c:pt idx="776">
                  <c:v>2195.15268898</c:v>
                </c:pt>
                <c:pt idx="777">
                  <c:v>2195.15778089</c:v>
                </c:pt>
                <c:pt idx="778">
                  <c:v>2195.18018603</c:v>
                </c:pt>
                <c:pt idx="779">
                  <c:v>2196.21556187</c:v>
                </c:pt>
                <c:pt idx="780">
                  <c:v>2196.22694206</c:v>
                </c:pt>
                <c:pt idx="781">
                  <c:v>2196.23383689</c:v>
                </c:pt>
                <c:pt idx="782">
                  <c:v>2196.24735093</c:v>
                </c:pt>
                <c:pt idx="783">
                  <c:v>2196.27188706</c:v>
                </c:pt>
                <c:pt idx="784">
                  <c:v>2197.34478498</c:v>
                </c:pt>
                <c:pt idx="785">
                  <c:v>2197.35599494</c:v>
                </c:pt>
                <c:pt idx="786">
                  <c:v>2197.3658309</c:v>
                </c:pt>
                <c:pt idx="787">
                  <c:v>2197.37523007</c:v>
                </c:pt>
                <c:pt idx="788">
                  <c:v>2197.39332509</c:v>
                </c:pt>
                <c:pt idx="789">
                  <c:v>2197.39433789</c:v>
                </c:pt>
                <c:pt idx="790">
                  <c:v>2197.42416692</c:v>
                </c:pt>
                <c:pt idx="791">
                  <c:v>2197.42452908</c:v>
                </c:pt>
                <c:pt idx="792">
                  <c:v>2197.46009493</c:v>
                </c:pt>
                <c:pt idx="793">
                  <c:v>2197.46098495</c:v>
                </c:pt>
                <c:pt idx="794">
                  <c:v>2831.249648089999</c:v>
                </c:pt>
                <c:pt idx="795">
                  <c:v>2831.44588304</c:v>
                </c:pt>
                <c:pt idx="796">
                  <c:v>2831.54154205</c:v>
                </c:pt>
                <c:pt idx="797">
                  <c:v>2831.65196896</c:v>
                </c:pt>
                <c:pt idx="798">
                  <c:v>2831.70525789</c:v>
                </c:pt>
                <c:pt idx="799">
                  <c:v>2832.76230192</c:v>
                </c:pt>
                <c:pt idx="800">
                  <c:v>2832.78530288</c:v>
                </c:pt>
                <c:pt idx="801">
                  <c:v>2832.814327</c:v>
                </c:pt>
                <c:pt idx="802">
                  <c:v>2833.93288398</c:v>
                </c:pt>
                <c:pt idx="803">
                  <c:v>2833.93329096</c:v>
                </c:pt>
                <c:pt idx="804">
                  <c:v>2834.14281297</c:v>
                </c:pt>
                <c:pt idx="805">
                  <c:v>2834.148911</c:v>
                </c:pt>
                <c:pt idx="806">
                  <c:v>2834.32852888</c:v>
                </c:pt>
                <c:pt idx="807">
                  <c:v>2834.32920408</c:v>
                </c:pt>
                <c:pt idx="808">
                  <c:v>2834.506917</c:v>
                </c:pt>
                <c:pt idx="809">
                  <c:v>2834.50655389</c:v>
                </c:pt>
                <c:pt idx="810">
                  <c:v>2834.63486004</c:v>
                </c:pt>
                <c:pt idx="811">
                  <c:v>2834.63406897</c:v>
                </c:pt>
                <c:pt idx="812">
                  <c:v>2835.72609687</c:v>
                </c:pt>
                <c:pt idx="813">
                  <c:v>2835.75329709</c:v>
                </c:pt>
                <c:pt idx="814">
                  <c:v>2835.76373792</c:v>
                </c:pt>
                <c:pt idx="815">
                  <c:v>2835.79477906</c:v>
                </c:pt>
                <c:pt idx="816">
                  <c:v>2836.83676791</c:v>
                </c:pt>
                <c:pt idx="817">
                  <c:v>2836.86657286</c:v>
                </c:pt>
                <c:pt idx="818">
                  <c:v>2836.86620188</c:v>
                </c:pt>
                <c:pt idx="819">
                  <c:v>2836.89737606</c:v>
                </c:pt>
                <c:pt idx="820">
                  <c:v>2836.89609003</c:v>
                </c:pt>
                <c:pt idx="821">
                  <c:v>2837.98172307</c:v>
                </c:pt>
                <c:pt idx="822">
                  <c:v>2838.07842398</c:v>
                </c:pt>
                <c:pt idx="823">
                  <c:v>2838.14963198</c:v>
                </c:pt>
                <c:pt idx="824">
                  <c:v>2838.25154209</c:v>
                </c:pt>
                <c:pt idx="825">
                  <c:v>2838.27047896</c:v>
                </c:pt>
                <c:pt idx="826">
                  <c:v>2838.30562592</c:v>
                </c:pt>
                <c:pt idx="827">
                  <c:v>2838.31540704</c:v>
                </c:pt>
                <c:pt idx="828">
                  <c:v>2838.33226299</c:v>
                </c:pt>
                <c:pt idx="829">
                  <c:v>2838.34175992</c:v>
                </c:pt>
                <c:pt idx="830">
                  <c:v>2838.35383391</c:v>
                </c:pt>
                <c:pt idx="831">
                  <c:v>2839.391608</c:v>
                </c:pt>
                <c:pt idx="832">
                  <c:v>2839.4168129</c:v>
                </c:pt>
                <c:pt idx="833">
                  <c:v>2839.41663194</c:v>
                </c:pt>
                <c:pt idx="834">
                  <c:v>2839.44437289</c:v>
                </c:pt>
                <c:pt idx="835">
                  <c:v>2839.44454408</c:v>
                </c:pt>
                <c:pt idx="836">
                  <c:v>2840.562680009999</c:v>
                </c:pt>
                <c:pt idx="837">
                  <c:v>2840.60019302</c:v>
                </c:pt>
                <c:pt idx="838">
                  <c:v>2840.65783095</c:v>
                </c:pt>
                <c:pt idx="839">
                  <c:v>2840.706484079999</c:v>
                </c:pt>
                <c:pt idx="840">
                  <c:v>2840.74903893</c:v>
                </c:pt>
                <c:pt idx="841">
                  <c:v>2841.86737299</c:v>
                </c:pt>
                <c:pt idx="842">
                  <c:v>2841.93126607</c:v>
                </c:pt>
                <c:pt idx="843">
                  <c:v>2841.93622303</c:v>
                </c:pt>
                <c:pt idx="844">
                  <c:v>2843.13564396</c:v>
                </c:pt>
                <c:pt idx="845">
                  <c:v>2843.23167896</c:v>
                </c:pt>
                <c:pt idx="846">
                  <c:v>2843.24918294</c:v>
                </c:pt>
                <c:pt idx="847">
                  <c:v>2843.33419204</c:v>
                </c:pt>
                <c:pt idx="848">
                  <c:v>2843.33928895</c:v>
                </c:pt>
                <c:pt idx="849">
                  <c:v>2844.39628792</c:v>
                </c:pt>
                <c:pt idx="850">
                  <c:v>2844.42461801</c:v>
                </c:pt>
                <c:pt idx="851">
                  <c:v>2844.47889996</c:v>
                </c:pt>
                <c:pt idx="852">
                  <c:v>2844.51609206</c:v>
                </c:pt>
                <c:pt idx="853">
                  <c:v>2844.54015708</c:v>
                </c:pt>
                <c:pt idx="854">
                  <c:v>2844.56172395</c:v>
                </c:pt>
                <c:pt idx="855">
                  <c:v>2844.572191</c:v>
                </c:pt>
                <c:pt idx="856">
                  <c:v>2844.58820891</c:v>
                </c:pt>
                <c:pt idx="857">
                  <c:v>2845.72305894</c:v>
                </c:pt>
                <c:pt idx="858">
                  <c:v>2845.74111509</c:v>
                </c:pt>
                <c:pt idx="859">
                  <c:v>2845.76357603</c:v>
                </c:pt>
                <c:pt idx="860">
                  <c:v>2845.86186099</c:v>
                </c:pt>
                <c:pt idx="861">
                  <c:v>2845.88615394</c:v>
                </c:pt>
                <c:pt idx="862">
                  <c:v>2847.00553989</c:v>
                </c:pt>
                <c:pt idx="863">
                  <c:v>2847.02154803</c:v>
                </c:pt>
                <c:pt idx="864">
                  <c:v>2847.02930808</c:v>
                </c:pt>
                <c:pt idx="865">
                  <c:v>2847.04367208</c:v>
                </c:pt>
                <c:pt idx="866">
                  <c:v>2847.05031109</c:v>
                </c:pt>
                <c:pt idx="867">
                  <c:v>2848.09762502</c:v>
                </c:pt>
                <c:pt idx="868">
                  <c:v>2848.09744287</c:v>
                </c:pt>
                <c:pt idx="869">
                  <c:v>2848.12361598</c:v>
                </c:pt>
                <c:pt idx="870">
                  <c:v>2848.12336493</c:v>
                </c:pt>
                <c:pt idx="871">
                  <c:v>2849.21738195</c:v>
                </c:pt>
                <c:pt idx="872">
                  <c:v>2849.27450705</c:v>
                </c:pt>
                <c:pt idx="873">
                  <c:v>2849.32382488</c:v>
                </c:pt>
                <c:pt idx="874">
                  <c:v>2850.45595503</c:v>
                </c:pt>
                <c:pt idx="875">
                  <c:v>2850.46517491</c:v>
                </c:pt>
                <c:pt idx="876">
                  <c:v>2850.48356295</c:v>
                </c:pt>
                <c:pt idx="877">
                  <c:v>2850.50498605</c:v>
                </c:pt>
                <c:pt idx="878">
                  <c:v>2850.51622701</c:v>
                </c:pt>
                <c:pt idx="879">
                  <c:v>2850.53034306</c:v>
                </c:pt>
                <c:pt idx="880">
                  <c:v>2850.54055595</c:v>
                </c:pt>
                <c:pt idx="881">
                  <c:v>2850.55261087</c:v>
                </c:pt>
                <c:pt idx="882">
                  <c:v>2850.56733298</c:v>
                </c:pt>
                <c:pt idx="883">
                  <c:v>2850.58378386</c:v>
                </c:pt>
                <c:pt idx="884">
                  <c:v>2851.68103886</c:v>
                </c:pt>
                <c:pt idx="885">
                  <c:v>2851.70256591</c:v>
                </c:pt>
                <c:pt idx="886">
                  <c:v>2851.83778095</c:v>
                </c:pt>
                <c:pt idx="887">
                  <c:v>2851.84151793</c:v>
                </c:pt>
                <c:pt idx="888">
                  <c:v>2851.93508387</c:v>
                </c:pt>
                <c:pt idx="889">
                  <c:v>2852.97758198</c:v>
                </c:pt>
                <c:pt idx="890">
                  <c:v>2853.09956908</c:v>
                </c:pt>
                <c:pt idx="891">
                  <c:v>2853.13459706</c:v>
                </c:pt>
                <c:pt idx="892">
                  <c:v>2853.15263987</c:v>
                </c:pt>
                <c:pt idx="893">
                  <c:v>2853.15800405</c:v>
                </c:pt>
                <c:pt idx="894">
                  <c:v>2854.20522809</c:v>
                </c:pt>
                <c:pt idx="895">
                  <c:v>2854.20902801</c:v>
                </c:pt>
                <c:pt idx="896">
                  <c:v>2854.23704195</c:v>
                </c:pt>
                <c:pt idx="897">
                  <c:v>2854.238883019998</c:v>
                </c:pt>
                <c:pt idx="898">
                  <c:v>2854.26812696</c:v>
                </c:pt>
                <c:pt idx="899">
                  <c:v>2855.28910398</c:v>
                </c:pt>
                <c:pt idx="900">
                  <c:v>2855.33217502</c:v>
                </c:pt>
                <c:pt idx="901">
                  <c:v>2855.35019398</c:v>
                </c:pt>
                <c:pt idx="902">
                  <c:v>2855.41496587</c:v>
                </c:pt>
                <c:pt idx="903">
                  <c:v>2855.45457888</c:v>
                </c:pt>
                <c:pt idx="904">
                  <c:v>2856.57222509</c:v>
                </c:pt>
                <c:pt idx="905">
                  <c:v>2856.57186007</c:v>
                </c:pt>
                <c:pt idx="906">
                  <c:v>2856.65653801</c:v>
                </c:pt>
                <c:pt idx="907">
                  <c:v>2856.65687609</c:v>
                </c:pt>
                <c:pt idx="908">
                  <c:v>2856.81529999</c:v>
                </c:pt>
                <c:pt idx="909">
                  <c:v>2856.8181119</c:v>
                </c:pt>
                <c:pt idx="910">
                  <c:v>2856.91419601</c:v>
                </c:pt>
                <c:pt idx="911">
                  <c:v>2856.91528797</c:v>
                </c:pt>
                <c:pt idx="912">
                  <c:v>2858.13997388</c:v>
                </c:pt>
                <c:pt idx="913">
                  <c:v>2858.144768</c:v>
                </c:pt>
                <c:pt idx="914">
                  <c:v>2858.17299104</c:v>
                </c:pt>
                <c:pt idx="915">
                  <c:v>2858.17334104</c:v>
                </c:pt>
                <c:pt idx="916">
                  <c:v>2858.201015</c:v>
                </c:pt>
                <c:pt idx="917">
                  <c:v>2859.21436191</c:v>
                </c:pt>
                <c:pt idx="918">
                  <c:v>2859.23577094</c:v>
                </c:pt>
                <c:pt idx="919">
                  <c:v>2859.2455399</c:v>
                </c:pt>
                <c:pt idx="920">
                  <c:v>2859.27667189</c:v>
                </c:pt>
                <c:pt idx="921">
                  <c:v>2859.29526496</c:v>
                </c:pt>
                <c:pt idx="922">
                  <c:v>2860.35768104</c:v>
                </c:pt>
                <c:pt idx="923">
                  <c:v>2860.429919</c:v>
                </c:pt>
                <c:pt idx="924">
                  <c:v>2860.43015289</c:v>
                </c:pt>
                <c:pt idx="925">
                  <c:v>2860.55351901</c:v>
                </c:pt>
                <c:pt idx="926">
                  <c:v>2860.55324507</c:v>
                </c:pt>
                <c:pt idx="927">
                  <c:v>2861.71054602</c:v>
                </c:pt>
                <c:pt idx="928">
                  <c:v>2861.71018791</c:v>
                </c:pt>
                <c:pt idx="929">
                  <c:v>2861.85913491</c:v>
                </c:pt>
                <c:pt idx="930">
                  <c:v>2861.88719392</c:v>
                </c:pt>
                <c:pt idx="931">
                  <c:v>2861.95865989</c:v>
                </c:pt>
                <c:pt idx="932">
                  <c:v>2861.96503496</c:v>
                </c:pt>
                <c:pt idx="933">
                  <c:v>2862.08498693</c:v>
                </c:pt>
                <c:pt idx="934">
                  <c:v>2863.16615105</c:v>
                </c:pt>
                <c:pt idx="935">
                  <c:v>2863.266828059997</c:v>
                </c:pt>
                <c:pt idx="936">
                  <c:v>2863.28927302</c:v>
                </c:pt>
                <c:pt idx="937">
                  <c:v>2864.54963088</c:v>
                </c:pt>
                <c:pt idx="938">
                  <c:v>2864.55062699</c:v>
                </c:pt>
                <c:pt idx="939">
                  <c:v>2864.58104587</c:v>
                </c:pt>
                <c:pt idx="940">
                  <c:v>2864.58133006</c:v>
                </c:pt>
                <c:pt idx="941">
                  <c:v>2864.61272502</c:v>
                </c:pt>
                <c:pt idx="942">
                  <c:v>2865.67905402</c:v>
                </c:pt>
                <c:pt idx="943">
                  <c:v>2865.73456907</c:v>
                </c:pt>
                <c:pt idx="944">
                  <c:v>2865.77900004</c:v>
                </c:pt>
                <c:pt idx="945">
                  <c:v>2865.79016709</c:v>
                </c:pt>
                <c:pt idx="946">
                  <c:v>2865.80537701</c:v>
                </c:pt>
                <c:pt idx="947">
                  <c:v>2865.81802607</c:v>
                </c:pt>
                <c:pt idx="948">
                  <c:v>2865.83047009</c:v>
                </c:pt>
                <c:pt idx="949">
                  <c:v>2865.84872103</c:v>
                </c:pt>
                <c:pt idx="950">
                  <c:v>2865.86483097</c:v>
                </c:pt>
                <c:pt idx="951">
                  <c:v>2865.87691498</c:v>
                </c:pt>
                <c:pt idx="952">
                  <c:v>2866.98580694</c:v>
                </c:pt>
                <c:pt idx="953">
                  <c:v>2867.03354597</c:v>
                </c:pt>
                <c:pt idx="954">
                  <c:v>2867.09930205</c:v>
                </c:pt>
                <c:pt idx="955">
                  <c:v>2867.10962892</c:v>
                </c:pt>
                <c:pt idx="956">
                  <c:v>2867.14175105</c:v>
                </c:pt>
                <c:pt idx="957">
                  <c:v>2868.18745804</c:v>
                </c:pt>
                <c:pt idx="958">
                  <c:v>2868.21452999</c:v>
                </c:pt>
                <c:pt idx="959">
                  <c:v>2868.23566008</c:v>
                </c:pt>
                <c:pt idx="960">
                  <c:v>2868.248440979999</c:v>
                </c:pt>
                <c:pt idx="961">
                  <c:v>2868.26185107</c:v>
                </c:pt>
                <c:pt idx="962">
                  <c:v>2869.40013289</c:v>
                </c:pt>
                <c:pt idx="963">
                  <c:v>2869.39981294</c:v>
                </c:pt>
                <c:pt idx="964">
                  <c:v>2869.48543596</c:v>
                </c:pt>
                <c:pt idx="965">
                  <c:v>2869.49075794</c:v>
                </c:pt>
                <c:pt idx="966">
                  <c:v>2869.52659297</c:v>
                </c:pt>
                <c:pt idx="967">
                  <c:v>2870.60450292</c:v>
                </c:pt>
                <c:pt idx="968">
                  <c:v>2870.63081598</c:v>
                </c:pt>
                <c:pt idx="969">
                  <c:v>2870.67258406</c:v>
                </c:pt>
                <c:pt idx="970">
                  <c:v>2870.67221594</c:v>
                </c:pt>
                <c:pt idx="971">
                  <c:v>2870.74591208</c:v>
                </c:pt>
                <c:pt idx="972">
                  <c:v>2871.77842593</c:v>
                </c:pt>
                <c:pt idx="973">
                  <c:v>2871.83789396</c:v>
                </c:pt>
                <c:pt idx="974">
                  <c:v>2871.84318995</c:v>
                </c:pt>
                <c:pt idx="975">
                  <c:v>2871.90396404</c:v>
                </c:pt>
                <c:pt idx="976">
                  <c:v>2871.90949702</c:v>
                </c:pt>
                <c:pt idx="977">
                  <c:v>2871.98584199</c:v>
                </c:pt>
                <c:pt idx="978">
                  <c:v>2872.02202392</c:v>
                </c:pt>
                <c:pt idx="979">
                  <c:v>2872.13253498</c:v>
                </c:pt>
                <c:pt idx="980">
                  <c:v>2873.19820309</c:v>
                </c:pt>
                <c:pt idx="981">
                  <c:v>2873.24536204</c:v>
                </c:pt>
                <c:pt idx="982">
                  <c:v>2873.29360294</c:v>
                </c:pt>
                <c:pt idx="983">
                  <c:v>2873.30806494</c:v>
                </c:pt>
                <c:pt idx="984">
                  <c:v>2873.40875506</c:v>
                </c:pt>
                <c:pt idx="985">
                  <c:v>2874.45301604</c:v>
                </c:pt>
                <c:pt idx="986">
                  <c:v>2874.47653389</c:v>
                </c:pt>
                <c:pt idx="987">
                  <c:v>2874.50160408</c:v>
                </c:pt>
                <c:pt idx="988">
                  <c:v>2874.51340795</c:v>
                </c:pt>
                <c:pt idx="989">
                  <c:v>2874.53070188</c:v>
                </c:pt>
                <c:pt idx="990">
                  <c:v>2875.64271808</c:v>
                </c:pt>
                <c:pt idx="991">
                  <c:v>2875.646568059999</c:v>
                </c:pt>
                <c:pt idx="992">
                  <c:v>2875.726629019997</c:v>
                </c:pt>
                <c:pt idx="993">
                  <c:v>2876.83215499</c:v>
                </c:pt>
                <c:pt idx="994">
                  <c:v>2876.85345888</c:v>
                </c:pt>
                <c:pt idx="995">
                  <c:v>2876.98311496</c:v>
                </c:pt>
                <c:pt idx="996">
                  <c:v>2876.98932886</c:v>
                </c:pt>
                <c:pt idx="997">
                  <c:v>2877.119807</c:v>
                </c:pt>
                <c:pt idx="998">
                  <c:v>2877.1202209</c:v>
                </c:pt>
                <c:pt idx="999">
                  <c:v>2877.16471004</c:v>
                </c:pt>
                <c:pt idx="1000">
                  <c:v>2877.16432405</c:v>
                </c:pt>
                <c:pt idx="1001">
                  <c:v>2877.23850703</c:v>
                </c:pt>
                <c:pt idx="1002">
                  <c:v>2878.28081894</c:v>
                </c:pt>
                <c:pt idx="1003">
                  <c:v>2878.33982301</c:v>
                </c:pt>
                <c:pt idx="1004">
                  <c:v>2878.39920592</c:v>
                </c:pt>
                <c:pt idx="1005">
                  <c:v>2879.568326</c:v>
                </c:pt>
                <c:pt idx="1006">
                  <c:v>2879.595927</c:v>
                </c:pt>
                <c:pt idx="1007">
                  <c:v>2879.59614801</c:v>
                </c:pt>
                <c:pt idx="1008">
                  <c:v>2880.68679905</c:v>
                </c:pt>
                <c:pt idx="1009">
                  <c:v>2881.77151608</c:v>
                </c:pt>
                <c:pt idx="1010">
                  <c:v>2881.81696606</c:v>
                </c:pt>
                <c:pt idx="1011">
                  <c:v>2881.8733449</c:v>
                </c:pt>
                <c:pt idx="1012">
                  <c:v>2883.08316588</c:v>
                </c:pt>
                <c:pt idx="1013">
                  <c:v>2883.098489049999</c:v>
                </c:pt>
                <c:pt idx="1014">
                  <c:v>2883.16111493</c:v>
                </c:pt>
                <c:pt idx="1015">
                  <c:v>2883.16077399</c:v>
                </c:pt>
                <c:pt idx="1016">
                  <c:v>2883.19533992</c:v>
                </c:pt>
                <c:pt idx="1017">
                  <c:v>2883.20763493</c:v>
                </c:pt>
                <c:pt idx="1018">
                  <c:v>2883.23485208</c:v>
                </c:pt>
                <c:pt idx="1019">
                  <c:v>2883.24734187</c:v>
                </c:pt>
                <c:pt idx="1020">
                  <c:v>2883.30454087</c:v>
                </c:pt>
                <c:pt idx="1021">
                  <c:v>2883.37076306</c:v>
                </c:pt>
                <c:pt idx="1022">
                  <c:v>2884.600465059998</c:v>
                </c:pt>
                <c:pt idx="1023">
                  <c:v>2884.63408494</c:v>
                </c:pt>
                <c:pt idx="1024">
                  <c:v>2884.68635988</c:v>
                </c:pt>
                <c:pt idx="1025">
                  <c:v>2884.69562292</c:v>
                </c:pt>
                <c:pt idx="1026">
                  <c:v>2884.73104</c:v>
                </c:pt>
                <c:pt idx="1027">
                  <c:v>2885.81841898</c:v>
                </c:pt>
                <c:pt idx="1028">
                  <c:v>2885.85343695</c:v>
                </c:pt>
                <c:pt idx="1029">
                  <c:v>2885.91214991</c:v>
                </c:pt>
                <c:pt idx="1030">
                  <c:v>2885.93449092</c:v>
                </c:pt>
                <c:pt idx="1031">
                  <c:v>2885.95662093</c:v>
                </c:pt>
                <c:pt idx="1032">
                  <c:v>2885.99559307</c:v>
                </c:pt>
                <c:pt idx="1033">
                  <c:v>2887.12047601</c:v>
                </c:pt>
                <c:pt idx="1034">
                  <c:v>2887.18659186</c:v>
                </c:pt>
                <c:pt idx="1035">
                  <c:v>2887.20512891</c:v>
                </c:pt>
                <c:pt idx="1036">
                  <c:v>2887.25099993</c:v>
                </c:pt>
                <c:pt idx="1037">
                  <c:v>2888.31612086</c:v>
                </c:pt>
                <c:pt idx="1038">
                  <c:v>2888.39128494</c:v>
                </c:pt>
                <c:pt idx="1039">
                  <c:v>2888.4160769</c:v>
                </c:pt>
                <c:pt idx="1040">
                  <c:v>2888.43475795</c:v>
                </c:pt>
                <c:pt idx="1041">
                  <c:v>2888.47843599</c:v>
                </c:pt>
                <c:pt idx="1042">
                  <c:v>2888.51622009</c:v>
                </c:pt>
                <c:pt idx="1043">
                  <c:v>2888.53931308</c:v>
                </c:pt>
                <c:pt idx="1044">
                  <c:v>2888.57042098</c:v>
                </c:pt>
                <c:pt idx="1045">
                  <c:v>2888.58232307</c:v>
                </c:pt>
                <c:pt idx="1046">
                  <c:v>2888.60431099</c:v>
                </c:pt>
                <c:pt idx="1047">
                  <c:v>2889.64174795</c:v>
                </c:pt>
                <c:pt idx="1048">
                  <c:v>2889.67813087</c:v>
                </c:pt>
                <c:pt idx="1049">
                  <c:v>2889.70222807</c:v>
                </c:pt>
                <c:pt idx="1050">
                  <c:v>2889.72006702</c:v>
                </c:pt>
                <c:pt idx="1051">
                  <c:v>2889.73600698</c:v>
                </c:pt>
                <c:pt idx="1052">
                  <c:v>2890.81270909</c:v>
                </c:pt>
                <c:pt idx="1053">
                  <c:v>2890.85074091</c:v>
                </c:pt>
                <c:pt idx="1054">
                  <c:v>2890.876436</c:v>
                </c:pt>
                <c:pt idx="1055">
                  <c:v>2890.88645101</c:v>
                </c:pt>
                <c:pt idx="1056">
                  <c:v>2890.91200805</c:v>
                </c:pt>
                <c:pt idx="1057">
                  <c:v>2890.93308091</c:v>
                </c:pt>
                <c:pt idx="1058">
                  <c:v>2892.06176996</c:v>
                </c:pt>
                <c:pt idx="1059">
                  <c:v>2892.08303189</c:v>
                </c:pt>
                <c:pt idx="1060">
                  <c:v>2892.1052599</c:v>
                </c:pt>
                <c:pt idx="1061">
                  <c:v>2892.13325691</c:v>
                </c:pt>
                <c:pt idx="1062">
                  <c:v>2892.14630604</c:v>
                </c:pt>
                <c:pt idx="1063">
                  <c:v>2893.24611807</c:v>
                </c:pt>
                <c:pt idx="1064">
                  <c:v>2893.25061393</c:v>
                </c:pt>
                <c:pt idx="1065">
                  <c:v>2893.32833695</c:v>
                </c:pt>
                <c:pt idx="1066">
                  <c:v>2893.33124089</c:v>
                </c:pt>
                <c:pt idx="1067">
                  <c:v>2893.39103198</c:v>
                </c:pt>
                <c:pt idx="1068">
                  <c:v>2894.40473604</c:v>
                </c:pt>
                <c:pt idx="1069">
                  <c:v>2894.485039</c:v>
                </c:pt>
                <c:pt idx="1070">
                  <c:v>2894.61274886</c:v>
                </c:pt>
                <c:pt idx="1071">
                  <c:v>2894.62540388</c:v>
                </c:pt>
                <c:pt idx="1072">
                  <c:v>2894.67407799</c:v>
                </c:pt>
                <c:pt idx="1073">
                  <c:v>2894.67375994</c:v>
                </c:pt>
                <c:pt idx="1074">
                  <c:v>2894.72231102</c:v>
                </c:pt>
                <c:pt idx="1075">
                  <c:v>2894.72248697</c:v>
                </c:pt>
                <c:pt idx="1076">
                  <c:v>2894.75377202</c:v>
                </c:pt>
                <c:pt idx="1077">
                  <c:v>2894.766583919999</c:v>
                </c:pt>
                <c:pt idx="1078">
                  <c:v>2895.837327</c:v>
                </c:pt>
                <c:pt idx="1079">
                  <c:v>2895.85780406</c:v>
                </c:pt>
                <c:pt idx="1080">
                  <c:v>2895.88090396</c:v>
                </c:pt>
                <c:pt idx="1081">
                  <c:v>2895.89456391</c:v>
                </c:pt>
                <c:pt idx="1082">
                  <c:v>2897.03498101</c:v>
                </c:pt>
                <c:pt idx="1083">
                  <c:v>2897.04425502</c:v>
                </c:pt>
                <c:pt idx="1084">
                  <c:v>2897.15786099</c:v>
                </c:pt>
                <c:pt idx="1085">
                  <c:v>2897.173985</c:v>
                </c:pt>
                <c:pt idx="1086">
                  <c:v>2897.27027702</c:v>
                </c:pt>
                <c:pt idx="1087">
                  <c:v>2898.34155703</c:v>
                </c:pt>
                <c:pt idx="1088">
                  <c:v>2898.36411095</c:v>
                </c:pt>
                <c:pt idx="1089">
                  <c:v>2898.37857103</c:v>
                </c:pt>
                <c:pt idx="1090">
                  <c:v>2898.38959908</c:v>
                </c:pt>
                <c:pt idx="1091">
                  <c:v>2898.40427089</c:v>
                </c:pt>
                <c:pt idx="1092">
                  <c:v>2899.48836899</c:v>
                </c:pt>
                <c:pt idx="1093">
                  <c:v>2899.48817587</c:v>
                </c:pt>
                <c:pt idx="1094">
                  <c:v>2899.53395987</c:v>
                </c:pt>
                <c:pt idx="1095">
                  <c:v>2899.53364086</c:v>
                </c:pt>
                <c:pt idx="1096">
                  <c:v>2899.57044101</c:v>
                </c:pt>
                <c:pt idx="1097">
                  <c:v>2900.61365604</c:v>
                </c:pt>
                <c:pt idx="1098">
                  <c:v>2900.64524794</c:v>
                </c:pt>
                <c:pt idx="1099">
                  <c:v>2900.66090202</c:v>
                </c:pt>
                <c:pt idx="1100">
                  <c:v>2900.69628692</c:v>
                </c:pt>
                <c:pt idx="1101">
                  <c:v>2900.71359086</c:v>
                </c:pt>
                <c:pt idx="1102">
                  <c:v>2900.76092505</c:v>
                </c:pt>
                <c:pt idx="1103">
                  <c:v>2900.79902697</c:v>
                </c:pt>
                <c:pt idx="1104">
                  <c:v>2900.81147099</c:v>
                </c:pt>
                <c:pt idx="1105">
                  <c:v>2900.82490301</c:v>
                </c:pt>
                <c:pt idx="1106">
                  <c:v>2900.85560107</c:v>
                </c:pt>
                <c:pt idx="1107">
                  <c:v>2900.8689239</c:v>
                </c:pt>
                <c:pt idx="1108">
                  <c:v>2902.00757909</c:v>
                </c:pt>
                <c:pt idx="1109">
                  <c:v>2902.05447388</c:v>
                </c:pt>
                <c:pt idx="1110">
                  <c:v>2902.09142399</c:v>
                </c:pt>
                <c:pt idx="1111">
                  <c:v>2902.0994339</c:v>
                </c:pt>
                <c:pt idx="1112">
                  <c:v>2902.13923097</c:v>
                </c:pt>
                <c:pt idx="1113">
                  <c:v>2903.18817592</c:v>
                </c:pt>
                <c:pt idx="1114">
                  <c:v>2903.21363592</c:v>
                </c:pt>
                <c:pt idx="1115">
                  <c:v>2903.21464205</c:v>
                </c:pt>
                <c:pt idx="1116">
                  <c:v>2903.2441299</c:v>
                </c:pt>
                <c:pt idx="1117">
                  <c:v>2903.24633098</c:v>
                </c:pt>
                <c:pt idx="1118">
                  <c:v>2904.30644393</c:v>
                </c:pt>
                <c:pt idx="1119">
                  <c:v>2904.31283593</c:v>
                </c:pt>
                <c:pt idx="1120">
                  <c:v>2904.34862089</c:v>
                </c:pt>
                <c:pt idx="1121">
                  <c:v>2904.34910297</c:v>
                </c:pt>
                <c:pt idx="1122">
                  <c:v>2904.37928295</c:v>
                </c:pt>
                <c:pt idx="1123">
                  <c:v>2905.41197491</c:v>
                </c:pt>
                <c:pt idx="1124">
                  <c:v>2905.44261599</c:v>
                </c:pt>
                <c:pt idx="1125">
                  <c:v>2906.78972292</c:v>
                </c:pt>
                <c:pt idx="1126">
                  <c:v>2906.78937793</c:v>
                </c:pt>
                <c:pt idx="1127">
                  <c:v>2906.90493703</c:v>
                </c:pt>
                <c:pt idx="1128">
                  <c:v>2906.93098593</c:v>
                </c:pt>
                <c:pt idx="1129">
                  <c:v>2906.99488688</c:v>
                </c:pt>
                <c:pt idx="1130">
                  <c:v>2907.05020094</c:v>
                </c:pt>
                <c:pt idx="1131">
                  <c:v>2907.09421992</c:v>
                </c:pt>
                <c:pt idx="1132">
                  <c:v>2908.39943409</c:v>
                </c:pt>
                <c:pt idx="1133">
                  <c:v>2908.40636897</c:v>
                </c:pt>
                <c:pt idx="1134">
                  <c:v>2908.47332597</c:v>
                </c:pt>
                <c:pt idx="1135">
                  <c:v>2909.59806204</c:v>
                </c:pt>
                <c:pt idx="1136">
                  <c:v>2909.62612891</c:v>
                </c:pt>
                <c:pt idx="1137">
                  <c:v>2909.63472295</c:v>
                </c:pt>
                <c:pt idx="1138">
                  <c:v>2909.66471696</c:v>
                </c:pt>
                <c:pt idx="1139">
                  <c:v>2909.67457199</c:v>
                </c:pt>
                <c:pt idx="1140">
                  <c:v>2910.71794605</c:v>
                </c:pt>
                <c:pt idx="1141">
                  <c:v>2982.81420088</c:v>
                </c:pt>
                <c:pt idx="1142">
                  <c:v>2986.16348195</c:v>
                </c:pt>
                <c:pt idx="1143">
                  <c:v>2985.03149199</c:v>
                </c:pt>
                <c:pt idx="1144">
                  <c:v>2986.19602299</c:v>
                </c:pt>
                <c:pt idx="1145">
                  <c:v>2986.29133892</c:v>
                </c:pt>
                <c:pt idx="1146">
                  <c:v>2989.56372404</c:v>
                </c:pt>
                <c:pt idx="1147">
                  <c:v>2983.881598</c:v>
                </c:pt>
                <c:pt idx="1148">
                  <c:v>2988.48491907</c:v>
                </c:pt>
                <c:pt idx="1149">
                  <c:v>2990.64757895</c:v>
                </c:pt>
                <c:pt idx="1150">
                  <c:v>2989.601156</c:v>
                </c:pt>
                <c:pt idx="1151">
                  <c:v>2992.84073496</c:v>
                </c:pt>
                <c:pt idx="1152">
                  <c:v>2990.67839098</c:v>
                </c:pt>
                <c:pt idx="1153">
                  <c:v>2983.95175791</c:v>
                </c:pt>
                <c:pt idx="1154">
                  <c:v>2983.95227003</c:v>
                </c:pt>
                <c:pt idx="1155">
                  <c:v>2985.03858709</c:v>
                </c:pt>
                <c:pt idx="1156">
                  <c:v>3001.70745492</c:v>
                </c:pt>
                <c:pt idx="1157">
                  <c:v>2985.05255103</c:v>
                </c:pt>
                <c:pt idx="1158">
                  <c:v>2998.45039988</c:v>
                </c:pt>
                <c:pt idx="1159">
                  <c:v>3000.61407399</c:v>
                </c:pt>
                <c:pt idx="1160">
                  <c:v>3005.09312701</c:v>
                </c:pt>
                <c:pt idx="1161">
                  <c:v>3005.10528588</c:v>
                </c:pt>
                <c:pt idx="1162">
                  <c:v>3007.61136603</c:v>
                </c:pt>
                <c:pt idx="1163">
                  <c:v>3007.62587905</c:v>
                </c:pt>
                <c:pt idx="1164">
                  <c:v>3005.15946889</c:v>
                </c:pt>
                <c:pt idx="1165">
                  <c:v>3006.30256104</c:v>
                </c:pt>
                <c:pt idx="1166">
                  <c:v>3006.31467891</c:v>
                </c:pt>
                <c:pt idx="1167">
                  <c:v>3008.68358588</c:v>
                </c:pt>
                <c:pt idx="1168">
                  <c:v>3008.70532107</c:v>
                </c:pt>
                <c:pt idx="1169">
                  <c:v>3008.727139</c:v>
                </c:pt>
                <c:pt idx="1170">
                  <c:v>3008.73144507</c:v>
                </c:pt>
                <c:pt idx="1171">
                  <c:v>3009.85728097</c:v>
                </c:pt>
                <c:pt idx="1172">
                  <c:v>3009.85634303</c:v>
                </c:pt>
                <c:pt idx="1173">
                  <c:v>3010.03193307</c:v>
                </c:pt>
                <c:pt idx="1174">
                  <c:v>3028.781955</c:v>
                </c:pt>
                <c:pt idx="1175">
                  <c:v>3025.30764699</c:v>
                </c:pt>
                <c:pt idx="1176">
                  <c:v>3034.4573729</c:v>
                </c:pt>
                <c:pt idx="1177">
                  <c:v>3023.10712886</c:v>
                </c:pt>
                <c:pt idx="1178">
                  <c:v>3011.19043207</c:v>
                </c:pt>
                <c:pt idx="1179">
                  <c:v>3010.03208303</c:v>
                </c:pt>
                <c:pt idx="1180">
                  <c:v>3026.46337795</c:v>
                </c:pt>
                <c:pt idx="1181">
                  <c:v>3012.626981019997</c:v>
                </c:pt>
                <c:pt idx="1182">
                  <c:v>3054.21943402</c:v>
                </c:pt>
                <c:pt idx="1183">
                  <c:v>3011.228409049997</c:v>
                </c:pt>
                <c:pt idx="1184">
                  <c:v>3010.05984306</c:v>
                </c:pt>
                <c:pt idx="1185">
                  <c:v>3054.08548808</c:v>
                </c:pt>
                <c:pt idx="1186">
                  <c:v>3048.04097605</c:v>
                </c:pt>
                <c:pt idx="1187">
                  <c:v>3054.09956408</c:v>
                </c:pt>
                <c:pt idx="1188">
                  <c:v>3049.34037209</c:v>
                </c:pt>
                <c:pt idx="1189">
                  <c:v>3054.25448895</c:v>
                </c:pt>
                <c:pt idx="1190">
                  <c:v>3048.15624404</c:v>
                </c:pt>
                <c:pt idx="1191">
                  <c:v>3012.51768899</c:v>
                </c:pt>
                <c:pt idx="1192">
                  <c:v>3052.92062497</c:v>
                </c:pt>
                <c:pt idx="1193">
                  <c:v>3052.95447087</c:v>
                </c:pt>
                <c:pt idx="1194">
                  <c:v>3051.81087995</c:v>
                </c:pt>
                <c:pt idx="1195">
                  <c:v>3056.49776101</c:v>
                </c:pt>
                <c:pt idx="1196">
                  <c:v>3036.76554298</c:v>
                </c:pt>
                <c:pt idx="1197">
                  <c:v>3055.388551</c:v>
                </c:pt>
                <c:pt idx="1198">
                  <c:v>3019.27766204</c:v>
                </c:pt>
                <c:pt idx="1199">
                  <c:v>3017.06576705</c:v>
                </c:pt>
                <c:pt idx="1200">
                  <c:v>3020.63526702</c:v>
                </c:pt>
                <c:pt idx="1201">
                  <c:v>3025.3360219</c:v>
                </c:pt>
                <c:pt idx="1202">
                  <c:v>3025.37343097</c:v>
                </c:pt>
                <c:pt idx="1203">
                  <c:v>3025.41161799</c:v>
                </c:pt>
                <c:pt idx="1204">
                  <c:v>3019.32867694</c:v>
                </c:pt>
                <c:pt idx="1205">
                  <c:v>3022.948683019998</c:v>
                </c:pt>
                <c:pt idx="1206">
                  <c:v>3027.52899194</c:v>
                </c:pt>
                <c:pt idx="1207">
                  <c:v>3027.57393098</c:v>
                </c:pt>
                <c:pt idx="1208">
                  <c:v>3022.974792</c:v>
                </c:pt>
                <c:pt idx="1209">
                  <c:v>3018.11294508</c:v>
                </c:pt>
                <c:pt idx="1210">
                  <c:v>3023.10782504</c:v>
                </c:pt>
                <c:pt idx="1211">
                  <c:v>3034.46809602</c:v>
                </c:pt>
                <c:pt idx="1212">
                  <c:v>3049.35752702</c:v>
                </c:pt>
                <c:pt idx="1213">
                  <c:v>3050.56436992</c:v>
                </c:pt>
                <c:pt idx="1214">
                  <c:v>3018.13818789</c:v>
                </c:pt>
                <c:pt idx="1215">
                  <c:v>3023.26191092</c:v>
                </c:pt>
                <c:pt idx="1216">
                  <c:v>3013.80600595</c:v>
                </c:pt>
                <c:pt idx="1217">
                  <c:v>3035.556885</c:v>
                </c:pt>
                <c:pt idx="1218">
                  <c:v>3012.62732291</c:v>
                </c:pt>
                <c:pt idx="1219">
                  <c:v>3027.66238308</c:v>
                </c:pt>
                <c:pt idx="1220">
                  <c:v>3012.52024603</c:v>
                </c:pt>
                <c:pt idx="1221">
                  <c:v>3031.02699399</c:v>
                </c:pt>
                <c:pt idx="1222">
                  <c:v>3021.77403903</c:v>
                </c:pt>
                <c:pt idx="1223">
                  <c:v>3020.65820909</c:v>
                </c:pt>
                <c:pt idx="1224">
                  <c:v>3043.54458499</c:v>
                </c:pt>
                <c:pt idx="1225">
                  <c:v>3043.54399109</c:v>
                </c:pt>
                <c:pt idx="1226">
                  <c:v>3044.68263602</c:v>
                </c:pt>
                <c:pt idx="1227">
                  <c:v>3043.58540297</c:v>
                </c:pt>
                <c:pt idx="1228">
                  <c:v>3045.69369197</c:v>
                </c:pt>
                <c:pt idx="1229">
                  <c:v>3048.04001498</c:v>
                </c:pt>
                <c:pt idx="1230">
                  <c:v>3021.80314493</c:v>
                </c:pt>
                <c:pt idx="1231">
                  <c:v>3012.772192</c:v>
                </c:pt>
                <c:pt idx="1232">
                  <c:v>3058.68715692</c:v>
                </c:pt>
                <c:pt idx="1233">
                  <c:v>3054.27079988</c:v>
                </c:pt>
                <c:pt idx="1234">
                  <c:v>3048.15641093</c:v>
                </c:pt>
                <c:pt idx="1235">
                  <c:v>3056.50551891</c:v>
                </c:pt>
                <c:pt idx="1236">
                  <c:v>3057.58393788</c:v>
                </c:pt>
                <c:pt idx="1237">
                  <c:v>3051.85177994</c:v>
                </c:pt>
                <c:pt idx="1238">
                  <c:v>3045.73805308</c:v>
                </c:pt>
                <c:pt idx="1239">
                  <c:v>3045.789114</c:v>
                </c:pt>
                <c:pt idx="1240">
                  <c:v>3031.04878497</c:v>
                </c:pt>
                <c:pt idx="1241">
                  <c:v>3045.84992504</c:v>
                </c:pt>
                <c:pt idx="1242">
                  <c:v>3031.06708908</c:v>
                </c:pt>
                <c:pt idx="1243">
                  <c:v>3035.58330202</c:v>
                </c:pt>
                <c:pt idx="1244">
                  <c:v>3020.67068887</c:v>
                </c:pt>
                <c:pt idx="1245">
                  <c:v>3018.188844919997</c:v>
                </c:pt>
                <c:pt idx="1246">
                  <c:v>3028.88232207</c:v>
                </c:pt>
                <c:pt idx="1247">
                  <c:v>3028.89133596</c:v>
                </c:pt>
                <c:pt idx="1248">
                  <c:v>3034.48115897</c:v>
                </c:pt>
                <c:pt idx="1249">
                  <c:v>3031.08976889</c:v>
                </c:pt>
                <c:pt idx="1250">
                  <c:v>3019.53665686</c:v>
                </c:pt>
                <c:pt idx="1251">
                  <c:v>3032.16717386</c:v>
                </c:pt>
                <c:pt idx="1252">
                  <c:v>3039.1660769</c:v>
                </c:pt>
                <c:pt idx="1253">
                  <c:v>3051.87220097</c:v>
                </c:pt>
                <c:pt idx="1254">
                  <c:v>3032.25917101</c:v>
                </c:pt>
                <c:pt idx="1255">
                  <c:v>3033.31715488</c:v>
                </c:pt>
                <c:pt idx="1256">
                  <c:v>3041.39475894</c:v>
                </c:pt>
                <c:pt idx="1257">
                  <c:v>3033.36369896</c:v>
                </c:pt>
                <c:pt idx="1258">
                  <c:v>3041.41750407</c:v>
                </c:pt>
                <c:pt idx="1259">
                  <c:v>3037.95124602</c:v>
                </c:pt>
                <c:pt idx="1260">
                  <c:v>3038.05206394</c:v>
                </c:pt>
                <c:pt idx="1261">
                  <c:v>3039.19282007</c:v>
                </c:pt>
                <c:pt idx="1262">
                  <c:v>3040.31242704</c:v>
                </c:pt>
                <c:pt idx="1263">
                  <c:v>3038.05255699</c:v>
                </c:pt>
                <c:pt idx="1264">
                  <c:v>3036.789114</c:v>
                </c:pt>
                <c:pt idx="1265">
                  <c:v>3036.88652301</c:v>
                </c:pt>
                <c:pt idx="1266">
                  <c:v>3038.07425499</c:v>
                </c:pt>
                <c:pt idx="1267">
                  <c:v>3040.34989786</c:v>
                </c:pt>
                <c:pt idx="1268">
                  <c:v>3041.42497587</c:v>
                </c:pt>
                <c:pt idx="1269">
                  <c:v>3045.85756588</c:v>
                </c:pt>
                <c:pt idx="1270">
                  <c:v>3050.57985091</c:v>
                </c:pt>
                <c:pt idx="1271">
                  <c:v>3050.74185395</c:v>
                </c:pt>
                <c:pt idx="1272">
                  <c:v>3055.41878796</c:v>
                </c:pt>
                <c:pt idx="1273">
                  <c:v>3057.58785701</c:v>
                </c:pt>
                <c:pt idx="1274">
                  <c:v>2134.90356493</c:v>
                </c:pt>
                <c:pt idx="1275">
                  <c:v>2134.95225286</c:v>
                </c:pt>
                <c:pt idx="1276">
                  <c:v>2134.98082805</c:v>
                </c:pt>
                <c:pt idx="1277">
                  <c:v>2134.99536395</c:v>
                </c:pt>
                <c:pt idx="1278">
                  <c:v>2135.01114297</c:v>
                </c:pt>
                <c:pt idx="1279">
                  <c:v>2135.01789999</c:v>
                </c:pt>
                <c:pt idx="1280">
                  <c:v>2135.03867388</c:v>
                </c:pt>
                <c:pt idx="1281">
                  <c:v>2135.03955007</c:v>
                </c:pt>
                <c:pt idx="1282">
                  <c:v>2135.10857892</c:v>
                </c:pt>
                <c:pt idx="1283">
                  <c:v>2135.13303804</c:v>
                </c:pt>
                <c:pt idx="1284">
                  <c:v>2135.19422197</c:v>
                </c:pt>
                <c:pt idx="1285">
                  <c:v>2135.280889029997</c:v>
                </c:pt>
                <c:pt idx="1286">
                  <c:v>2136.149941919999</c:v>
                </c:pt>
                <c:pt idx="1287">
                  <c:v>2136.16872001</c:v>
                </c:pt>
                <c:pt idx="1288">
                  <c:v>2136.28239202</c:v>
                </c:pt>
                <c:pt idx="1289">
                  <c:v>2136.30384898</c:v>
                </c:pt>
                <c:pt idx="1290">
                  <c:v>2136.32331109</c:v>
                </c:pt>
                <c:pt idx="1291">
                  <c:v>2136.32751989</c:v>
                </c:pt>
                <c:pt idx="1292">
                  <c:v>2137.36330104</c:v>
                </c:pt>
                <c:pt idx="1293">
                  <c:v>2137.39274406</c:v>
                </c:pt>
                <c:pt idx="1294">
                  <c:v>2137.41581297</c:v>
                </c:pt>
                <c:pt idx="1295">
                  <c:v>2137.44326997</c:v>
                </c:pt>
                <c:pt idx="1296">
                  <c:v>2137.45376086</c:v>
                </c:pt>
                <c:pt idx="1297">
                  <c:v>2137.48153901</c:v>
                </c:pt>
                <c:pt idx="1298">
                  <c:v>2137.51019192</c:v>
                </c:pt>
                <c:pt idx="1299">
                  <c:v>2137.55380702</c:v>
                </c:pt>
                <c:pt idx="1300">
                  <c:v>2137.60233998</c:v>
                </c:pt>
                <c:pt idx="1301">
                  <c:v>2137.64544702</c:v>
                </c:pt>
                <c:pt idx="1302">
                  <c:v>2138.71796799</c:v>
                </c:pt>
                <c:pt idx="1303">
                  <c:v>2138.74159098</c:v>
                </c:pt>
                <c:pt idx="1304">
                  <c:v>2138.74546504</c:v>
                </c:pt>
                <c:pt idx="1305">
                  <c:v>2138.77718902</c:v>
                </c:pt>
                <c:pt idx="1306">
                  <c:v>2138.780729059999</c:v>
                </c:pt>
                <c:pt idx="1307">
                  <c:v>2138.82185698</c:v>
                </c:pt>
                <c:pt idx="1308">
                  <c:v>2138.87683392</c:v>
                </c:pt>
                <c:pt idx="1309">
                  <c:v>2138.89209986</c:v>
                </c:pt>
                <c:pt idx="1310">
                  <c:v>2139.93134809</c:v>
                </c:pt>
                <c:pt idx="1311">
                  <c:v>2139.95057201</c:v>
                </c:pt>
                <c:pt idx="1312">
                  <c:v>2139.97967005</c:v>
                </c:pt>
                <c:pt idx="1313">
                  <c:v>2139.98579407</c:v>
                </c:pt>
                <c:pt idx="1314">
                  <c:v>2140.02557302</c:v>
                </c:pt>
                <c:pt idx="1315">
                  <c:v>2140.04190302</c:v>
                </c:pt>
                <c:pt idx="1316">
                  <c:v>2140.05111003</c:v>
                </c:pt>
                <c:pt idx="1317">
                  <c:v>2140.07668495</c:v>
                </c:pt>
                <c:pt idx="1318">
                  <c:v>2140.08925605</c:v>
                </c:pt>
                <c:pt idx="1319">
                  <c:v>2140.13358498</c:v>
                </c:pt>
                <c:pt idx="1320">
                  <c:v>2140.15892196</c:v>
                </c:pt>
                <c:pt idx="1321">
                  <c:v>2140.19902587</c:v>
                </c:pt>
                <c:pt idx="1322">
                  <c:v>2140.21574807</c:v>
                </c:pt>
                <c:pt idx="1323">
                  <c:v>2140.68365693</c:v>
                </c:pt>
                <c:pt idx="1324">
                  <c:v>2140.7429769</c:v>
                </c:pt>
                <c:pt idx="1325">
                  <c:v>2140.78205395</c:v>
                </c:pt>
                <c:pt idx="1326">
                  <c:v>2140.81649995</c:v>
                </c:pt>
                <c:pt idx="1327">
                  <c:v>2140.85906887</c:v>
                </c:pt>
                <c:pt idx="1328">
                  <c:v>2140.89379787</c:v>
                </c:pt>
                <c:pt idx="1329">
                  <c:v>2140.90354896</c:v>
                </c:pt>
                <c:pt idx="1330">
                  <c:v>2140.91417003</c:v>
                </c:pt>
                <c:pt idx="1331">
                  <c:v>2141.99794602</c:v>
                </c:pt>
                <c:pt idx="1332">
                  <c:v>2142.02521396</c:v>
                </c:pt>
                <c:pt idx="1333">
                  <c:v>2142.024487019999</c:v>
                </c:pt>
                <c:pt idx="1334">
                  <c:v>2142.06544495</c:v>
                </c:pt>
                <c:pt idx="1335">
                  <c:v>2142.06595397</c:v>
                </c:pt>
                <c:pt idx="1336">
                  <c:v>2142.09247303</c:v>
                </c:pt>
                <c:pt idx="1337">
                  <c:v>2142.09283686</c:v>
                </c:pt>
                <c:pt idx="1338">
                  <c:v>2142.12132001</c:v>
                </c:pt>
                <c:pt idx="1339">
                  <c:v>2143.15194201</c:v>
                </c:pt>
                <c:pt idx="1340">
                  <c:v>2143.17422986</c:v>
                </c:pt>
                <c:pt idx="1341">
                  <c:v>2143.19086003</c:v>
                </c:pt>
                <c:pt idx="1342">
                  <c:v>2143.20262194</c:v>
                </c:pt>
                <c:pt idx="1343">
                  <c:v>2143.21706295</c:v>
                </c:pt>
                <c:pt idx="1344">
                  <c:v>2143.23091102</c:v>
                </c:pt>
                <c:pt idx="1345">
                  <c:v>2143.2411139</c:v>
                </c:pt>
                <c:pt idx="1346">
                  <c:v>2143.27317786</c:v>
                </c:pt>
                <c:pt idx="1347">
                  <c:v>2143.28178501</c:v>
                </c:pt>
                <c:pt idx="1348">
                  <c:v>2143.29829097</c:v>
                </c:pt>
                <c:pt idx="1349">
                  <c:v>2143.31647086</c:v>
                </c:pt>
                <c:pt idx="1350">
                  <c:v>2143.32668304</c:v>
                </c:pt>
                <c:pt idx="1351">
                  <c:v>2143.3365519</c:v>
                </c:pt>
                <c:pt idx="1352">
                  <c:v>2144.49016404</c:v>
                </c:pt>
                <c:pt idx="1353">
                  <c:v>2144.50468588</c:v>
                </c:pt>
                <c:pt idx="1354">
                  <c:v>2144.51446509</c:v>
                </c:pt>
                <c:pt idx="1355">
                  <c:v>2144.52449107</c:v>
                </c:pt>
                <c:pt idx="1356">
                  <c:v>2144.55643106</c:v>
                </c:pt>
                <c:pt idx="1357">
                  <c:v>2144.56923008</c:v>
                </c:pt>
                <c:pt idx="1358">
                  <c:v>2144.58576202</c:v>
                </c:pt>
                <c:pt idx="1359">
                  <c:v>2145.74577999</c:v>
                </c:pt>
                <c:pt idx="1360">
                  <c:v>2145.75012398</c:v>
                </c:pt>
                <c:pt idx="1361">
                  <c:v>2145.798208</c:v>
                </c:pt>
                <c:pt idx="1362">
                  <c:v>2145.79884386</c:v>
                </c:pt>
                <c:pt idx="1363">
                  <c:v>2145.85689306</c:v>
                </c:pt>
                <c:pt idx="1364">
                  <c:v>2146.03972292</c:v>
                </c:pt>
                <c:pt idx="1365">
                  <c:v>2146.12092996</c:v>
                </c:pt>
                <c:pt idx="1366">
                  <c:v>2146.12255096</c:v>
                </c:pt>
                <c:pt idx="1367">
                  <c:v>2146.15763998</c:v>
                </c:pt>
                <c:pt idx="1368">
                  <c:v>2146.1713109</c:v>
                </c:pt>
                <c:pt idx="1369">
                  <c:v>2146.214329</c:v>
                </c:pt>
                <c:pt idx="1370">
                  <c:v>2146.22791505</c:v>
                </c:pt>
                <c:pt idx="1371">
                  <c:v>2146.29313898</c:v>
                </c:pt>
                <c:pt idx="1372">
                  <c:v>2146.37838888</c:v>
                </c:pt>
                <c:pt idx="1373">
                  <c:v>2146.39885306</c:v>
                </c:pt>
                <c:pt idx="1374">
                  <c:v>2146.43914008</c:v>
                </c:pt>
                <c:pt idx="1375">
                  <c:v>2146.52549887</c:v>
                </c:pt>
                <c:pt idx="1376">
                  <c:v>2146.62688708</c:v>
                </c:pt>
                <c:pt idx="1377">
                  <c:v>2146.679842</c:v>
                </c:pt>
                <c:pt idx="1378">
                  <c:v>2147.36820507</c:v>
                </c:pt>
                <c:pt idx="1379">
                  <c:v>2147.38651705</c:v>
                </c:pt>
                <c:pt idx="1380">
                  <c:v>2147.45472002</c:v>
                </c:pt>
                <c:pt idx="1381">
                  <c:v>2147.47483206</c:v>
                </c:pt>
                <c:pt idx="1382">
                  <c:v>2147.50084209</c:v>
                </c:pt>
                <c:pt idx="1383">
                  <c:v>2147.52273393</c:v>
                </c:pt>
                <c:pt idx="1384">
                  <c:v>2147.57774496</c:v>
                </c:pt>
                <c:pt idx="1385">
                  <c:v>2147.596205</c:v>
                </c:pt>
                <c:pt idx="1386">
                  <c:v>2147.72779489</c:v>
                </c:pt>
                <c:pt idx="1387">
                  <c:v>2147.75036693</c:v>
                </c:pt>
                <c:pt idx="1388">
                  <c:v>2147.77120304</c:v>
                </c:pt>
                <c:pt idx="1389">
                  <c:v>2147.79880786</c:v>
                </c:pt>
                <c:pt idx="1390">
                  <c:v>2147.81780291</c:v>
                </c:pt>
                <c:pt idx="1391">
                  <c:v>2148.63745499</c:v>
                </c:pt>
                <c:pt idx="1392">
                  <c:v>2148.65661788</c:v>
                </c:pt>
                <c:pt idx="1393">
                  <c:v>2148.70072794</c:v>
                </c:pt>
                <c:pt idx="1394">
                  <c:v>2148.72474194</c:v>
                </c:pt>
                <c:pt idx="1395">
                  <c:v>2148.747689009997</c:v>
                </c:pt>
                <c:pt idx="1396">
                  <c:v>2148.78731704</c:v>
                </c:pt>
                <c:pt idx="1397">
                  <c:v>2148.82786107</c:v>
                </c:pt>
                <c:pt idx="1398">
                  <c:v>2148.86296606</c:v>
                </c:pt>
                <c:pt idx="1399">
                  <c:v>2149.92140388</c:v>
                </c:pt>
                <c:pt idx="1400">
                  <c:v>2149.9591279</c:v>
                </c:pt>
                <c:pt idx="1401">
                  <c:v>2149.961092</c:v>
                </c:pt>
                <c:pt idx="1402">
                  <c:v>2150.00158286</c:v>
                </c:pt>
                <c:pt idx="1403">
                  <c:v>2150.00129199</c:v>
                </c:pt>
                <c:pt idx="1404">
                  <c:v>2150.02040291</c:v>
                </c:pt>
                <c:pt idx="1405">
                  <c:v>2150.02070498</c:v>
                </c:pt>
                <c:pt idx="1406">
                  <c:v>2150.04606295</c:v>
                </c:pt>
                <c:pt idx="1407">
                  <c:v>2150.04643488</c:v>
                </c:pt>
                <c:pt idx="1408">
                  <c:v>2150.06694698</c:v>
                </c:pt>
                <c:pt idx="1409">
                  <c:v>2151.12635708</c:v>
                </c:pt>
                <c:pt idx="1410">
                  <c:v>2151.26287007</c:v>
                </c:pt>
                <c:pt idx="1411">
                  <c:v>2151.26319909</c:v>
                </c:pt>
                <c:pt idx="1412">
                  <c:v>2151.458076</c:v>
                </c:pt>
                <c:pt idx="1413">
                  <c:v>2151.461972</c:v>
                </c:pt>
                <c:pt idx="1414">
                  <c:v>2151.48262</c:v>
                </c:pt>
                <c:pt idx="1415">
                  <c:v>2151.48888898</c:v>
                </c:pt>
                <c:pt idx="1416">
                  <c:v>2151.51338005</c:v>
                </c:pt>
                <c:pt idx="1417">
                  <c:v>2151.51419091</c:v>
                </c:pt>
                <c:pt idx="1418">
                  <c:v>2151.57322788</c:v>
                </c:pt>
                <c:pt idx="1419">
                  <c:v>2151.5738709</c:v>
                </c:pt>
                <c:pt idx="1420">
                  <c:v>2151.62612486</c:v>
                </c:pt>
                <c:pt idx="1421">
                  <c:v>2151.62693906</c:v>
                </c:pt>
                <c:pt idx="1422">
                  <c:v>2151.73403096</c:v>
                </c:pt>
                <c:pt idx="1423">
                  <c:v>2151.80361199</c:v>
                </c:pt>
                <c:pt idx="1424">
                  <c:v>2151.86487794</c:v>
                </c:pt>
                <c:pt idx="1425">
                  <c:v>2151.89994693</c:v>
                </c:pt>
                <c:pt idx="1426">
                  <c:v>2152.92198396</c:v>
                </c:pt>
                <c:pt idx="1427">
                  <c:v>2152.98597407</c:v>
                </c:pt>
                <c:pt idx="1428">
                  <c:v>2153.03481293</c:v>
                </c:pt>
                <c:pt idx="1429">
                  <c:v>2153.082587</c:v>
                </c:pt>
                <c:pt idx="1430">
                  <c:v>2153.10203004</c:v>
                </c:pt>
                <c:pt idx="1431">
                  <c:v>2153.11791992</c:v>
                </c:pt>
                <c:pt idx="1432">
                  <c:v>2153.18237591</c:v>
                </c:pt>
                <c:pt idx="1433">
                  <c:v>2153.20004487</c:v>
                </c:pt>
                <c:pt idx="1434">
                  <c:v>2154.28603387</c:v>
                </c:pt>
                <c:pt idx="1435">
                  <c:v>2154.30535698</c:v>
                </c:pt>
                <c:pt idx="1436">
                  <c:v>2154.30567098</c:v>
                </c:pt>
                <c:pt idx="1437">
                  <c:v>2154.32549906</c:v>
                </c:pt>
                <c:pt idx="1438">
                  <c:v>2154.32686687</c:v>
                </c:pt>
                <c:pt idx="1439">
                  <c:v>2154.34579802</c:v>
                </c:pt>
                <c:pt idx="1440">
                  <c:v>2154.34621692</c:v>
                </c:pt>
                <c:pt idx="1441">
                  <c:v>2154.36968994</c:v>
                </c:pt>
                <c:pt idx="1442">
                  <c:v>2155.39950705</c:v>
                </c:pt>
                <c:pt idx="1443">
                  <c:v>2155.44332886</c:v>
                </c:pt>
                <c:pt idx="1444">
                  <c:v>2155.49667907</c:v>
                </c:pt>
                <c:pt idx="1445">
                  <c:v>2155.58046389</c:v>
                </c:pt>
                <c:pt idx="1446">
                  <c:v>2155.62809205</c:v>
                </c:pt>
                <c:pt idx="1447">
                  <c:v>2155.6603229</c:v>
                </c:pt>
                <c:pt idx="1448">
                  <c:v>2155.69605303</c:v>
                </c:pt>
                <c:pt idx="1449">
                  <c:v>2155.73474693</c:v>
                </c:pt>
                <c:pt idx="1450">
                  <c:v>2155.78975797</c:v>
                </c:pt>
                <c:pt idx="1451">
                  <c:v>2155.85002995</c:v>
                </c:pt>
                <c:pt idx="1452">
                  <c:v>2155.90222502</c:v>
                </c:pt>
                <c:pt idx="1453">
                  <c:v>2155.95965791</c:v>
                </c:pt>
                <c:pt idx="1454">
                  <c:v>2156.00287008</c:v>
                </c:pt>
                <c:pt idx="1455">
                  <c:v>2156.03025007</c:v>
                </c:pt>
                <c:pt idx="1456">
                  <c:v>2156.049875019999</c:v>
                </c:pt>
                <c:pt idx="1457">
                  <c:v>2156.10189509</c:v>
                </c:pt>
                <c:pt idx="1458">
                  <c:v>2156.15653992</c:v>
                </c:pt>
                <c:pt idx="1459">
                  <c:v>2157.30209398</c:v>
                </c:pt>
                <c:pt idx="1460">
                  <c:v>2157.31530499</c:v>
                </c:pt>
                <c:pt idx="1461">
                  <c:v>2157.32140803</c:v>
                </c:pt>
                <c:pt idx="1462">
                  <c:v>2157.33323908</c:v>
                </c:pt>
                <c:pt idx="1463">
                  <c:v>2157.34064889</c:v>
                </c:pt>
                <c:pt idx="1464">
                  <c:v>2157.35613298</c:v>
                </c:pt>
                <c:pt idx="1465">
                  <c:v>2157.3641119</c:v>
                </c:pt>
                <c:pt idx="1466">
                  <c:v>2157.3735919</c:v>
                </c:pt>
                <c:pt idx="1467">
                  <c:v>2157.38809204</c:v>
                </c:pt>
                <c:pt idx="1468">
                  <c:v>2157.39741087</c:v>
                </c:pt>
                <c:pt idx="1469">
                  <c:v>2158.43922496</c:v>
                </c:pt>
                <c:pt idx="1470">
                  <c:v>2158.47515488</c:v>
                </c:pt>
                <c:pt idx="1471">
                  <c:v>2158.49496388</c:v>
                </c:pt>
                <c:pt idx="1472">
                  <c:v>2158.5101409</c:v>
                </c:pt>
                <c:pt idx="1473">
                  <c:v>2158.5322969</c:v>
                </c:pt>
                <c:pt idx="1474">
                  <c:v>2158.54227304</c:v>
                </c:pt>
                <c:pt idx="1475">
                  <c:v>2158.55275297</c:v>
                </c:pt>
                <c:pt idx="1476">
                  <c:v>2158.56019092</c:v>
                </c:pt>
                <c:pt idx="1477">
                  <c:v>2159.6163609</c:v>
                </c:pt>
                <c:pt idx="1478">
                  <c:v>2159.61652303</c:v>
                </c:pt>
                <c:pt idx="1479">
                  <c:v>2159.66585493</c:v>
                </c:pt>
                <c:pt idx="1480">
                  <c:v>2159.66610694</c:v>
                </c:pt>
                <c:pt idx="1481">
                  <c:v>2159.73659897</c:v>
                </c:pt>
                <c:pt idx="1482">
                  <c:v>2159.73583102</c:v>
                </c:pt>
                <c:pt idx="1483">
                  <c:v>2159.82719803</c:v>
                </c:pt>
                <c:pt idx="1484">
                  <c:v>2159.82754087</c:v>
                </c:pt>
                <c:pt idx="1485">
                  <c:v>2159.90690088</c:v>
                </c:pt>
                <c:pt idx="1486">
                  <c:v>2159.90723991</c:v>
                </c:pt>
                <c:pt idx="1487">
                  <c:v>2160.00128603</c:v>
                </c:pt>
                <c:pt idx="1488">
                  <c:v>2160.00162506</c:v>
                </c:pt>
                <c:pt idx="1489">
                  <c:v>2160.02745295</c:v>
                </c:pt>
                <c:pt idx="1490">
                  <c:v>2160.07667589</c:v>
                </c:pt>
                <c:pt idx="1491">
                  <c:v>2160.13263988</c:v>
                </c:pt>
                <c:pt idx="1492">
                  <c:v>2160.16778898</c:v>
                </c:pt>
                <c:pt idx="1493">
                  <c:v>3061.26687789</c:v>
                </c:pt>
                <c:pt idx="1494">
                  <c:v>2161.24943709</c:v>
                </c:pt>
                <c:pt idx="1495">
                  <c:v>2161.24979997</c:v>
                </c:pt>
                <c:pt idx="1496">
                  <c:v>2161.272665019997</c:v>
                </c:pt>
                <c:pt idx="1497">
                  <c:v>2161.27340889</c:v>
                </c:pt>
                <c:pt idx="1498">
                  <c:v>2161.33785391</c:v>
                </c:pt>
                <c:pt idx="1499">
                  <c:v>2161.34035802</c:v>
                </c:pt>
                <c:pt idx="1500">
                  <c:v>2161.42152905</c:v>
                </c:pt>
                <c:pt idx="1501">
                  <c:v>2161.42226386</c:v>
                </c:pt>
                <c:pt idx="1502">
                  <c:v>2161.51159501</c:v>
                </c:pt>
                <c:pt idx="1503">
                  <c:v>2161.51194596</c:v>
                </c:pt>
                <c:pt idx="1504">
                  <c:v>3062.204633</c:v>
                </c:pt>
                <c:pt idx="1505">
                  <c:v>3062.32754207</c:v>
                </c:pt>
                <c:pt idx="1506">
                  <c:v>3065.86011004</c:v>
                </c:pt>
                <c:pt idx="1507">
                  <c:v>3063.588871959998</c:v>
                </c:pt>
                <c:pt idx="1508">
                  <c:v>2162.69465208</c:v>
                </c:pt>
                <c:pt idx="1509">
                  <c:v>2162.71127486</c:v>
                </c:pt>
                <c:pt idx="1510">
                  <c:v>2162.73310709</c:v>
                </c:pt>
                <c:pt idx="1511">
                  <c:v>2162.7745049</c:v>
                </c:pt>
                <c:pt idx="1512">
                  <c:v>2162.83248901</c:v>
                </c:pt>
                <c:pt idx="1513">
                  <c:v>2162.89234996</c:v>
                </c:pt>
                <c:pt idx="1514">
                  <c:v>2162.930336</c:v>
                </c:pt>
                <c:pt idx="1515">
                  <c:v>2162.98831391</c:v>
                </c:pt>
                <c:pt idx="1516">
                  <c:v>2162.99956107</c:v>
                </c:pt>
                <c:pt idx="1517">
                  <c:v>2163.0209949</c:v>
                </c:pt>
                <c:pt idx="1518">
                  <c:v>2163.03227305</c:v>
                </c:pt>
                <c:pt idx="1519">
                  <c:v>2163.06529689</c:v>
                </c:pt>
                <c:pt idx="1520">
                  <c:v>2163.12942195</c:v>
                </c:pt>
                <c:pt idx="1521">
                  <c:v>2163.18534803</c:v>
                </c:pt>
                <c:pt idx="1522">
                  <c:v>2163.21341109</c:v>
                </c:pt>
                <c:pt idx="1523">
                  <c:v>3067.12770391</c:v>
                </c:pt>
                <c:pt idx="1524">
                  <c:v>3067.12138486</c:v>
                </c:pt>
                <c:pt idx="1525">
                  <c:v>2163.23661089</c:v>
                </c:pt>
                <c:pt idx="1526">
                  <c:v>2163.26483989</c:v>
                </c:pt>
                <c:pt idx="1527">
                  <c:v>2163.3358469</c:v>
                </c:pt>
                <c:pt idx="1528">
                  <c:v>3068.25003886</c:v>
                </c:pt>
                <c:pt idx="1529">
                  <c:v>3065.85984993</c:v>
                </c:pt>
                <c:pt idx="1530">
                  <c:v>3068.26259708</c:v>
                </c:pt>
                <c:pt idx="1531">
                  <c:v>3068.30032301</c:v>
                </c:pt>
                <c:pt idx="1532">
                  <c:v>3068.31525588</c:v>
                </c:pt>
                <c:pt idx="1533">
                  <c:v>2164.37185788</c:v>
                </c:pt>
                <c:pt idx="1534">
                  <c:v>2164.39448905</c:v>
                </c:pt>
                <c:pt idx="1535">
                  <c:v>2164.41267109</c:v>
                </c:pt>
                <c:pt idx="1536">
                  <c:v>2164.41957402</c:v>
                </c:pt>
                <c:pt idx="1537">
                  <c:v>2164.43329692</c:v>
                </c:pt>
                <c:pt idx="1538">
                  <c:v>2164.43725491</c:v>
                </c:pt>
                <c:pt idx="1539">
                  <c:v>2164.45532799</c:v>
                </c:pt>
                <c:pt idx="1540">
                  <c:v>2164.45581007</c:v>
                </c:pt>
                <c:pt idx="1541">
                  <c:v>2164.48532987</c:v>
                </c:pt>
                <c:pt idx="1542">
                  <c:v>2164.48563409</c:v>
                </c:pt>
                <c:pt idx="1543">
                  <c:v>3068.32313991</c:v>
                </c:pt>
                <c:pt idx="1544">
                  <c:v>3068.38144588</c:v>
                </c:pt>
                <c:pt idx="1545">
                  <c:v>3068.37350893</c:v>
                </c:pt>
                <c:pt idx="1546">
                  <c:v>3144.69588494</c:v>
                </c:pt>
                <c:pt idx="1547">
                  <c:v>3120.96539092</c:v>
                </c:pt>
                <c:pt idx="1548">
                  <c:v>3106.4329989</c:v>
                </c:pt>
                <c:pt idx="1549">
                  <c:v>3137.99999595</c:v>
                </c:pt>
                <c:pt idx="1550">
                  <c:v>3120.96874499</c:v>
                </c:pt>
                <c:pt idx="1551">
                  <c:v>3126.50280809</c:v>
                </c:pt>
                <c:pt idx="1552">
                  <c:v>3102.68834305</c:v>
                </c:pt>
                <c:pt idx="1553">
                  <c:v>3107.89778709</c:v>
                </c:pt>
                <c:pt idx="1554">
                  <c:v>3152.83759499</c:v>
                </c:pt>
                <c:pt idx="1555">
                  <c:v>3147.36617708</c:v>
                </c:pt>
                <c:pt idx="1556">
                  <c:v>3122.35215998</c:v>
                </c:pt>
                <c:pt idx="1557">
                  <c:v>3119.61275697</c:v>
                </c:pt>
                <c:pt idx="1558">
                  <c:v>3107.90432096</c:v>
                </c:pt>
                <c:pt idx="1559">
                  <c:v>3122.58540201</c:v>
                </c:pt>
                <c:pt idx="1560">
                  <c:v>3154.44617891</c:v>
                </c:pt>
                <c:pt idx="1561">
                  <c:v>3106.26736593</c:v>
                </c:pt>
                <c:pt idx="1562">
                  <c:v>3130.50331998</c:v>
                </c:pt>
                <c:pt idx="1563">
                  <c:v>3122.62883306</c:v>
                </c:pt>
                <c:pt idx="1564">
                  <c:v>3136.609868049999</c:v>
                </c:pt>
                <c:pt idx="1565">
                  <c:v>3106.24803686</c:v>
                </c:pt>
                <c:pt idx="1566">
                  <c:v>3139.04877186</c:v>
                </c:pt>
                <c:pt idx="1567">
                  <c:v>3115.19186187</c:v>
                </c:pt>
                <c:pt idx="1568">
                  <c:v>3074.27197099</c:v>
                </c:pt>
                <c:pt idx="1569">
                  <c:v>3148.76030993</c:v>
                </c:pt>
                <c:pt idx="1570">
                  <c:v>3106.46129394</c:v>
                </c:pt>
                <c:pt idx="1571">
                  <c:v>3139.08012605</c:v>
                </c:pt>
                <c:pt idx="1572">
                  <c:v>3153.07809186</c:v>
                </c:pt>
                <c:pt idx="1573">
                  <c:v>3114.01276898</c:v>
                </c:pt>
                <c:pt idx="1574">
                  <c:v>3131.64198089</c:v>
                </c:pt>
                <c:pt idx="1575">
                  <c:v>3106.73207402</c:v>
                </c:pt>
                <c:pt idx="1576">
                  <c:v>3144.53062701</c:v>
                </c:pt>
                <c:pt idx="1577">
                  <c:v>3148.760468009998</c:v>
                </c:pt>
                <c:pt idx="1578">
                  <c:v>3099.72182703</c:v>
                </c:pt>
                <c:pt idx="1579">
                  <c:v>3108.95660591</c:v>
                </c:pt>
                <c:pt idx="1580">
                  <c:v>3143.28513694</c:v>
                </c:pt>
                <c:pt idx="1581">
                  <c:v>3118.48344207</c:v>
                </c:pt>
                <c:pt idx="1582">
                  <c:v>3110.05221391</c:v>
                </c:pt>
                <c:pt idx="1583">
                  <c:v>3143.29753208</c:v>
                </c:pt>
                <c:pt idx="1584">
                  <c:v>3150.37127495</c:v>
                </c:pt>
                <c:pt idx="1585">
                  <c:v>3078.86594296</c:v>
                </c:pt>
                <c:pt idx="1586">
                  <c:v>3143.37911105</c:v>
                </c:pt>
                <c:pt idx="1587">
                  <c:v>3105.00213599</c:v>
                </c:pt>
                <c:pt idx="1588">
                  <c:v>3142.00551009</c:v>
                </c:pt>
                <c:pt idx="1589">
                  <c:v>3074.27519107</c:v>
                </c:pt>
                <c:pt idx="1590">
                  <c:v>3105.06575108</c:v>
                </c:pt>
                <c:pt idx="1591">
                  <c:v>3094.86016107</c:v>
                </c:pt>
                <c:pt idx="1592">
                  <c:v>3084.81042504</c:v>
                </c:pt>
                <c:pt idx="1593">
                  <c:v>3155.69886303</c:v>
                </c:pt>
                <c:pt idx="1594">
                  <c:v>3094.95637202</c:v>
                </c:pt>
                <c:pt idx="1595">
                  <c:v>3111.31629205</c:v>
                </c:pt>
                <c:pt idx="1596">
                  <c:v>3089.71737289</c:v>
                </c:pt>
                <c:pt idx="1597">
                  <c:v>3111.40521908</c:v>
                </c:pt>
                <c:pt idx="1598">
                  <c:v>3102.726619959999</c:v>
                </c:pt>
                <c:pt idx="1599">
                  <c:v>3136.61397099</c:v>
                </c:pt>
                <c:pt idx="1600">
                  <c:v>3092.40052891</c:v>
                </c:pt>
                <c:pt idx="1601">
                  <c:v>3141.27312803</c:v>
                </c:pt>
                <c:pt idx="1602">
                  <c:v>3144.53039503</c:v>
                </c:pt>
                <c:pt idx="1603">
                  <c:v>3153.07406306</c:v>
                </c:pt>
                <c:pt idx="1604">
                  <c:v>3097.34611201</c:v>
                </c:pt>
                <c:pt idx="1605">
                  <c:v>3076.49888706</c:v>
                </c:pt>
                <c:pt idx="1606">
                  <c:v>2165.55913091</c:v>
                </c:pt>
                <c:pt idx="1607">
                  <c:v>2165.5594399</c:v>
                </c:pt>
                <c:pt idx="1608">
                  <c:v>2165.60356188</c:v>
                </c:pt>
                <c:pt idx="1609">
                  <c:v>2165.60303593</c:v>
                </c:pt>
                <c:pt idx="1610">
                  <c:v>2165.6479969</c:v>
                </c:pt>
                <c:pt idx="1611">
                  <c:v>2165.65749907</c:v>
                </c:pt>
                <c:pt idx="1612">
                  <c:v>2166.75286388</c:v>
                </c:pt>
                <c:pt idx="1613">
                  <c:v>2166.84617805</c:v>
                </c:pt>
                <c:pt idx="1614">
                  <c:v>2166.84685802</c:v>
                </c:pt>
                <c:pt idx="1615">
                  <c:v>2166.88534188</c:v>
                </c:pt>
                <c:pt idx="1616">
                  <c:v>2166.88625789</c:v>
                </c:pt>
                <c:pt idx="1617">
                  <c:v>2166.93937588</c:v>
                </c:pt>
                <c:pt idx="1618">
                  <c:v>2166.93958998</c:v>
                </c:pt>
                <c:pt idx="1619">
                  <c:v>2166.97123003</c:v>
                </c:pt>
                <c:pt idx="1620">
                  <c:v>2166.97150898</c:v>
                </c:pt>
                <c:pt idx="1621">
                  <c:v>2168.03701806</c:v>
                </c:pt>
                <c:pt idx="1622">
                  <c:v>2168.05487108</c:v>
                </c:pt>
                <c:pt idx="1623">
                  <c:v>2175.01426506</c:v>
                </c:pt>
                <c:pt idx="1624">
                  <c:v>2175.01489305</c:v>
                </c:pt>
                <c:pt idx="1625">
                  <c:v>2175.05717397</c:v>
                </c:pt>
                <c:pt idx="1626">
                  <c:v>2175.05783391</c:v>
                </c:pt>
                <c:pt idx="1627">
                  <c:v>2176.16687393</c:v>
                </c:pt>
                <c:pt idx="1628">
                  <c:v>2176.26200199</c:v>
                </c:pt>
                <c:pt idx="1629">
                  <c:v>2177.65465689</c:v>
                </c:pt>
                <c:pt idx="1630">
                  <c:v>2178.69745898</c:v>
                </c:pt>
                <c:pt idx="1631">
                  <c:v>2180.97068095</c:v>
                </c:pt>
                <c:pt idx="1632">
                  <c:v>2180.99307394</c:v>
                </c:pt>
                <c:pt idx="1633">
                  <c:v>2182.05623293</c:v>
                </c:pt>
                <c:pt idx="1634">
                  <c:v>2182.08446598</c:v>
                </c:pt>
                <c:pt idx="1635">
                  <c:v>2184.67059302</c:v>
                </c:pt>
                <c:pt idx="1636">
                  <c:v>2184.69165897</c:v>
                </c:pt>
                <c:pt idx="1637">
                  <c:v>2832.81511688</c:v>
                </c:pt>
                <c:pt idx="1638">
                  <c:v>2832.84694695</c:v>
                </c:pt>
                <c:pt idx="1639">
                  <c:v>2841.97731209</c:v>
                </c:pt>
                <c:pt idx="1640">
                  <c:v>2841.98685002</c:v>
                </c:pt>
                <c:pt idx="1641">
                  <c:v>2844.60729194</c:v>
                </c:pt>
                <c:pt idx="1642">
                  <c:v>2844.62233686</c:v>
                </c:pt>
                <c:pt idx="1643">
                  <c:v>2848.15149093</c:v>
                </c:pt>
                <c:pt idx="1644">
                  <c:v>2849.33333588</c:v>
                </c:pt>
                <c:pt idx="1645">
                  <c:v>2857.03111601</c:v>
                </c:pt>
                <c:pt idx="1646">
                  <c:v>2857.06267595</c:v>
                </c:pt>
                <c:pt idx="1647">
                  <c:v>2863.40653205</c:v>
                </c:pt>
                <c:pt idx="1648">
                  <c:v>2863.40941286</c:v>
                </c:pt>
                <c:pt idx="1649">
                  <c:v>2871.88322687</c:v>
                </c:pt>
                <c:pt idx="1650">
                  <c:v>2871.88387108</c:v>
                </c:pt>
                <c:pt idx="1651">
                  <c:v>2875.72536087</c:v>
                </c:pt>
                <c:pt idx="1652">
                  <c:v>2875.81404996</c:v>
                </c:pt>
                <c:pt idx="1653">
                  <c:v>2878.46539807</c:v>
                </c:pt>
                <c:pt idx="1654">
                  <c:v>2878.51449203</c:v>
                </c:pt>
                <c:pt idx="1655">
                  <c:v>2880.69625592</c:v>
                </c:pt>
                <c:pt idx="1656">
                  <c:v>2880.71715999</c:v>
                </c:pt>
                <c:pt idx="1657">
                  <c:v>2881.90188408</c:v>
                </c:pt>
                <c:pt idx="1658">
                  <c:v>2881.9602139</c:v>
                </c:pt>
                <c:pt idx="1659">
                  <c:v>2905.49053597</c:v>
                </c:pt>
                <c:pt idx="1660">
                  <c:v>2905.54721904</c:v>
                </c:pt>
                <c:pt idx="1661">
                  <c:v>2907.13611388</c:v>
                </c:pt>
                <c:pt idx="1662">
                  <c:v>2907.20339799</c:v>
                </c:pt>
                <c:pt idx="1663">
                  <c:v>2907.26458907</c:v>
                </c:pt>
                <c:pt idx="1664">
                  <c:v>2907.29488897</c:v>
                </c:pt>
                <c:pt idx="1665">
                  <c:v>2908.47916508</c:v>
                </c:pt>
                <c:pt idx="1666">
                  <c:v>2908.57607603</c:v>
                </c:pt>
                <c:pt idx="1667">
                  <c:v>2910.76093793</c:v>
                </c:pt>
                <c:pt idx="1668">
                  <c:v>2910.81003809</c:v>
                </c:pt>
                <c:pt idx="1669">
                  <c:v>2910.83025789</c:v>
                </c:pt>
                <c:pt idx="1670">
                  <c:v>2910.83889508</c:v>
                </c:pt>
                <c:pt idx="1671">
                  <c:v>2911.95848799</c:v>
                </c:pt>
                <c:pt idx="1672">
                  <c:v>2911.95872498</c:v>
                </c:pt>
                <c:pt idx="1673">
                  <c:v>2912.08583307</c:v>
                </c:pt>
                <c:pt idx="1674">
                  <c:v>2912.09511709</c:v>
                </c:pt>
                <c:pt idx="1675">
                  <c:v>2912.20089388</c:v>
                </c:pt>
                <c:pt idx="1676">
                  <c:v>2912.21398306</c:v>
                </c:pt>
                <c:pt idx="1677">
                  <c:v>2912.32117605</c:v>
                </c:pt>
                <c:pt idx="1678">
                  <c:v>2912.35056996</c:v>
                </c:pt>
                <c:pt idx="1679">
                  <c:v>2912.43690205</c:v>
                </c:pt>
                <c:pt idx="1680">
                  <c:v>2913.48412895</c:v>
                </c:pt>
                <c:pt idx="1681">
                  <c:v>2913.52625489</c:v>
                </c:pt>
                <c:pt idx="1682">
                  <c:v>2913.54959202</c:v>
                </c:pt>
                <c:pt idx="1683">
                  <c:v>2913.58187699</c:v>
                </c:pt>
                <c:pt idx="1684">
                  <c:v>2913.61218596</c:v>
                </c:pt>
                <c:pt idx="1685">
                  <c:v>2914.63580894</c:v>
                </c:pt>
                <c:pt idx="1686">
                  <c:v>2914.65805006</c:v>
                </c:pt>
                <c:pt idx="1687">
                  <c:v>2914.66919994</c:v>
                </c:pt>
                <c:pt idx="1688">
                  <c:v>2914.69091892</c:v>
                </c:pt>
                <c:pt idx="1689">
                  <c:v>2914.70915294</c:v>
                </c:pt>
                <c:pt idx="1690">
                  <c:v>2915.79543591</c:v>
                </c:pt>
                <c:pt idx="1691">
                  <c:v>2915.80991101</c:v>
                </c:pt>
                <c:pt idx="1692">
                  <c:v>2915.86910796</c:v>
                </c:pt>
                <c:pt idx="1693">
                  <c:v>2915.8693819</c:v>
                </c:pt>
                <c:pt idx="1694">
                  <c:v>2915.92756701</c:v>
                </c:pt>
                <c:pt idx="1695">
                  <c:v>2917.00626993</c:v>
                </c:pt>
                <c:pt idx="1696">
                  <c:v>2917.05695605</c:v>
                </c:pt>
                <c:pt idx="1697">
                  <c:v>2917.08299804</c:v>
                </c:pt>
                <c:pt idx="1698">
                  <c:v>2917.14212203</c:v>
                </c:pt>
                <c:pt idx="1699">
                  <c:v>2917.17373991</c:v>
                </c:pt>
                <c:pt idx="1700">
                  <c:v>2917.20072699</c:v>
                </c:pt>
                <c:pt idx="1701">
                  <c:v>2917.23347998</c:v>
                </c:pt>
                <c:pt idx="1702">
                  <c:v>2917.27710605</c:v>
                </c:pt>
                <c:pt idx="1703">
                  <c:v>2917.32684207</c:v>
                </c:pt>
                <c:pt idx="1704">
                  <c:v>2917.35107303</c:v>
                </c:pt>
                <c:pt idx="1705">
                  <c:v>2918.4071629</c:v>
                </c:pt>
                <c:pt idx="1706">
                  <c:v>2918.47618008</c:v>
                </c:pt>
                <c:pt idx="1707">
                  <c:v>2918.48960209</c:v>
                </c:pt>
                <c:pt idx="1708">
                  <c:v>2918.506639</c:v>
                </c:pt>
                <c:pt idx="1709">
                  <c:v>2918.5644989</c:v>
                </c:pt>
                <c:pt idx="1710">
                  <c:v>2919.67330194</c:v>
                </c:pt>
                <c:pt idx="1711">
                  <c:v>2919.70345688</c:v>
                </c:pt>
                <c:pt idx="1712">
                  <c:v>2919.72112107</c:v>
                </c:pt>
                <c:pt idx="1713">
                  <c:v>2919.77672791</c:v>
                </c:pt>
                <c:pt idx="1714">
                  <c:v>2919.80304003</c:v>
                </c:pt>
                <c:pt idx="1715">
                  <c:v>2920.85080886</c:v>
                </c:pt>
                <c:pt idx="1716">
                  <c:v>2920.88670993</c:v>
                </c:pt>
                <c:pt idx="1717">
                  <c:v>2920.90601993</c:v>
                </c:pt>
                <c:pt idx="1718">
                  <c:v>2920.93404007</c:v>
                </c:pt>
                <c:pt idx="1719">
                  <c:v>2920.97530293</c:v>
                </c:pt>
                <c:pt idx="1720">
                  <c:v>2922.0716629</c:v>
                </c:pt>
                <c:pt idx="1721">
                  <c:v>2922.08565903</c:v>
                </c:pt>
                <c:pt idx="1722">
                  <c:v>2922.22554302</c:v>
                </c:pt>
                <c:pt idx="1723">
                  <c:v>2922.23795009</c:v>
                </c:pt>
                <c:pt idx="1724">
                  <c:v>2922.28127003</c:v>
                </c:pt>
                <c:pt idx="1725">
                  <c:v>2922.280756</c:v>
                </c:pt>
                <c:pt idx="1726">
                  <c:v>2922.37821507</c:v>
                </c:pt>
                <c:pt idx="1727">
                  <c:v>2922.37855506</c:v>
                </c:pt>
                <c:pt idx="1728">
                  <c:v>2922.55475092</c:v>
                </c:pt>
                <c:pt idx="1729">
                  <c:v>2922.55440998</c:v>
                </c:pt>
                <c:pt idx="1730">
                  <c:v>2923.78791308</c:v>
                </c:pt>
                <c:pt idx="1731">
                  <c:v>2923.80695987</c:v>
                </c:pt>
                <c:pt idx="1732">
                  <c:v>2923.93106508</c:v>
                </c:pt>
                <c:pt idx="1733">
                  <c:v>2923.95331287</c:v>
                </c:pt>
                <c:pt idx="1734">
                  <c:v>2923.95881987</c:v>
                </c:pt>
                <c:pt idx="1735">
                  <c:v>2925.03210092</c:v>
                </c:pt>
                <c:pt idx="1736">
                  <c:v>2925.04644108</c:v>
                </c:pt>
                <c:pt idx="1737">
                  <c:v>2925.06940794</c:v>
                </c:pt>
                <c:pt idx="1738">
                  <c:v>2925.09997201</c:v>
                </c:pt>
                <c:pt idx="1739">
                  <c:v>2925.14497209</c:v>
                </c:pt>
                <c:pt idx="1740">
                  <c:v>2925.21482396</c:v>
                </c:pt>
                <c:pt idx="1741">
                  <c:v>2925.24106288</c:v>
                </c:pt>
                <c:pt idx="1742">
                  <c:v>2925.27221203</c:v>
                </c:pt>
                <c:pt idx="1743">
                  <c:v>2925.29422998</c:v>
                </c:pt>
                <c:pt idx="1744">
                  <c:v>2925.31732488</c:v>
                </c:pt>
                <c:pt idx="1745">
                  <c:v>2926.28340793</c:v>
                </c:pt>
                <c:pt idx="1746">
                  <c:v>2926.33908796</c:v>
                </c:pt>
                <c:pt idx="1747">
                  <c:v>2926.37654209</c:v>
                </c:pt>
                <c:pt idx="1748">
                  <c:v>2926.40313792</c:v>
                </c:pt>
                <c:pt idx="1749">
                  <c:v>2926.52153397</c:v>
                </c:pt>
                <c:pt idx="1750">
                  <c:v>2927.69282293</c:v>
                </c:pt>
                <c:pt idx="1751">
                  <c:v>2927.70015192</c:v>
                </c:pt>
                <c:pt idx="1752">
                  <c:v>2927.88221908</c:v>
                </c:pt>
                <c:pt idx="1753">
                  <c:v>2927.88256407</c:v>
                </c:pt>
                <c:pt idx="1754">
                  <c:v>2927.96002388</c:v>
                </c:pt>
                <c:pt idx="1755">
                  <c:v>2929.10352898</c:v>
                </c:pt>
                <c:pt idx="1756">
                  <c:v>2929.17470789</c:v>
                </c:pt>
                <c:pt idx="1757">
                  <c:v>2929.21237588</c:v>
                </c:pt>
                <c:pt idx="1758">
                  <c:v>2929.27309799</c:v>
                </c:pt>
                <c:pt idx="1759">
                  <c:v>2929.39137506</c:v>
                </c:pt>
                <c:pt idx="1760">
                  <c:v>2929.46537995</c:v>
                </c:pt>
                <c:pt idx="1761">
                  <c:v>2929.54272294</c:v>
                </c:pt>
                <c:pt idx="1762">
                  <c:v>2929.58909106</c:v>
                </c:pt>
                <c:pt idx="1763">
                  <c:v>2929.63430905</c:v>
                </c:pt>
                <c:pt idx="1764">
                  <c:v>2929.72046089</c:v>
                </c:pt>
                <c:pt idx="1765">
                  <c:v>2930.80667496</c:v>
                </c:pt>
                <c:pt idx="1766">
                  <c:v>2930.82998991</c:v>
                </c:pt>
                <c:pt idx="1767">
                  <c:v>2930.84573793</c:v>
                </c:pt>
                <c:pt idx="1768">
                  <c:v>2930.85736299</c:v>
                </c:pt>
                <c:pt idx="1769">
                  <c:v>2930.87188506</c:v>
                </c:pt>
                <c:pt idx="1770">
                  <c:v>2931.91954494</c:v>
                </c:pt>
                <c:pt idx="1771">
                  <c:v>2931.96164298</c:v>
                </c:pt>
                <c:pt idx="1772">
                  <c:v>2931.97938395</c:v>
                </c:pt>
                <c:pt idx="1773">
                  <c:v>2932.033149</c:v>
                </c:pt>
                <c:pt idx="1774">
                  <c:v>2932.06355691</c:v>
                </c:pt>
                <c:pt idx="1775">
                  <c:v>2933.14176702</c:v>
                </c:pt>
                <c:pt idx="1776">
                  <c:v>2933.186240909999</c:v>
                </c:pt>
                <c:pt idx="1777">
                  <c:v>2933.19381404</c:v>
                </c:pt>
                <c:pt idx="1778">
                  <c:v>2933.25379801</c:v>
                </c:pt>
                <c:pt idx="1779">
                  <c:v>2933.27497196</c:v>
                </c:pt>
                <c:pt idx="1780">
                  <c:v>2934.41394496</c:v>
                </c:pt>
                <c:pt idx="1781">
                  <c:v>2934.43019199</c:v>
                </c:pt>
                <c:pt idx="1782">
                  <c:v>2934.51634598</c:v>
                </c:pt>
                <c:pt idx="1783">
                  <c:v>2934.56291008</c:v>
                </c:pt>
                <c:pt idx="1784">
                  <c:v>2934.59884787</c:v>
                </c:pt>
                <c:pt idx="1785">
                  <c:v>2934.73584104</c:v>
                </c:pt>
                <c:pt idx="1786">
                  <c:v>2934.79875708</c:v>
                </c:pt>
                <c:pt idx="1787">
                  <c:v>2934.82398009</c:v>
                </c:pt>
                <c:pt idx="1788">
                  <c:v>2934.89313698</c:v>
                </c:pt>
                <c:pt idx="1789">
                  <c:v>2934.89973402</c:v>
                </c:pt>
                <c:pt idx="1790">
                  <c:v>2935.98609495</c:v>
                </c:pt>
                <c:pt idx="1791">
                  <c:v>2935.98522997</c:v>
                </c:pt>
                <c:pt idx="1792">
                  <c:v>2936.01512194</c:v>
                </c:pt>
                <c:pt idx="1793">
                  <c:v>2936.02002788</c:v>
                </c:pt>
                <c:pt idx="1794">
                  <c:v>2936.04316807</c:v>
                </c:pt>
                <c:pt idx="1795">
                  <c:v>2937.19742703</c:v>
                </c:pt>
                <c:pt idx="1796">
                  <c:v>2937.19730496</c:v>
                </c:pt>
                <c:pt idx="1797">
                  <c:v>2937.30408192</c:v>
                </c:pt>
                <c:pt idx="1798">
                  <c:v>2937.30828905</c:v>
                </c:pt>
                <c:pt idx="1799">
                  <c:v>2937.403193</c:v>
                </c:pt>
                <c:pt idx="1800">
                  <c:v>2937.55714989</c:v>
                </c:pt>
                <c:pt idx="1801">
                  <c:v>2937.69211102</c:v>
                </c:pt>
                <c:pt idx="1802">
                  <c:v>2961.92867208</c:v>
                </c:pt>
                <c:pt idx="1803">
                  <c:v>2963.14008498</c:v>
                </c:pt>
                <c:pt idx="1804">
                  <c:v>2963.22056508</c:v>
                </c:pt>
                <c:pt idx="1805">
                  <c:v>2975.89235687</c:v>
                </c:pt>
                <c:pt idx="1806">
                  <c:v>2975.65282202</c:v>
                </c:pt>
                <c:pt idx="1807">
                  <c:v>2975.71235609</c:v>
                </c:pt>
                <c:pt idx="1808">
                  <c:v>2977.00852704</c:v>
                </c:pt>
                <c:pt idx="1809">
                  <c:v>2977.11188102</c:v>
                </c:pt>
                <c:pt idx="1810">
                  <c:v>2978.26199508</c:v>
                </c:pt>
                <c:pt idx="1811">
                  <c:v>2974.558532</c:v>
                </c:pt>
                <c:pt idx="1812">
                  <c:v>2974.54076791</c:v>
                </c:pt>
                <c:pt idx="1813">
                  <c:v>3001.66396403</c:v>
                </c:pt>
                <c:pt idx="1814">
                  <c:v>3002.88316488</c:v>
                </c:pt>
                <c:pt idx="1815">
                  <c:v>3002.80738306</c:v>
                </c:pt>
                <c:pt idx="1816">
                  <c:v>3003.98939395</c:v>
                </c:pt>
                <c:pt idx="1817">
                  <c:v>3004.00142288</c:v>
                </c:pt>
                <c:pt idx="1818">
                  <c:v>3005.18937707</c:v>
                </c:pt>
                <c:pt idx="1819">
                  <c:v>3001.73916101</c:v>
                </c:pt>
                <c:pt idx="1820">
                  <c:v>3002.86841989</c:v>
                </c:pt>
                <c:pt idx="1821">
                  <c:v>3061.30337906</c:v>
                </c:pt>
                <c:pt idx="1822">
                  <c:v>3059.78572488</c:v>
                </c:pt>
                <c:pt idx="1823">
                  <c:v>3097.35416198</c:v>
                </c:pt>
                <c:pt idx="1824">
                  <c:v>3076.52593708</c:v>
                </c:pt>
                <c:pt idx="1825">
                  <c:v>3144.77529693</c:v>
                </c:pt>
                <c:pt idx="1826">
                  <c:v>3088.43818188</c:v>
                </c:pt>
                <c:pt idx="1827">
                  <c:v>3090.94612408</c:v>
                </c:pt>
                <c:pt idx="1828">
                  <c:v>3088.48084593</c:v>
                </c:pt>
                <c:pt idx="1829">
                  <c:v>3096.08042598</c:v>
                </c:pt>
                <c:pt idx="1830">
                  <c:v>3147.49338508</c:v>
                </c:pt>
                <c:pt idx="1831">
                  <c:v>3087.20992398</c:v>
                </c:pt>
                <c:pt idx="1832">
                  <c:v>3092.40287805</c:v>
                </c:pt>
                <c:pt idx="1833">
                  <c:v>3092.54754686</c:v>
                </c:pt>
                <c:pt idx="1834">
                  <c:v>3144.83454609</c:v>
                </c:pt>
                <c:pt idx="1835">
                  <c:v>3156.97476888</c:v>
                </c:pt>
                <c:pt idx="1836">
                  <c:v>3129.15301895</c:v>
                </c:pt>
                <c:pt idx="1837">
                  <c:v>3136.82687902</c:v>
                </c:pt>
                <c:pt idx="1838">
                  <c:v>3136.77392101</c:v>
                </c:pt>
                <c:pt idx="1839">
                  <c:v>3129.18595004</c:v>
                </c:pt>
                <c:pt idx="1840">
                  <c:v>3093.69095802</c:v>
                </c:pt>
                <c:pt idx="1841">
                  <c:v>3149.030617</c:v>
                </c:pt>
                <c:pt idx="1842">
                  <c:v>3126.67241597</c:v>
                </c:pt>
                <c:pt idx="1843">
                  <c:v>3074.32139301</c:v>
                </c:pt>
                <c:pt idx="1844">
                  <c:v>3149.01950192</c:v>
                </c:pt>
                <c:pt idx="1845">
                  <c:v>3126.67175698</c:v>
                </c:pt>
                <c:pt idx="1846">
                  <c:v>3147.50153494</c:v>
                </c:pt>
                <c:pt idx="1847">
                  <c:v>3151.46998405</c:v>
                </c:pt>
                <c:pt idx="1848">
                  <c:v>3127.94618702</c:v>
                </c:pt>
                <c:pt idx="1849">
                  <c:v>3130.42308998</c:v>
                </c:pt>
                <c:pt idx="1850">
                  <c:v>3094.041924</c:v>
                </c:pt>
                <c:pt idx="1851">
                  <c:v>3077.68514991</c:v>
                </c:pt>
                <c:pt idx="1852">
                  <c:v>3115.19155288</c:v>
                </c:pt>
                <c:pt idx="1853">
                  <c:v>3144.91930294</c:v>
                </c:pt>
                <c:pt idx="1854">
                  <c:v>3089.8294549</c:v>
                </c:pt>
                <c:pt idx="1855">
                  <c:v>3151.53818703</c:v>
                </c:pt>
                <c:pt idx="1856">
                  <c:v>3125.26628208</c:v>
                </c:pt>
                <c:pt idx="1857">
                  <c:v>3149.17600799</c:v>
                </c:pt>
                <c:pt idx="1858">
                  <c:v>3085.97112107</c:v>
                </c:pt>
                <c:pt idx="1859">
                  <c:v>3154.53521395</c:v>
                </c:pt>
                <c:pt idx="1860">
                  <c:v>3126.51678705</c:v>
                </c:pt>
                <c:pt idx="1861">
                  <c:v>3103.84113598</c:v>
                </c:pt>
                <c:pt idx="1862">
                  <c:v>3131.64559698</c:v>
                </c:pt>
                <c:pt idx="1863">
                  <c:v>3132.88870287</c:v>
                </c:pt>
                <c:pt idx="1864">
                  <c:v>3106.66724396</c:v>
                </c:pt>
                <c:pt idx="1865">
                  <c:v>3133.03931189</c:v>
                </c:pt>
                <c:pt idx="1866">
                  <c:v>3071.660501</c:v>
                </c:pt>
                <c:pt idx="1867">
                  <c:v>3148.94070005</c:v>
                </c:pt>
                <c:pt idx="1868">
                  <c:v>3119.71213603</c:v>
                </c:pt>
                <c:pt idx="1869">
                  <c:v>3148.94261503</c:v>
                </c:pt>
                <c:pt idx="1870">
                  <c:v>3138.14233494</c:v>
                </c:pt>
                <c:pt idx="1871">
                  <c:v>3141.37008595</c:v>
                </c:pt>
                <c:pt idx="1872">
                  <c:v>3145.01490498</c:v>
                </c:pt>
                <c:pt idx="1873">
                  <c:v>3136.81581593</c:v>
                </c:pt>
                <c:pt idx="1874">
                  <c:v>3134.29193306</c:v>
                </c:pt>
                <c:pt idx="1875">
                  <c:v>3141.635535</c:v>
                </c:pt>
                <c:pt idx="1876">
                  <c:v>3151.58676791</c:v>
                </c:pt>
                <c:pt idx="1877">
                  <c:v>3084.83695292</c:v>
                </c:pt>
                <c:pt idx="1878">
                  <c:v>3129.238801</c:v>
                </c:pt>
                <c:pt idx="1879">
                  <c:v>3100.18578196</c:v>
                </c:pt>
                <c:pt idx="1880">
                  <c:v>3101.59036088</c:v>
                </c:pt>
                <c:pt idx="1881">
                  <c:v>3092.52973795</c:v>
                </c:pt>
                <c:pt idx="1882">
                  <c:v>3149.19415808</c:v>
                </c:pt>
                <c:pt idx="1883">
                  <c:v>3100.30225205</c:v>
                </c:pt>
                <c:pt idx="1884">
                  <c:v>3113.99333596</c:v>
                </c:pt>
                <c:pt idx="1885">
                  <c:v>3140.16577005</c:v>
                </c:pt>
                <c:pt idx="1886">
                  <c:v>3073.08895206</c:v>
                </c:pt>
                <c:pt idx="1887">
                  <c:v>3101.61453509</c:v>
                </c:pt>
                <c:pt idx="1888">
                  <c:v>3127.91261292</c:v>
                </c:pt>
                <c:pt idx="1889">
                  <c:v>3073.14537287</c:v>
                </c:pt>
                <c:pt idx="1890">
                  <c:v>3131.94022489</c:v>
                </c:pt>
                <c:pt idx="1891">
                  <c:v>3088.50634193</c:v>
                </c:pt>
                <c:pt idx="1892">
                  <c:v>3112.83838296</c:v>
                </c:pt>
                <c:pt idx="1893">
                  <c:v>3099.79623604</c:v>
                </c:pt>
                <c:pt idx="1894">
                  <c:v>3100.38761401</c:v>
                </c:pt>
                <c:pt idx="1895">
                  <c:v>3112.83822203</c:v>
                </c:pt>
                <c:pt idx="1896">
                  <c:v>3155.69908905</c:v>
                </c:pt>
                <c:pt idx="1897">
                  <c:v>3074.33152604</c:v>
                </c:pt>
                <c:pt idx="1898">
                  <c:v>3146.185684919998</c:v>
                </c:pt>
                <c:pt idx="1899">
                  <c:v>3111.53391194</c:v>
                </c:pt>
                <c:pt idx="1900">
                  <c:v>3141.82555103</c:v>
                </c:pt>
                <c:pt idx="1901">
                  <c:v>3111.51780295</c:v>
                </c:pt>
                <c:pt idx="1902">
                  <c:v>3133.17294288</c:v>
                </c:pt>
                <c:pt idx="1903">
                  <c:v>3074.34995008</c:v>
                </c:pt>
                <c:pt idx="1904">
                  <c:v>3089.83677793</c:v>
                </c:pt>
                <c:pt idx="1905">
                  <c:v>3111.57175088</c:v>
                </c:pt>
                <c:pt idx="1906">
                  <c:v>3075.403615</c:v>
                </c:pt>
                <c:pt idx="1907">
                  <c:v>3115.41311693</c:v>
                </c:pt>
                <c:pt idx="1908">
                  <c:v>3112.876724</c:v>
                </c:pt>
                <c:pt idx="1909">
                  <c:v>3105.10776401</c:v>
                </c:pt>
                <c:pt idx="1910">
                  <c:v>3121.12895608</c:v>
                </c:pt>
                <c:pt idx="1911">
                  <c:v>3112.88502789</c:v>
                </c:pt>
                <c:pt idx="1912">
                  <c:v>3103.84267497</c:v>
                </c:pt>
                <c:pt idx="1913">
                  <c:v>3142.02538586</c:v>
                </c:pt>
                <c:pt idx="1914">
                  <c:v>3091.06718087</c:v>
                </c:pt>
                <c:pt idx="1915">
                  <c:v>3136.76902199</c:v>
                </c:pt>
                <c:pt idx="1916">
                  <c:v>3087.27114105</c:v>
                </c:pt>
                <c:pt idx="1917">
                  <c:v>3118.52739596</c:v>
                </c:pt>
                <c:pt idx="1918">
                  <c:v>3111.58662391</c:v>
                </c:pt>
                <c:pt idx="1919">
                  <c:v>3086.03224897</c:v>
                </c:pt>
                <c:pt idx="1920">
                  <c:v>3092.80245805</c:v>
                </c:pt>
                <c:pt idx="1921">
                  <c:v>3138.2095089</c:v>
                </c:pt>
                <c:pt idx="1922">
                  <c:v>3123.98378205</c:v>
                </c:pt>
                <c:pt idx="1923">
                  <c:v>3096.14658189</c:v>
                </c:pt>
                <c:pt idx="1924">
                  <c:v>3152.85139108</c:v>
                </c:pt>
                <c:pt idx="1925">
                  <c:v>3122.66661501</c:v>
                </c:pt>
                <c:pt idx="1926">
                  <c:v>3125.11811209</c:v>
                </c:pt>
                <c:pt idx="1927">
                  <c:v>3134.32537699</c:v>
                </c:pt>
                <c:pt idx="1928">
                  <c:v>3136.95203304</c:v>
                </c:pt>
                <c:pt idx="1929">
                  <c:v>3122.73655796</c:v>
                </c:pt>
                <c:pt idx="1930">
                  <c:v>3142.13165092</c:v>
                </c:pt>
                <c:pt idx="1931">
                  <c:v>3080.06673908</c:v>
                </c:pt>
                <c:pt idx="1932">
                  <c:v>3077.66917706</c:v>
                </c:pt>
                <c:pt idx="1933">
                  <c:v>3125.20328307</c:v>
                </c:pt>
                <c:pt idx="1934">
                  <c:v>3078.96624398</c:v>
                </c:pt>
                <c:pt idx="1935">
                  <c:v>3122.91959596</c:v>
                </c:pt>
                <c:pt idx="1936">
                  <c:v>3151.58413887</c:v>
                </c:pt>
                <c:pt idx="1937">
                  <c:v>3110.17064905</c:v>
                </c:pt>
                <c:pt idx="1938">
                  <c:v>3091.0670259</c:v>
                </c:pt>
                <c:pt idx="1939">
                  <c:v>3099.91134</c:v>
                </c:pt>
                <c:pt idx="1940">
                  <c:v>3151.6366539</c:v>
                </c:pt>
                <c:pt idx="1941">
                  <c:v>3157.79839802</c:v>
                </c:pt>
                <c:pt idx="1942">
                  <c:v>3089.89824295</c:v>
                </c:pt>
                <c:pt idx="1943">
                  <c:v>3079.01793098</c:v>
                </c:pt>
                <c:pt idx="1944">
                  <c:v>3142.132092</c:v>
                </c:pt>
                <c:pt idx="1945">
                  <c:v>3082.54830909</c:v>
                </c:pt>
                <c:pt idx="1946">
                  <c:v>3124.01339388</c:v>
                </c:pt>
                <c:pt idx="1947">
                  <c:v>3153.35539508</c:v>
                </c:pt>
                <c:pt idx="1948">
                  <c:v>3152.94878507</c:v>
                </c:pt>
                <c:pt idx="1949">
                  <c:v>3126.76346993</c:v>
                </c:pt>
                <c:pt idx="1950">
                  <c:v>3082.42881894</c:v>
                </c:pt>
                <c:pt idx="1951">
                  <c:v>3130.46730089</c:v>
                </c:pt>
                <c:pt idx="1952">
                  <c:v>3138.34008908</c:v>
                </c:pt>
                <c:pt idx="1953">
                  <c:v>3155.73784399</c:v>
                </c:pt>
                <c:pt idx="1954">
                  <c:v>3082.45603395</c:v>
                </c:pt>
                <c:pt idx="1955">
                  <c:v>3138.48621297</c:v>
                </c:pt>
                <c:pt idx="1956">
                  <c:v>3152.95353603</c:v>
                </c:pt>
                <c:pt idx="1957">
                  <c:v>3081.26138186</c:v>
                </c:pt>
                <c:pt idx="1958">
                  <c:v>3071.76277494</c:v>
                </c:pt>
                <c:pt idx="1959">
                  <c:v>3128.13006592</c:v>
                </c:pt>
                <c:pt idx="1960">
                  <c:v>3082.5549109</c:v>
                </c:pt>
                <c:pt idx="1961">
                  <c:v>3099.95219803</c:v>
                </c:pt>
                <c:pt idx="1962">
                  <c:v>3153.28717208</c:v>
                </c:pt>
                <c:pt idx="1963">
                  <c:v>3146.218765019999</c:v>
                </c:pt>
                <c:pt idx="1964">
                  <c:v>3080.11166596</c:v>
                </c:pt>
                <c:pt idx="1965">
                  <c:v>3071.79054189</c:v>
                </c:pt>
                <c:pt idx="1966">
                  <c:v>3146.34127688</c:v>
                </c:pt>
                <c:pt idx="1967">
                  <c:v>3081.25881004</c:v>
                </c:pt>
                <c:pt idx="1968">
                  <c:v>3126.73593593</c:v>
                </c:pt>
                <c:pt idx="1969">
                  <c:v>3082.66344094</c:v>
                </c:pt>
                <c:pt idx="1970">
                  <c:v>3080.12281799</c:v>
                </c:pt>
                <c:pt idx="1971">
                  <c:v>3119.74719596</c:v>
                </c:pt>
                <c:pt idx="1972">
                  <c:v>3147.59224606</c:v>
                </c:pt>
                <c:pt idx="1973">
                  <c:v>3086.08326387</c:v>
                </c:pt>
                <c:pt idx="1974">
                  <c:v>3069.57253909</c:v>
                </c:pt>
                <c:pt idx="1975">
                  <c:v>3138.76914406</c:v>
                </c:pt>
                <c:pt idx="1976">
                  <c:v>3077.77768087</c:v>
                </c:pt>
                <c:pt idx="1977">
                  <c:v>3153.42350388</c:v>
                </c:pt>
                <c:pt idx="1978">
                  <c:v>3154.549480919999</c:v>
                </c:pt>
                <c:pt idx="1979">
                  <c:v>3122.87225103</c:v>
                </c:pt>
                <c:pt idx="1980">
                  <c:v>3151.64130092</c:v>
                </c:pt>
                <c:pt idx="1981">
                  <c:v>3084.90947008</c:v>
                </c:pt>
                <c:pt idx="1982">
                  <c:v>3155.760189059999</c:v>
                </c:pt>
                <c:pt idx="1983">
                  <c:v>3100.51336288</c:v>
                </c:pt>
                <c:pt idx="1984">
                  <c:v>3159.11008596</c:v>
                </c:pt>
                <c:pt idx="1985">
                  <c:v>3159.12330103</c:v>
                </c:pt>
                <c:pt idx="1986">
                  <c:v>3159.19575405</c:v>
                </c:pt>
                <c:pt idx="1987">
                  <c:v>3159.30079103</c:v>
                </c:pt>
                <c:pt idx="1988">
                  <c:v>3160.79864907</c:v>
                </c:pt>
                <c:pt idx="1989">
                  <c:v>3160.82677293</c:v>
                </c:pt>
                <c:pt idx="1990">
                  <c:v>3159.32737803</c:v>
                </c:pt>
                <c:pt idx="1991">
                  <c:v>3160.90608692</c:v>
                </c:pt>
                <c:pt idx="1992">
                  <c:v>3161.13137794</c:v>
                </c:pt>
                <c:pt idx="1993">
                  <c:v>3161.19333792</c:v>
                </c:pt>
                <c:pt idx="1994">
                  <c:v>3161.287323</c:v>
                </c:pt>
                <c:pt idx="1995">
                  <c:v>3164.89165497</c:v>
                </c:pt>
                <c:pt idx="1996">
                  <c:v>3164.97242999</c:v>
                </c:pt>
                <c:pt idx="1997">
                  <c:v>3163.37183905</c:v>
                </c:pt>
                <c:pt idx="1998">
                  <c:v>3166.11029696</c:v>
                </c:pt>
                <c:pt idx="1999">
                  <c:v>3170.27476692</c:v>
                </c:pt>
                <c:pt idx="2000">
                  <c:v>3166.16031003</c:v>
                </c:pt>
                <c:pt idx="2001">
                  <c:v>3163.55115104</c:v>
                </c:pt>
                <c:pt idx="2002">
                  <c:v>3163.55591893</c:v>
                </c:pt>
                <c:pt idx="2003">
                  <c:v>3161.33727694</c:v>
                </c:pt>
                <c:pt idx="2004">
                  <c:v>3166.21136594</c:v>
                </c:pt>
                <c:pt idx="2005">
                  <c:v>3162.14444208</c:v>
                </c:pt>
                <c:pt idx="2006">
                  <c:v>3162.17567086</c:v>
                </c:pt>
                <c:pt idx="2007">
                  <c:v>3162.21754694</c:v>
                </c:pt>
                <c:pt idx="2008">
                  <c:v>3166.293396</c:v>
                </c:pt>
                <c:pt idx="2009">
                  <c:v>3162.24351907</c:v>
                </c:pt>
                <c:pt idx="2010">
                  <c:v>3166.38039207</c:v>
                </c:pt>
                <c:pt idx="2011">
                  <c:v>3163.73624396</c:v>
                </c:pt>
                <c:pt idx="2012">
                  <c:v>3163.72978997</c:v>
                </c:pt>
                <c:pt idx="2013">
                  <c:v>3166.44547701</c:v>
                </c:pt>
                <c:pt idx="2014">
                  <c:v>3166.48186088</c:v>
                </c:pt>
                <c:pt idx="2015">
                  <c:v>3167.66334009</c:v>
                </c:pt>
                <c:pt idx="2016">
                  <c:v>3170.36821198</c:v>
                </c:pt>
                <c:pt idx="2017">
                  <c:v>3163.86895704</c:v>
                </c:pt>
                <c:pt idx="2018">
                  <c:v>3167.71908593</c:v>
                </c:pt>
                <c:pt idx="2019">
                  <c:v>3166.52960396</c:v>
                </c:pt>
                <c:pt idx="2020">
                  <c:v>3166.5736599</c:v>
                </c:pt>
                <c:pt idx="2021">
                  <c:v>3167.75758004</c:v>
                </c:pt>
                <c:pt idx="2022">
                  <c:v>3167.89341807</c:v>
                </c:pt>
                <c:pt idx="2023">
                  <c:v>3160.95336699</c:v>
                </c:pt>
                <c:pt idx="2024">
                  <c:v>3159.38519502</c:v>
                </c:pt>
                <c:pt idx="2025">
                  <c:v>3169.04271007</c:v>
                </c:pt>
                <c:pt idx="2026">
                  <c:v>3169.03016996</c:v>
                </c:pt>
                <c:pt idx="2027">
                  <c:v>3169.12181091</c:v>
                </c:pt>
                <c:pt idx="2028">
                  <c:v>3169.13800597</c:v>
                </c:pt>
                <c:pt idx="2029">
                  <c:v>3169.18212104</c:v>
                </c:pt>
                <c:pt idx="2030">
                  <c:v>3167.90088701</c:v>
                </c:pt>
                <c:pt idx="2031">
                  <c:v>3161.03736305</c:v>
                </c:pt>
                <c:pt idx="2032">
                  <c:v>3159.49777389</c:v>
                </c:pt>
                <c:pt idx="2033">
                  <c:v>3061.15707803</c:v>
                </c:pt>
                <c:pt idx="2034">
                  <c:v>3060.93122792</c:v>
                </c:pt>
                <c:pt idx="2035">
                  <c:v>3062.46204305</c:v>
                </c:pt>
                <c:pt idx="2036">
                  <c:v>3062.46220708</c:v>
                </c:pt>
                <c:pt idx="2037">
                  <c:v>3058.6870079</c:v>
                </c:pt>
                <c:pt idx="2038">
                  <c:v>3059.76445103</c:v>
                </c:pt>
                <c:pt idx="2039">
                  <c:v>3157.95689487</c:v>
                </c:pt>
                <c:pt idx="2040">
                  <c:v>3157.12727904</c:v>
                </c:pt>
                <c:pt idx="2041">
                  <c:v>3157.41645002</c:v>
                </c:pt>
                <c:pt idx="2042">
                  <c:v>3159.51283002</c:v>
                </c:pt>
                <c:pt idx="2043">
                  <c:v>3159.56752801</c:v>
                </c:pt>
                <c:pt idx="2044">
                  <c:v>3159.62595296</c:v>
                </c:pt>
                <c:pt idx="2045">
                  <c:v>3157.69855309</c:v>
                </c:pt>
                <c:pt idx="2046">
                  <c:v>3156.87369704</c:v>
                </c:pt>
                <c:pt idx="2047">
                  <c:v>3156.81013393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709984"/>
        <c:axId val="-2101712736"/>
      </c:scatterChart>
      <c:valAx>
        <c:axId val="-2101718688"/>
        <c:scaling>
          <c:orientation val="minMax"/>
          <c:max val="4.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0"/>
        <c:majorTickMark val="none"/>
        <c:minorTickMark val="none"/>
        <c:tickLblPos val="nextTo"/>
        <c:crossAx val="-2101715584"/>
        <c:crosses val="autoZero"/>
        <c:crossBetween val="midCat"/>
        <c:majorUnit val="1.0"/>
        <c:minorUnit val="1.0"/>
      </c:valAx>
      <c:valAx>
        <c:axId val="-2101715584"/>
        <c:scaling>
          <c:orientation val="minMax"/>
          <c:max val="4000.0"/>
          <c:min val="0.0"/>
        </c:scaling>
        <c:delete val="0"/>
        <c:axPos val="l"/>
        <c:numFmt formatCode="General" sourceLinked="1"/>
        <c:majorTickMark val="none"/>
        <c:minorTickMark val="none"/>
        <c:tickLblPos val="nextTo"/>
        <c:crossAx val="-2101718688"/>
        <c:crosses val="autoZero"/>
        <c:crossBetween val="midCat"/>
      </c:valAx>
      <c:valAx>
        <c:axId val="-2101712736"/>
        <c:scaling>
          <c:orientation val="minMax"/>
          <c:max val="3500.0"/>
          <c:min val="0.0"/>
        </c:scaling>
        <c:delete val="1"/>
        <c:axPos val="r"/>
        <c:numFmt formatCode="General" sourceLinked="1"/>
        <c:majorTickMark val="out"/>
        <c:minorTickMark val="none"/>
        <c:tickLblPos val="nextTo"/>
        <c:crossAx val="-2101709984"/>
        <c:crosses val="max"/>
        <c:crossBetween val="midCat"/>
      </c:valAx>
      <c:valAx>
        <c:axId val="-210170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01712736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b="0">
          <a:latin typeface="NimbusRomNo9L" charset="0"/>
          <a:ea typeface="NimbusRomNo9L" charset="0"/>
          <a:cs typeface="NimbusRomNo9L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Task-Start</c:v>
          </c:tx>
          <c:spPr>
            <a:ln w="19050">
              <a:noFill/>
            </a:ln>
          </c:spPr>
          <c:marker>
            <c:symbol val="circle"/>
            <c:size val="10"/>
          </c:marker>
          <c:xVal>
            <c:numRef>
              <c:f>Sheet1!$E:$E</c:f>
              <c:numCache>
                <c:formatCode>General</c:formatCode>
                <c:ptCount val="104857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2.0</c:v>
                </c:pt>
                <c:pt idx="88">
                  <c:v>2.0</c:v>
                </c:pt>
                <c:pt idx="89">
                  <c:v>2.0</c:v>
                </c:pt>
                <c:pt idx="90">
                  <c:v>2.0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2.0</c:v>
                </c:pt>
                <c:pt idx="97">
                  <c:v>2.0</c:v>
                </c:pt>
                <c:pt idx="98">
                  <c:v>2.0</c:v>
                </c:pt>
                <c:pt idx="99">
                  <c:v>2.0</c:v>
                </c:pt>
                <c:pt idx="100">
                  <c:v>2.0</c:v>
                </c:pt>
                <c:pt idx="101">
                  <c:v>2.0</c:v>
                </c:pt>
                <c:pt idx="102">
                  <c:v>2.0</c:v>
                </c:pt>
                <c:pt idx="103">
                  <c:v>2.0</c:v>
                </c:pt>
                <c:pt idx="104">
                  <c:v>2.0</c:v>
                </c:pt>
                <c:pt idx="105">
                  <c:v>2.0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2.0</c:v>
                </c:pt>
                <c:pt idx="117">
                  <c:v>2.0</c:v>
                </c:pt>
                <c:pt idx="118">
                  <c:v>2.0</c:v>
                </c:pt>
                <c:pt idx="119">
                  <c:v>2.0</c:v>
                </c:pt>
                <c:pt idx="120">
                  <c:v>2.0</c:v>
                </c:pt>
                <c:pt idx="121">
                  <c:v>2.0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2.0</c:v>
                </c:pt>
                <c:pt idx="128">
                  <c:v>2.0</c:v>
                </c:pt>
                <c:pt idx="129">
                  <c:v>2.0</c:v>
                </c:pt>
                <c:pt idx="130">
                  <c:v>2.0</c:v>
                </c:pt>
                <c:pt idx="131">
                  <c:v>2.0</c:v>
                </c:pt>
                <c:pt idx="132">
                  <c:v>2.0</c:v>
                </c:pt>
                <c:pt idx="133">
                  <c:v>2.0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2.0</c:v>
                </c:pt>
                <c:pt idx="140">
                  <c:v>2.0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2.0</c:v>
                </c:pt>
                <c:pt idx="147">
                  <c:v>2.0</c:v>
                </c:pt>
                <c:pt idx="148">
                  <c:v>2.0</c:v>
                </c:pt>
                <c:pt idx="149">
                  <c:v>2.0</c:v>
                </c:pt>
                <c:pt idx="150">
                  <c:v>2.0</c:v>
                </c:pt>
                <c:pt idx="151">
                  <c:v>1.0</c:v>
                </c:pt>
                <c:pt idx="152">
                  <c:v>1.0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2.0</c:v>
                </c:pt>
                <c:pt idx="157">
                  <c:v>2.0</c:v>
                </c:pt>
                <c:pt idx="158">
                  <c:v>2.0</c:v>
                </c:pt>
                <c:pt idx="159">
                  <c:v>2.0</c:v>
                </c:pt>
                <c:pt idx="160">
                  <c:v>2.0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2.0</c:v>
                </c:pt>
                <c:pt idx="167">
                  <c:v>2.0</c:v>
                </c:pt>
                <c:pt idx="168">
                  <c:v>2.0</c:v>
                </c:pt>
                <c:pt idx="169">
                  <c:v>2.0</c:v>
                </c:pt>
                <c:pt idx="170">
                  <c:v>2.0</c:v>
                </c:pt>
                <c:pt idx="171">
                  <c:v>2.0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2.0</c:v>
                </c:pt>
                <c:pt idx="177">
                  <c:v>2.0</c:v>
                </c:pt>
                <c:pt idx="178">
                  <c:v>2.0</c:v>
                </c:pt>
                <c:pt idx="179">
                  <c:v>2.0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2.0</c:v>
                </c:pt>
                <c:pt idx="187">
                  <c:v>2.0</c:v>
                </c:pt>
                <c:pt idx="188">
                  <c:v>2.0</c:v>
                </c:pt>
                <c:pt idx="189">
                  <c:v>2.0</c:v>
                </c:pt>
                <c:pt idx="190">
                  <c:v>2.0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2.0</c:v>
                </c:pt>
                <c:pt idx="197">
                  <c:v>2.0</c:v>
                </c:pt>
                <c:pt idx="198">
                  <c:v>2.0</c:v>
                </c:pt>
                <c:pt idx="199">
                  <c:v>2.0</c:v>
                </c:pt>
                <c:pt idx="200">
                  <c:v>1.0</c:v>
                </c:pt>
                <c:pt idx="201">
                  <c:v>1.0</c:v>
                </c:pt>
                <c:pt idx="202">
                  <c:v>1.0</c:v>
                </c:pt>
                <c:pt idx="203">
                  <c:v>1.0</c:v>
                </c:pt>
                <c:pt idx="204">
                  <c:v>1.0</c:v>
                </c:pt>
                <c:pt idx="205">
                  <c:v>2.0</c:v>
                </c:pt>
                <c:pt idx="206">
                  <c:v>1.0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2.0</c:v>
                </c:pt>
                <c:pt idx="212">
                  <c:v>2.0</c:v>
                </c:pt>
                <c:pt idx="213">
                  <c:v>2.0</c:v>
                </c:pt>
                <c:pt idx="214">
                  <c:v>2.0</c:v>
                </c:pt>
                <c:pt idx="215">
                  <c:v>2.0</c:v>
                </c:pt>
                <c:pt idx="216">
                  <c:v>2.0</c:v>
                </c:pt>
                <c:pt idx="217">
                  <c:v>2.0</c:v>
                </c:pt>
                <c:pt idx="218">
                  <c:v>2.0</c:v>
                </c:pt>
                <c:pt idx="219">
                  <c:v>2.0</c:v>
                </c:pt>
                <c:pt idx="220">
                  <c:v>2.0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2.0</c:v>
                </c:pt>
                <c:pt idx="227">
                  <c:v>2.0</c:v>
                </c:pt>
                <c:pt idx="228">
                  <c:v>2.0</c:v>
                </c:pt>
                <c:pt idx="229">
                  <c:v>2.0</c:v>
                </c:pt>
                <c:pt idx="230">
                  <c:v>1.0</c:v>
                </c:pt>
                <c:pt idx="231">
                  <c:v>1.0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2.0</c:v>
                </c:pt>
                <c:pt idx="236">
                  <c:v>2.0</c:v>
                </c:pt>
                <c:pt idx="237">
                  <c:v>2.0</c:v>
                </c:pt>
                <c:pt idx="238">
                  <c:v>2.0</c:v>
                </c:pt>
                <c:pt idx="239">
                  <c:v>2.0</c:v>
                </c:pt>
                <c:pt idx="240">
                  <c:v>2.0</c:v>
                </c:pt>
                <c:pt idx="241">
                  <c:v>2.0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2.0</c:v>
                </c:pt>
                <c:pt idx="248">
                  <c:v>2.0</c:v>
                </c:pt>
                <c:pt idx="249">
                  <c:v>2.0</c:v>
                </c:pt>
                <c:pt idx="250">
                  <c:v>1.0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2.0</c:v>
                </c:pt>
                <c:pt idx="256">
                  <c:v>2.0</c:v>
                </c:pt>
                <c:pt idx="257">
                  <c:v>2.0</c:v>
                </c:pt>
                <c:pt idx="258">
                  <c:v>2.0</c:v>
                </c:pt>
                <c:pt idx="259">
                  <c:v>2.0</c:v>
                </c:pt>
                <c:pt idx="260">
                  <c:v>2.0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1.0</c:v>
                </c:pt>
                <c:pt idx="265">
                  <c:v>1.0</c:v>
                </c:pt>
                <c:pt idx="266">
                  <c:v>2.0</c:v>
                </c:pt>
                <c:pt idx="267">
                  <c:v>2.0</c:v>
                </c:pt>
                <c:pt idx="268">
                  <c:v>2.0</c:v>
                </c:pt>
                <c:pt idx="269">
                  <c:v>2.0</c:v>
                </c:pt>
                <c:pt idx="270">
                  <c:v>2.0</c:v>
                </c:pt>
                <c:pt idx="271">
                  <c:v>2.0</c:v>
                </c:pt>
                <c:pt idx="272">
                  <c:v>2.0</c:v>
                </c:pt>
                <c:pt idx="273">
                  <c:v>2.0</c:v>
                </c:pt>
                <c:pt idx="274">
                  <c:v>2.0</c:v>
                </c:pt>
                <c:pt idx="275">
                  <c:v>2.0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2.0</c:v>
                </c:pt>
                <c:pt idx="286">
                  <c:v>2.0</c:v>
                </c:pt>
                <c:pt idx="287">
                  <c:v>2.0</c:v>
                </c:pt>
                <c:pt idx="288">
                  <c:v>2.0</c:v>
                </c:pt>
                <c:pt idx="289">
                  <c:v>2.0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2.0</c:v>
                </c:pt>
                <c:pt idx="296">
                  <c:v>2.0</c:v>
                </c:pt>
                <c:pt idx="297">
                  <c:v>2.0</c:v>
                </c:pt>
                <c:pt idx="298">
                  <c:v>2.0</c:v>
                </c:pt>
                <c:pt idx="299">
                  <c:v>2.0</c:v>
                </c:pt>
                <c:pt idx="300">
                  <c:v>3.0</c:v>
                </c:pt>
                <c:pt idx="301">
                  <c:v>3.0</c:v>
                </c:pt>
                <c:pt idx="302">
                  <c:v>3.0</c:v>
                </c:pt>
                <c:pt idx="303">
                  <c:v>3.0</c:v>
                </c:pt>
                <c:pt idx="304">
                  <c:v>3.0</c:v>
                </c:pt>
                <c:pt idx="305">
                  <c:v>1.0</c:v>
                </c:pt>
                <c:pt idx="306">
                  <c:v>1.0</c:v>
                </c:pt>
                <c:pt idx="307">
                  <c:v>1.0</c:v>
                </c:pt>
                <c:pt idx="308">
                  <c:v>1.0</c:v>
                </c:pt>
                <c:pt idx="309">
                  <c:v>1.0</c:v>
                </c:pt>
                <c:pt idx="310">
                  <c:v>1.0</c:v>
                </c:pt>
                <c:pt idx="311">
                  <c:v>2.0</c:v>
                </c:pt>
                <c:pt idx="312">
                  <c:v>2.0</c:v>
                </c:pt>
                <c:pt idx="313">
                  <c:v>2.0</c:v>
                </c:pt>
                <c:pt idx="314">
                  <c:v>2.0</c:v>
                </c:pt>
                <c:pt idx="315">
                  <c:v>2.0</c:v>
                </c:pt>
                <c:pt idx="316">
                  <c:v>2.0</c:v>
                </c:pt>
                <c:pt idx="317">
                  <c:v>2.0</c:v>
                </c:pt>
                <c:pt idx="318">
                  <c:v>2.0</c:v>
                </c:pt>
                <c:pt idx="319">
                  <c:v>2.0</c:v>
                </c:pt>
                <c:pt idx="320">
                  <c:v>2.0</c:v>
                </c:pt>
                <c:pt idx="321">
                  <c:v>3.0</c:v>
                </c:pt>
                <c:pt idx="322">
                  <c:v>3.0</c:v>
                </c:pt>
                <c:pt idx="323">
                  <c:v>3.0</c:v>
                </c:pt>
                <c:pt idx="324">
                  <c:v>3.0</c:v>
                </c:pt>
                <c:pt idx="325">
                  <c:v>3.0</c:v>
                </c:pt>
                <c:pt idx="326">
                  <c:v>1.0</c:v>
                </c:pt>
                <c:pt idx="327">
                  <c:v>1.0</c:v>
                </c:pt>
                <c:pt idx="328">
                  <c:v>1.0</c:v>
                </c:pt>
                <c:pt idx="329">
                  <c:v>1.0</c:v>
                </c:pt>
                <c:pt idx="330">
                  <c:v>1.0</c:v>
                </c:pt>
                <c:pt idx="331">
                  <c:v>3.0</c:v>
                </c:pt>
                <c:pt idx="332">
                  <c:v>3.0</c:v>
                </c:pt>
                <c:pt idx="333">
                  <c:v>3.0</c:v>
                </c:pt>
                <c:pt idx="334">
                  <c:v>3.0</c:v>
                </c:pt>
                <c:pt idx="335">
                  <c:v>3.0</c:v>
                </c:pt>
                <c:pt idx="336">
                  <c:v>1.0</c:v>
                </c:pt>
                <c:pt idx="337">
                  <c:v>1.0</c:v>
                </c:pt>
                <c:pt idx="338">
                  <c:v>1.0</c:v>
                </c:pt>
                <c:pt idx="339">
                  <c:v>1.0</c:v>
                </c:pt>
                <c:pt idx="340">
                  <c:v>2.0</c:v>
                </c:pt>
                <c:pt idx="341">
                  <c:v>2.0</c:v>
                </c:pt>
                <c:pt idx="342">
                  <c:v>2.0</c:v>
                </c:pt>
                <c:pt idx="343">
                  <c:v>2.0</c:v>
                </c:pt>
                <c:pt idx="344">
                  <c:v>2.0</c:v>
                </c:pt>
                <c:pt idx="345">
                  <c:v>2.0</c:v>
                </c:pt>
                <c:pt idx="346">
                  <c:v>2.0</c:v>
                </c:pt>
                <c:pt idx="347">
                  <c:v>2.0</c:v>
                </c:pt>
                <c:pt idx="348">
                  <c:v>1.0</c:v>
                </c:pt>
                <c:pt idx="349">
                  <c:v>1.0</c:v>
                </c:pt>
                <c:pt idx="350">
                  <c:v>1.0</c:v>
                </c:pt>
                <c:pt idx="351">
                  <c:v>1.0</c:v>
                </c:pt>
                <c:pt idx="352">
                  <c:v>1.0</c:v>
                </c:pt>
                <c:pt idx="353">
                  <c:v>2.0</c:v>
                </c:pt>
                <c:pt idx="354">
                  <c:v>3.0</c:v>
                </c:pt>
                <c:pt idx="355">
                  <c:v>3.0</c:v>
                </c:pt>
                <c:pt idx="356">
                  <c:v>3.0</c:v>
                </c:pt>
                <c:pt idx="357">
                  <c:v>3.0</c:v>
                </c:pt>
                <c:pt idx="358">
                  <c:v>3.0</c:v>
                </c:pt>
                <c:pt idx="359">
                  <c:v>3.0</c:v>
                </c:pt>
                <c:pt idx="360">
                  <c:v>3.0</c:v>
                </c:pt>
                <c:pt idx="361">
                  <c:v>3.0</c:v>
                </c:pt>
                <c:pt idx="362">
                  <c:v>3.0</c:v>
                </c:pt>
                <c:pt idx="363">
                  <c:v>1.0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2.0</c:v>
                </c:pt>
                <c:pt idx="369">
                  <c:v>2.0</c:v>
                </c:pt>
                <c:pt idx="370">
                  <c:v>2.0</c:v>
                </c:pt>
                <c:pt idx="371">
                  <c:v>2.0</c:v>
                </c:pt>
                <c:pt idx="372">
                  <c:v>2.0</c:v>
                </c:pt>
                <c:pt idx="373">
                  <c:v>3.0</c:v>
                </c:pt>
                <c:pt idx="374">
                  <c:v>3.0</c:v>
                </c:pt>
                <c:pt idx="375">
                  <c:v>3.0</c:v>
                </c:pt>
                <c:pt idx="376">
                  <c:v>3.0</c:v>
                </c:pt>
                <c:pt idx="377">
                  <c:v>3.0</c:v>
                </c:pt>
                <c:pt idx="378">
                  <c:v>1.0</c:v>
                </c:pt>
                <c:pt idx="379">
                  <c:v>1.0</c:v>
                </c:pt>
                <c:pt idx="380">
                  <c:v>1.0</c:v>
                </c:pt>
                <c:pt idx="381">
                  <c:v>1.0</c:v>
                </c:pt>
                <c:pt idx="382">
                  <c:v>1.0</c:v>
                </c:pt>
                <c:pt idx="383">
                  <c:v>2.0</c:v>
                </c:pt>
                <c:pt idx="384">
                  <c:v>2.0</c:v>
                </c:pt>
                <c:pt idx="385">
                  <c:v>2.0</c:v>
                </c:pt>
                <c:pt idx="386">
                  <c:v>2.0</c:v>
                </c:pt>
                <c:pt idx="387">
                  <c:v>2.0</c:v>
                </c:pt>
                <c:pt idx="388">
                  <c:v>2.0</c:v>
                </c:pt>
                <c:pt idx="389">
                  <c:v>2.0</c:v>
                </c:pt>
                <c:pt idx="390">
                  <c:v>1.0</c:v>
                </c:pt>
                <c:pt idx="391">
                  <c:v>1.0</c:v>
                </c:pt>
                <c:pt idx="392">
                  <c:v>1.0</c:v>
                </c:pt>
                <c:pt idx="393">
                  <c:v>1.0</c:v>
                </c:pt>
                <c:pt idx="394">
                  <c:v>1.0</c:v>
                </c:pt>
                <c:pt idx="395">
                  <c:v>2.0</c:v>
                </c:pt>
                <c:pt idx="396">
                  <c:v>3.0</c:v>
                </c:pt>
                <c:pt idx="397">
                  <c:v>3.0</c:v>
                </c:pt>
                <c:pt idx="398">
                  <c:v>3.0</c:v>
                </c:pt>
                <c:pt idx="399">
                  <c:v>3.0</c:v>
                </c:pt>
                <c:pt idx="400">
                  <c:v>3.0</c:v>
                </c:pt>
                <c:pt idx="401">
                  <c:v>2.0</c:v>
                </c:pt>
                <c:pt idx="402">
                  <c:v>2.0</c:v>
                </c:pt>
                <c:pt idx="403">
                  <c:v>2.0</c:v>
                </c:pt>
                <c:pt idx="404">
                  <c:v>2.0</c:v>
                </c:pt>
                <c:pt idx="405">
                  <c:v>2.0</c:v>
                </c:pt>
                <c:pt idx="406">
                  <c:v>2.0</c:v>
                </c:pt>
                <c:pt idx="407">
                  <c:v>1.0</c:v>
                </c:pt>
                <c:pt idx="408">
                  <c:v>1.0</c:v>
                </c:pt>
                <c:pt idx="409">
                  <c:v>1.0</c:v>
                </c:pt>
                <c:pt idx="410">
                  <c:v>1.0</c:v>
                </c:pt>
                <c:pt idx="411">
                  <c:v>3.0</c:v>
                </c:pt>
                <c:pt idx="412">
                  <c:v>3.0</c:v>
                </c:pt>
                <c:pt idx="413">
                  <c:v>3.0</c:v>
                </c:pt>
                <c:pt idx="414">
                  <c:v>3.0</c:v>
                </c:pt>
                <c:pt idx="415">
                  <c:v>3.0</c:v>
                </c:pt>
                <c:pt idx="416">
                  <c:v>1.0</c:v>
                </c:pt>
                <c:pt idx="417">
                  <c:v>2.0</c:v>
                </c:pt>
                <c:pt idx="418">
                  <c:v>3.0</c:v>
                </c:pt>
                <c:pt idx="419">
                  <c:v>3.0</c:v>
                </c:pt>
                <c:pt idx="420">
                  <c:v>3.0</c:v>
                </c:pt>
                <c:pt idx="421">
                  <c:v>3.0</c:v>
                </c:pt>
                <c:pt idx="422">
                  <c:v>3.0</c:v>
                </c:pt>
                <c:pt idx="423">
                  <c:v>1.0</c:v>
                </c:pt>
                <c:pt idx="424">
                  <c:v>1.0</c:v>
                </c:pt>
                <c:pt idx="425">
                  <c:v>1.0</c:v>
                </c:pt>
                <c:pt idx="426">
                  <c:v>1.0</c:v>
                </c:pt>
                <c:pt idx="427">
                  <c:v>1.0</c:v>
                </c:pt>
                <c:pt idx="428">
                  <c:v>2.0</c:v>
                </c:pt>
                <c:pt idx="429">
                  <c:v>2.0</c:v>
                </c:pt>
                <c:pt idx="430">
                  <c:v>2.0</c:v>
                </c:pt>
                <c:pt idx="431">
                  <c:v>2.0</c:v>
                </c:pt>
                <c:pt idx="432">
                  <c:v>2.0</c:v>
                </c:pt>
                <c:pt idx="433">
                  <c:v>2.0</c:v>
                </c:pt>
                <c:pt idx="434">
                  <c:v>2.0</c:v>
                </c:pt>
                <c:pt idx="435">
                  <c:v>2.0</c:v>
                </c:pt>
                <c:pt idx="436">
                  <c:v>2.0</c:v>
                </c:pt>
                <c:pt idx="437">
                  <c:v>2.0</c:v>
                </c:pt>
                <c:pt idx="438">
                  <c:v>1.0</c:v>
                </c:pt>
                <c:pt idx="439">
                  <c:v>1.0</c:v>
                </c:pt>
                <c:pt idx="440">
                  <c:v>1.0</c:v>
                </c:pt>
                <c:pt idx="441">
                  <c:v>1.0</c:v>
                </c:pt>
                <c:pt idx="442">
                  <c:v>1.0</c:v>
                </c:pt>
                <c:pt idx="443">
                  <c:v>3.0</c:v>
                </c:pt>
                <c:pt idx="444">
                  <c:v>3.0</c:v>
                </c:pt>
                <c:pt idx="445">
                  <c:v>3.0</c:v>
                </c:pt>
                <c:pt idx="446">
                  <c:v>3.0</c:v>
                </c:pt>
                <c:pt idx="447">
                  <c:v>3.0</c:v>
                </c:pt>
                <c:pt idx="448">
                  <c:v>1.0</c:v>
                </c:pt>
                <c:pt idx="449">
                  <c:v>1.0</c:v>
                </c:pt>
                <c:pt idx="450">
                  <c:v>1.0</c:v>
                </c:pt>
                <c:pt idx="451">
                  <c:v>1.0</c:v>
                </c:pt>
                <c:pt idx="452">
                  <c:v>1.0</c:v>
                </c:pt>
                <c:pt idx="453">
                  <c:v>2.0</c:v>
                </c:pt>
                <c:pt idx="454">
                  <c:v>2.0</c:v>
                </c:pt>
                <c:pt idx="455">
                  <c:v>2.0</c:v>
                </c:pt>
                <c:pt idx="456">
                  <c:v>2.0</c:v>
                </c:pt>
                <c:pt idx="457">
                  <c:v>2.0</c:v>
                </c:pt>
                <c:pt idx="458">
                  <c:v>3.0</c:v>
                </c:pt>
                <c:pt idx="459">
                  <c:v>3.0</c:v>
                </c:pt>
                <c:pt idx="460">
                  <c:v>3.0</c:v>
                </c:pt>
                <c:pt idx="461">
                  <c:v>3.0</c:v>
                </c:pt>
                <c:pt idx="462">
                  <c:v>3.0</c:v>
                </c:pt>
                <c:pt idx="463">
                  <c:v>3.0</c:v>
                </c:pt>
                <c:pt idx="464">
                  <c:v>3.0</c:v>
                </c:pt>
                <c:pt idx="465">
                  <c:v>3.0</c:v>
                </c:pt>
                <c:pt idx="466">
                  <c:v>3.0</c:v>
                </c:pt>
                <c:pt idx="467">
                  <c:v>3.0</c:v>
                </c:pt>
                <c:pt idx="468">
                  <c:v>1.0</c:v>
                </c:pt>
                <c:pt idx="469">
                  <c:v>1.0</c:v>
                </c:pt>
                <c:pt idx="470">
                  <c:v>1.0</c:v>
                </c:pt>
                <c:pt idx="471">
                  <c:v>1.0</c:v>
                </c:pt>
                <c:pt idx="472">
                  <c:v>1.0</c:v>
                </c:pt>
                <c:pt idx="473">
                  <c:v>1.0</c:v>
                </c:pt>
                <c:pt idx="474">
                  <c:v>2.0</c:v>
                </c:pt>
                <c:pt idx="475">
                  <c:v>2.0</c:v>
                </c:pt>
                <c:pt idx="476">
                  <c:v>2.0</c:v>
                </c:pt>
                <c:pt idx="477">
                  <c:v>2.0</c:v>
                </c:pt>
                <c:pt idx="478">
                  <c:v>2.0</c:v>
                </c:pt>
                <c:pt idx="479">
                  <c:v>3.0</c:v>
                </c:pt>
                <c:pt idx="480">
                  <c:v>3.0</c:v>
                </c:pt>
                <c:pt idx="481">
                  <c:v>3.0</c:v>
                </c:pt>
                <c:pt idx="482">
                  <c:v>3.0</c:v>
                </c:pt>
                <c:pt idx="483">
                  <c:v>3.0</c:v>
                </c:pt>
                <c:pt idx="484">
                  <c:v>1.0</c:v>
                </c:pt>
                <c:pt idx="485">
                  <c:v>1.0</c:v>
                </c:pt>
                <c:pt idx="486">
                  <c:v>1.0</c:v>
                </c:pt>
                <c:pt idx="487">
                  <c:v>1.0</c:v>
                </c:pt>
                <c:pt idx="488">
                  <c:v>1.0</c:v>
                </c:pt>
                <c:pt idx="489">
                  <c:v>2.0</c:v>
                </c:pt>
                <c:pt idx="490">
                  <c:v>2.0</c:v>
                </c:pt>
                <c:pt idx="491">
                  <c:v>2.0</c:v>
                </c:pt>
                <c:pt idx="492">
                  <c:v>2.0</c:v>
                </c:pt>
                <c:pt idx="493">
                  <c:v>1.0</c:v>
                </c:pt>
                <c:pt idx="494">
                  <c:v>1.0</c:v>
                </c:pt>
                <c:pt idx="495">
                  <c:v>1.0</c:v>
                </c:pt>
                <c:pt idx="496">
                  <c:v>3.0</c:v>
                </c:pt>
                <c:pt idx="497">
                  <c:v>3.0</c:v>
                </c:pt>
                <c:pt idx="498">
                  <c:v>3.0</c:v>
                </c:pt>
                <c:pt idx="499">
                  <c:v>3.0</c:v>
                </c:pt>
                <c:pt idx="500">
                  <c:v>3.0</c:v>
                </c:pt>
                <c:pt idx="501">
                  <c:v>1.0</c:v>
                </c:pt>
                <c:pt idx="502">
                  <c:v>2.0</c:v>
                </c:pt>
                <c:pt idx="503">
                  <c:v>2.0</c:v>
                </c:pt>
                <c:pt idx="504">
                  <c:v>2.0</c:v>
                </c:pt>
                <c:pt idx="505">
                  <c:v>2.0</c:v>
                </c:pt>
                <c:pt idx="506">
                  <c:v>2.0</c:v>
                </c:pt>
                <c:pt idx="507">
                  <c:v>2.0</c:v>
                </c:pt>
                <c:pt idx="508">
                  <c:v>2.0</c:v>
                </c:pt>
                <c:pt idx="509">
                  <c:v>2.0</c:v>
                </c:pt>
                <c:pt idx="510">
                  <c:v>2.0</c:v>
                </c:pt>
                <c:pt idx="511">
                  <c:v>2.0</c:v>
                </c:pt>
                <c:pt idx="512">
                  <c:v>2.0</c:v>
                </c:pt>
                <c:pt idx="513">
                  <c:v>1.0</c:v>
                </c:pt>
                <c:pt idx="514">
                  <c:v>1.0</c:v>
                </c:pt>
                <c:pt idx="515">
                  <c:v>1.0</c:v>
                </c:pt>
                <c:pt idx="516">
                  <c:v>1.0</c:v>
                </c:pt>
                <c:pt idx="517">
                  <c:v>1.0</c:v>
                </c:pt>
                <c:pt idx="518">
                  <c:v>3.0</c:v>
                </c:pt>
                <c:pt idx="519">
                  <c:v>3.0</c:v>
                </c:pt>
                <c:pt idx="520">
                  <c:v>3.0</c:v>
                </c:pt>
                <c:pt idx="521">
                  <c:v>3.0</c:v>
                </c:pt>
                <c:pt idx="522">
                  <c:v>1.0</c:v>
                </c:pt>
                <c:pt idx="523">
                  <c:v>3.0</c:v>
                </c:pt>
                <c:pt idx="524">
                  <c:v>3.0</c:v>
                </c:pt>
                <c:pt idx="525">
                  <c:v>3.0</c:v>
                </c:pt>
                <c:pt idx="526">
                  <c:v>3.0</c:v>
                </c:pt>
                <c:pt idx="527">
                  <c:v>3.0</c:v>
                </c:pt>
                <c:pt idx="528">
                  <c:v>3.0</c:v>
                </c:pt>
                <c:pt idx="529">
                  <c:v>1.0</c:v>
                </c:pt>
                <c:pt idx="530">
                  <c:v>1.0</c:v>
                </c:pt>
                <c:pt idx="531">
                  <c:v>1.0</c:v>
                </c:pt>
                <c:pt idx="532">
                  <c:v>1.0</c:v>
                </c:pt>
                <c:pt idx="533">
                  <c:v>1.0</c:v>
                </c:pt>
                <c:pt idx="534">
                  <c:v>2.0</c:v>
                </c:pt>
                <c:pt idx="535">
                  <c:v>2.0</c:v>
                </c:pt>
                <c:pt idx="536">
                  <c:v>2.0</c:v>
                </c:pt>
                <c:pt idx="537">
                  <c:v>2.0</c:v>
                </c:pt>
                <c:pt idx="538">
                  <c:v>2.0</c:v>
                </c:pt>
                <c:pt idx="539">
                  <c:v>2.0</c:v>
                </c:pt>
                <c:pt idx="540">
                  <c:v>2.0</c:v>
                </c:pt>
                <c:pt idx="541">
                  <c:v>2.0</c:v>
                </c:pt>
                <c:pt idx="542">
                  <c:v>2.0</c:v>
                </c:pt>
                <c:pt idx="543">
                  <c:v>3.0</c:v>
                </c:pt>
                <c:pt idx="544">
                  <c:v>3.0</c:v>
                </c:pt>
                <c:pt idx="545">
                  <c:v>3.0</c:v>
                </c:pt>
                <c:pt idx="546">
                  <c:v>3.0</c:v>
                </c:pt>
                <c:pt idx="547">
                  <c:v>3.0</c:v>
                </c:pt>
                <c:pt idx="548">
                  <c:v>1.0</c:v>
                </c:pt>
                <c:pt idx="549">
                  <c:v>1.0</c:v>
                </c:pt>
                <c:pt idx="550">
                  <c:v>1.0</c:v>
                </c:pt>
                <c:pt idx="551">
                  <c:v>1.0</c:v>
                </c:pt>
                <c:pt idx="552">
                  <c:v>1.0</c:v>
                </c:pt>
                <c:pt idx="553">
                  <c:v>2.0</c:v>
                </c:pt>
                <c:pt idx="554">
                  <c:v>2.0</c:v>
                </c:pt>
                <c:pt idx="555">
                  <c:v>2.0</c:v>
                </c:pt>
                <c:pt idx="556">
                  <c:v>1.0</c:v>
                </c:pt>
                <c:pt idx="557">
                  <c:v>1.0</c:v>
                </c:pt>
                <c:pt idx="558">
                  <c:v>3.0</c:v>
                </c:pt>
                <c:pt idx="559">
                  <c:v>3.0</c:v>
                </c:pt>
                <c:pt idx="560">
                  <c:v>3.0</c:v>
                </c:pt>
                <c:pt idx="561">
                  <c:v>3.0</c:v>
                </c:pt>
                <c:pt idx="562">
                  <c:v>3.0</c:v>
                </c:pt>
                <c:pt idx="563">
                  <c:v>1.0</c:v>
                </c:pt>
                <c:pt idx="564">
                  <c:v>1.0</c:v>
                </c:pt>
                <c:pt idx="565">
                  <c:v>1.0</c:v>
                </c:pt>
                <c:pt idx="566">
                  <c:v>2.0</c:v>
                </c:pt>
                <c:pt idx="567">
                  <c:v>2.0</c:v>
                </c:pt>
                <c:pt idx="568">
                  <c:v>2.0</c:v>
                </c:pt>
                <c:pt idx="569">
                  <c:v>2.0</c:v>
                </c:pt>
                <c:pt idx="570">
                  <c:v>2.0</c:v>
                </c:pt>
                <c:pt idx="571">
                  <c:v>2.0</c:v>
                </c:pt>
                <c:pt idx="572">
                  <c:v>2.0</c:v>
                </c:pt>
                <c:pt idx="573">
                  <c:v>2.0</c:v>
                </c:pt>
                <c:pt idx="574">
                  <c:v>1.0</c:v>
                </c:pt>
                <c:pt idx="575">
                  <c:v>1.0</c:v>
                </c:pt>
                <c:pt idx="576">
                  <c:v>1.0</c:v>
                </c:pt>
                <c:pt idx="577">
                  <c:v>1.0</c:v>
                </c:pt>
                <c:pt idx="578">
                  <c:v>3.0</c:v>
                </c:pt>
                <c:pt idx="579">
                  <c:v>3.0</c:v>
                </c:pt>
                <c:pt idx="580">
                  <c:v>3.0</c:v>
                </c:pt>
                <c:pt idx="581">
                  <c:v>3.0</c:v>
                </c:pt>
                <c:pt idx="582">
                  <c:v>3.0</c:v>
                </c:pt>
                <c:pt idx="583">
                  <c:v>3.0</c:v>
                </c:pt>
                <c:pt idx="584">
                  <c:v>3.0</c:v>
                </c:pt>
                <c:pt idx="585">
                  <c:v>3.0</c:v>
                </c:pt>
                <c:pt idx="586">
                  <c:v>3.0</c:v>
                </c:pt>
                <c:pt idx="587">
                  <c:v>3.0</c:v>
                </c:pt>
                <c:pt idx="588">
                  <c:v>1.0</c:v>
                </c:pt>
                <c:pt idx="589">
                  <c:v>1.0</c:v>
                </c:pt>
                <c:pt idx="590">
                  <c:v>1.0</c:v>
                </c:pt>
                <c:pt idx="591">
                  <c:v>1.0</c:v>
                </c:pt>
                <c:pt idx="592">
                  <c:v>1.0</c:v>
                </c:pt>
                <c:pt idx="593">
                  <c:v>1.0</c:v>
                </c:pt>
                <c:pt idx="594">
                  <c:v>2.0</c:v>
                </c:pt>
                <c:pt idx="595">
                  <c:v>2.0</c:v>
                </c:pt>
                <c:pt idx="596">
                  <c:v>2.0</c:v>
                </c:pt>
                <c:pt idx="597">
                  <c:v>2.0</c:v>
                </c:pt>
                <c:pt idx="598">
                  <c:v>2.0</c:v>
                </c:pt>
                <c:pt idx="599">
                  <c:v>3.0</c:v>
                </c:pt>
                <c:pt idx="600">
                  <c:v>3.0</c:v>
                </c:pt>
                <c:pt idx="601">
                  <c:v>3.0</c:v>
                </c:pt>
                <c:pt idx="602">
                  <c:v>3.0</c:v>
                </c:pt>
                <c:pt idx="603">
                  <c:v>3.0</c:v>
                </c:pt>
                <c:pt idx="604">
                  <c:v>1.0</c:v>
                </c:pt>
                <c:pt idx="605">
                  <c:v>1.0</c:v>
                </c:pt>
                <c:pt idx="606">
                  <c:v>1.0</c:v>
                </c:pt>
                <c:pt idx="607">
                  <c:v>1.0</c:v>
                </c:pt>
                <c:pt idx="608">
                  <c:v>1.0</c:v>
                </c:pt>
                <c:pt idx="609">
                  <c:v>2.0</c:v>
                </c:pt>
                <c:pt idx="610">
                  <c:v>2.0</c:v>
                </c:pt>
                <c:pt idx="611">
                  <c:v>2.0</c:v>
                </c:pt>
                <c:pt idx="612">
                  <c:v>2.0</c:v>
                </c:pt>
                <c:pt idx="613">
                  <c:v>1.0</c:v>
                </c:pt>
                <c:pt idx="614">
                  <c:v>1.0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2.0</c:v>
                </c:pt>
                <c:pt idx="619">
                  <c:v>2.0</c:v>
                </c:pt>
                <c:pt idx="620">
                  <c:v>2.0</c:v>
                </c:pt>
                <c:pt idx="621">
                  <c:v>2.0</c:v>
                </c:pt>
                <c:pt idx="622">
                  <c:v>2.0</c:v>
                </c:pt>
                <c:pt idx="623">
                  <c:v>2.0</c:v>
                </c:pt>
                <c:pt idx="624">
                  <c:v>3.0</c:v>
                </c:pt>
                <c:pt idx="625">
                  <c:v>3.0</c:v>
                </c:pt>
                <c:pt idx="626">
                  <c:v>3.0</c:v>
                </c:pt>
                <c:pt idx="627">
                  <c:v>3.0</c:v>
                </c:pt>
                <c:pt idx="628">
                  <c:v>3.0</c:v>
                </c:pt>
                <c:pt idx="629">
                  <c:v>3.0</c:v>
                </c:pt>
                <c:pt idx="630">
                  <c:v>3.0</c:v>
                </c:pt>
                <c:pt idx="631">
                  <c:v>3.0</c:v>
                </c:pt>
                <c:pt idx="632">
                  <c:v>3.0</c:v>
                </c:pt>
                <c:pt idx="633">
                  <c:v>3.0</c:v>
                </c:pt>
                <c:pt idx="634">
                  <c:v>1.0</c:v>
                </c:pt>
                <c:pt idx="635">
                  <c:v>1.0</c:v>
                </c:pt>
                <c:pt idx="636">
                  <c:v>1.0</c:v>
                </c:pt>
                <c:pt idx="637">
                  <c:v>1.0</c:v>
                </c:pt>
                <c:pt idx="638">
                  <c:v>2.0</c:v>
                </c:pt>
                <c:pt idx="639">
                  <c:v>2.0</c:v>
                </c:pt>
                <c:pt idx="640">
                  <c:v>2.0</c:v>
                </c:pt>
                <c:pt idx="641">
                  <c:v>2.0</c:v>
                </c:pt>
                <c:pt idx="642">
                  <c:v>2.0</c:v>
                </c:pt>
                <c:pt idx="643">
                  <c:v>2.0</c:v>
                </c:pt>
                <c:pt idx="644">
                  <c:v>2.0</c:v>
                </c:pt>
                <c:pt idx="645">
                  <c:v>2.0</c:v>
                </c:pt>
                <c:pt idx="646">
                  <c:v>2.0</c:v>
                </c:pt>
                <c:pt idx="647">
                  <c:v>3.0</c:v>
                </c:pt>
                <c:pt idx="648">
                  <c:v>3.0</c:v>
                </c:pt>
                <c:pt idx="649">
                  <c:v>3.0</c:v>
                </c:pt>
                <c:pt idx="650">
                  <c:v>3.0</c:v>
                </c:pt>
                <c:pt idx="651">
                  <c:v>3.0</c:v>
                </c:pt>
                <c:pt idx="652">
                  <c:v>1.0</c:v>
                </c:pt>
                <c:pt idx="653">
                  <c:v>1.0</c:v>
                </c:pt>
                <c:pt idx="654">
                  <c:v>1.0</c:v>
                </c:pt>
                <c:pt idx="655">
                  <c:v>1.0</c:v>
                </c:pt>
                <c:pt idx="656">
                  <c:v>1.0</c:v>
                </c:pt>
                <c:pt idx="657">
                  <c:v>2.0</c:v>
                </c:pt>
                <c:pt idx="658">
                  <c:v>2.0</c:v>
                </c:pt>
                <c:pt idx="659">
                  <c:v>1.0</c:v>
                </c:pt>
                <c:pt idx="660">
                  <c:v>1.0</c:v>
                </c:pt>
                <c:pt idx="661">
                  <c:v>1.0</c:v>
                </c:pt>
                <c:pt idx="662">
                  <c:v>1.0</c:v>
                </c:pt>
                <c:pt idx="663">
                  <c:v>1.0</c:v>
                </c:pt>
                <c:pt idx="664">
                  <c:v>1.0</c:v>
                </c:pt>
                <c:pt idx="665">
                  <c:v>2.0</c:v>
                </c:pt>
                <c:pt idx="666">
                  <c:v>2.0</c:v>
                </c:pt>
                <c:pt idx="667">
                  <c:v>2.0</c:v>
                </c:pt>
                <c:pt idx="668">
                  <c:v>3.0</c:v>
                </c:pt>
                <c:pt idx="669">
                  <c:v>3.0</c:v>
                </c:pt>
                <c:pt idx="670">
                  <c:v>3.0</c:v>
                </c:pt>
                <c:pt idx="671">
                  <c:v>3.0</c:v>
                </c:pt>
                <c:pt idx="672">
                  <c:v>1.0</c:v>
                </c:pt>
                <c:pt idx="673">
                  <c:v>3.0</c:v>
                </c:pt>
                <c:pt idx="674">
                  <c:v>3.0</c:v>
                </c:pt>
                <c:pt idx="675">
                  <c:v>3.0</c:v>
                </c:pt>
                <c:pt idx="676">
                  <c:v>3.0</c:v>
                </c:pt>
                <c:pt idx="677">
                  <c:v>1.0</c:v>
                </c:pt>
                <c:pt idx="678">
                  <c:v>1.0</c:v>
                </c:pt>
                <c:pt idx="679">
                  <c:v>1.0</c:v>
                </c:pt>
                <c:pt idx="680">
                  <c:v>1.0</c:v>
                </c:pt>
                <c:pt idx="681">
                  <c:v>2.0</c:v>
                </c:pt>
                <c:pt idx="682">
                  <c:v>2.0</c:v>
                </c:pt>
                <c:pt idx="683">
                  <c:v>2.0</c:v>
                </c:pt>
                <c:pt idx="684">
                  <c:v>2.0</c:v>
                </c:pt>
                <c:pt idx="685">
                  <c:v>2.0</c:v>
                </c:pt>
                <c:pt idx="686">
                  <c:v>2.0</c:v>
                </c:pt>
                <c:pt idx="687">
                  <c:v>2.0</c:v>
                </c:pt>
                <c:pt idx="688">
                  <c:v>1.0</c:v>
                </c:pt>
                <c:pt idx="689">
                  <c:v>1.0</c:v>
                </c:pt>
                <c:pt idx="690">
                  <c:v>1.0</c:v>
                </c:pt>
                <c:pt idx="691">
                  <c:v>3.0</c:v>
                </c:pt>
                <c:pt idx="692">
                  <c:v>3.0</c:v>
                </c:pt>
                <c:pt idx="693">
                  <c:v>3.0</c:v>
                </c:pt>
                <c:pt idx="694">
                  <c:v>3.0</c:v>
                </c:pt>
                <c:pt idx="695">
                  <c:v>1.0</c:v>
                </c:pt>
                <c:pt idx="696">
                  <c:v>1.0</c:v>
                </c:pt>
                <c:pt idx="697">
                  <c:v>1.0</c:v>
                </c:pt>
                <c:pt idx="698">
                  <c:v>1.0</c:v>
                </c:pt>
                <c:pt idx="699">
                  <c:v>3.0</c:v>
                </c:pt>
                <c:pt idx="700">
                  <c:v>3.0</c:v>
                </c:pt>
                <c:pt idx="701">
                  <c:v>3.0</c:v>
                </c:pt>
                <c:pt idx="702">
                  <c:v>3.0</c:v>
                </c:pt>
                <c:pt idx="703">
                  <c:v>3.0</c:v>
                </c:pt>
                <c:pt idx="704">
                  <c:v>1.0</c:v>
                </c:pt>
                <c:pt idx="705">
                  <c:v>2.0</c:v>
                </c:pt>
                <c:pt idx="706">
                  <c:v>2.0</c:v>
                </c:pt>
                <c:pt idx="707">
                  <c:v>2.0</c:v>
                </c:pt>
                <c:pt idx="708">
                  <c:v>2.0</c:v>
                </c:pt>
                <c:pt idx="709">
                  <c:v>2.0</c:v>
                </c:pt>
                <c:pt idx="710">
                  <c:v>2.0</c:v>
                </c:pt>
                <c:pt idx="711">
                  <c:v>2.0</c:v>
                </c:pt>
                <c:pt idx="712">
                  <c:v>2.0</c:v>
                </c:pt>
                <c:pt idx="713">
                  <c:v>2.0</c:v>
                </c:pt>
                <c:pt idx="714">
                  <c:v>3.0</c:v>
                </c:pt>
                <c:pt idx="715">
                  <c:v>3.0</c:v>
                </c:pt>
                <c:pt idx="716">
                  <c:v>3.0</c:v>
                </c:pt>
                <c:pt idx="717">
                  <c:v>3.0</c:v>
                </c:pt>
                <c:pt idx="718">
                  <c:v>3.0</c:v>
                </c:pt>
                <c:pt idx="719">
                  <c:v>1.0</c:v>
                </c:pt>
                <c:pt idx="720">
                  <c:v>1.0</c:v>
                </c:pt>
                <c:pt idx="721">
                  <c:v>1.0</c:v>
                </c:pt>
                <c:pt idx="722">
                  <c:v>1.0</c:v>
                </c:pt>
                <c:pt idx="723">
                  <c:v>1.0</c:v>
                </c:pt>
                <c:pt idx="724">
                  <c:v>1.0</c:v>
                </c:pt>
                <c:pt idx="725">
                  <c:v>1.0</c:v>
                </c:pt>
                <c:pt idx="726">
                  <c:v>1.0</c:v>
                </c:pt>
                <c:pt idx="727">
                  <c:v>1.0</c:v>
                </c:pt>
                <c:pt idx="728">
                  <c:v>1.0</c:v>
                </c:pt>
                <c:pt idx="729">
                  <c:v>2.0</c:v>
                </c:pt>
                <c:pt idx="730">
                  <c:v>2.0</c:v>
                </c:pt>
                <c:pt idx="731">
                  <c:v>2.0</c:v>
                </c:pt>
                <c:pt idx="732">
                  <c:v>2.0</c:v>
                </c:pt>
                <c:pt idx="733">
                  <c:v>2.0</c:v>
                </c:pt>
                <c:pt idx="734">
                  <c:v>3.0</c:v>
                </c:pt>
                <c:pt idx="735">
                  <c:v>3.0</c:v>
                </c:pt>
                <c:pt idx="736">
                  <c:v>3.0</c:v>
                </c:pt>
                <c:pt idx="737">
                  <c:v>3.0</c:v>
                </c:pt>
                <c:pt idx="738">
                  <c:v>3.0</c:v>
                </c:pt>
                <c:pt idx="739">
                  <c:v>3.0</c:v>
                </c:pt>
                <c:pt idx="740">
                  <c:v>3.0</c:v>
                </c:pt>
                <c:pt idx="741">
                  <c:v>3.0</c:v>
                </c:pt>
                <c:pt idx="742">
                  <c:v>3.0</c:v>
                </c:pt>
                <c:pt idx="743">
                  <c:v>3.0</c:v>
                </c:pt>
                <c:pt idx="744">
                  <c:v>1.0</c:v>
                </c:pt>
                <c:pt idx="745">
                  <c:v>1.0</c:v>
                </c:pt>
                <c:pt idx="746">
                  <c:v>1.0</c:v>
                </c:pt>
                <c:pt idx="747">
                  <c:v>1.0</c:v>
                </c:pt>
                <c:pt idx="748">
                  <c:v>1.0</c:v>
                </c:pt>
                <c:pt idx="749">
                  <c:v>2.0</c:v>
                </c:pt>
                <c:pt idx="750">
                  <c:v>2.0</c:v>
                </c:pt>
                <c:pt idx="751">
                  <c:v>2.0</c:v>
                </c:pt>
                <c:pt idx="752">
                  <c:v>2.0</c:v>
                </c:pt>
                <c:pt idx="753">
                  <c:v>2.0</c:v>
                </c:pt>
                <c:pt idx="754">
                  <c:v>2.0</c:v>
                </c:pt>
                <c:pt idx="755">
                  <c:v>2.0</c:v>
                </c:pt>
                <c:pt idx="756">
                  <c:v>2.0</c:v>
                </c:pt>
                <c:pt idx="757">
                  <c:v>2.0</c:v>
                </c:pt>
                <c:pt idx="758">
                  <c:v>2.0</c:v>
                </c:pt>
                <c:pt idx="759">
                  <c:v>3.0</c:v>
                </c:pt>
                <c:pt idx="760">
                  <c:v>1.0</c:v>
                </c:pt>
                <c:pt idx="761">
                  <c:v>1.0</c:v>
                </c:pt>
                <c:pt idx="762">
                  <c:v>1.0</c:v>
                </c:pt>
                <c:pt idx="763">
                  <c:v>2.0</c:v>
                </c:pt>
                <c:pt idx="764">
                  <c:v>3.0</c:v>
                </c:pt>
                <c:pt idx="765">
                  <c:v>3.0</c:v>
                </c:pt>
                <c:pt idx="766">
                  <c:v>3.0</c:v>
                </c:pt>
                <c:pt idx="767">
                  <c:v>3.0</c:v>
                </c:pt>
                <c:pt idx="768">
                  <c:v>3.0</c:v>
                </c:pt>
                <c:pt idx="769">
                  <c:v>1.0</c:v>
                </c:pt>
                <c:pt idx="770">
                  <c:v>1.0</c:v>
                </c:pt>
                <c:pt idx="771">
                  <c:v>1.0</c:v>
                </c:pt>
                <c:pt idx="772">
                  <c:v>2.0</c:v>
                </c:pt>
                <c:pt idx="773">
                  <c:v>2.0</c:v>
                </c:pt>
                <c:pt idx="774">
                  <c:v>2.0</c:v>
                </c:pt>
                <c:pt idx="775">
                  <c:v>1.0</c:v>
                </c:pt>
                <c:pt idx="776">
                  <c:v>1.0</c:v>
                </c:pt>
                <c:pt idx="777">
                  <c:v>1.0</c:v>
                </c:pt>
                <c:pt idx="778">
                  <c:v>1.0</c:v>
                </c:pt>
                <c:pt idx="779">
                  <c:v>1.0</c:v>
                </c:pt>
                <c:pt idx="780">
                  <c:v>2.0</c:v>
                </c:pt>
                <c:pt idx="781">
                  <c:v>2.0</c:v>
                </c:pt>
                <c:pt idx="782">
                  <c:v>3.0</c:v>
                </c:pt>
                <c:pt idx="783">
                  <c:v>3.0</c:v>
                </c:pt>
                <c:pt idx="784">
                  <c:v>3.0</c:v>
                </c:pt>
                <c:pt idx="785">
                  <c:v>3.0</c:v>
                </c:pt>
                <c:pt idx="786">
                  <c:v>3.0</c:v>
                </c:pt>
                <c:pt idx="787">
                  <c:v>2.0</c:v>
                </c:pt>
                <c:pt idx="788">
                  <c:v>2.0</c:v>
                </c:pt>
                <c:pt idx="789">
                  <c:v>2.0</c:v>
                </c:pt>
                <c:pt idx="790">
                  <c:v>2.0</c:v>
                </c:pt>
                <c:pt idx="791">
                  <c:v>2.0</c:v>
                </c:pt>
                <c:pt idx="792">
                  <c:v>3.0</c:v>
                </c:pt>
                <c:pt idx="793">
                  <c:v>3.0</c:v>
                </c:pt>
                <c:pt idx="794">
                  <c:v>3.0</c:v>
                </c:pt>
                <c:pt idx="795">
                  <c:v>3.0</c:v>
                </c:pt>
                <c:pt idx="796">
                  <c:v>3.0</c:v>
                </c:pt>
                <c:pt idx="797">
                  <c:v>1.0</c:v>
                </c:pt>
                <c:pt idx="798">
                  <c:v>1.0</c:v>
                </c:pt>
                <c:pt idx="799">
                  <c:v>1.0</c:v>
                </c:pt>
                <c:pt idx="800">
                  <c:v>1.0</c:v>
                </c:pt>
                <c:pt idx="801">
                  <c:v>1.0</c:v>
                </c:pt>
                <c:pt idx="802">
                  <c:v>2.0</c:v>
                </c:pt>
                <c:pt idx="803">
                  <c:v>1.0</c:v>
                </c:pt>
                <c:pt idx="804">
                  <c:v>1.0</c:v>
                </c:pt>
                <c:pt idx="805">
                  <c:v>1.0</c:v>
                </c:pt>
                <c:pt idx="806">
                  <c:v>1.0</c:v>
                </c:pt>
                <c:pt idx="807">
                  <c:v>1.0</c:v>
                </c:pt>
                <c:pt idx="808">
                  <c:v>2.0</c:v>
                </c:pt>
                <c:pt idx="809">
                  <c:v>2.0</c:v>
                </c:pt>
                <c:pt idx="810">
                  <c:v>2.0</c:v>
                </c:pt>
                <c:pt idx="811">
                  <c:v>2.0</c:v>
                </c:pt>
                <c:pt idx="812">
                  <c:v>3.0</c:v>
                </c:pt>
                <c:pt idx="813">
                  <c:v>3.0</c:v>
                </c:pt>
                <c:pt idx="814">
                  <c:v>3.0</c:v>
                </c:pt>
                <c:pt idx="815">
                  <c:v>3.0</c:v>
                </c:pt>
                <c:pt idx="816">
                  <c:v>3.0</c:v>
                </c:pt>
                <c:pt idx="817">
                  <c:v>2.0</c:v>
                </c:pt>
                <c:pt idx="818">
                  <c:v>2.0</c:v>
                </c:pt>
                <c:pt idx="819">
                  <c:v>2.0</c:v>
                </c:pt>
                <c:pt idx="820">
                  <c:v>2.0</c:v>
                </c:pt>
                <c:pt idx="821">
                  <c:v>2.0</c:v>
                </c:pt>
                <c:pt idx="822">
                  <c:v>3.0</c:v>
                </c:pt>
                <c:pt idx="823">
                  <c:v>3.0</c:v>
                </c:pt>
                <c:pt idx="824">
                  <c:v>3.0</c:v>
                </c:pt>
                <c:pt idx="825">
                  <c:v>3.0</c:v>
                </c:pt>
                <c:pt idx="826">
                  <c:v>3.0</c:v>
                </c:pt>
                <c:pt idx="827">
                  <c:v>1.0</c:v>
                </c:pt>
                <c:pt idx="828">
                  <c:v>1.0</c:v>
                </c:pt>
                <c:pt idx="829">
                  <c:v>1.0</c:v>
                </c:pt>
                <c:pt idx="830">
                  <c:v>1.0</c:v>
                </c:pt>
                <c:pt idx="831">
                  <c:v>1.0</c:v>
                </c:pt>
                <c:pt idx="832">
                  <c:v>2.0</c:v>
                </c:pt>
                <c:pt idx="833">
                  <c:v>2.0</c:v>
                </c:pt>
                <c:pt idx="834">
                  <c:v>2.0</c:v>
                </c:pt>
                <c:pt idx="835">
                  <c:v>2.0</c:v>
                </c:pt>
                <c:pt idx="836">
                  <c:v>1.0</c:v>
                </c:pt>
                <c:pt idx="837">
                  <c:v>1.0</c:v>
                </c:pt>
                <c:pt idx="838">
                  <c:v>1.0</c:v>
                </c:pt>
                <c:pt idx="839">
                  <c:v>1.0</c:v>
                </c:pt>
                <c:pt idx="840">
                  <c:v>2.0</c:v>
                </c:pt>
                <c:pt idx="841">
                  <c:v>1.0</c:v>
                </c:pt>
                <c:pt idx="842">
                  <c:v>3.0</c:v>
                </c:pt>
                <c:pt idx="843">
                  <c:v>3.0</c:v>
                </c:pt>
                <c:pt idx="844">
                  <c:v>3.0</c:v>
                </c:pt>
                <c:pt idx="845">
                  <c:v>3.0</c:v>
                </c:pt>
                <c:pt idx="846">
                  <c:v>3.0</c:v>
                </c:pt>
                <c:pt idx="847">
                  <c:v>1.0</c:v>
                </c:pt>
                <c:pt idx="848">
                  <c:v>1.0</c:v>
                </c:pt>
                <c:pt idx="849">
                  <c:v>1.0</c:v>
                </c:pt>
                <c:pt idx="850">
                  <c:v>1.0</c:v>
                </c:pt>
                <c:pt idx="851">
                  <c:v>1.0</c:v>
                </c:pt>
                <c:pt idx="852">
                  <c:v>2.0</c:v>
                </c:pt>
                <c:pt idx="853">
                  <c:v>2.0</c:v>
                </c:pt>
                <c:pt idx="854">
                  <c:v>2.0</c:v>
                </c:pt>
                <c:pt idx="855">
                  <c:v>2.0</c:v>
                </c:pt>
                <c:pt idx="856">
                  <c:v>2.0</c:v>
                </c:pt>
                <c:pt idx="857">
                  <c:v>3.0</c:v>
                </c:pt>
                <c:pt idx="858">
                  <c:v>3.0</c:v>
                </c:pt>
                <c:pt idx="859">
                  <c:v>3.0</c:v>
                </c:pt>
                <c:pt idx="860">
                  <c:v>3.0</c:v>
                </c:pt>
                <c:pt idx="861">
                  <c:v>3.0</c:v>
                </c:pt>
                <c:pt idx="862">
                  <c:v>2.0</c:v>
                </c:pt>
                <c:pt idx="863">
                  <c:v>2.0</c:v>
                </c:pt>
                <c:pt idx="864">
                  <c:v>2.0</c:v>
                </c:pt>
                <c:pt idx="865">
                  <c:v>2.0</c:v>
                </c:pt>
                <c:pt idx="866">
                  <c:v>2.0</c:v>
                </c:pt>
                <c:pt idx="867">
                  <c:v>3.0</c:v>
                </c:pt>
                <c:pt idx="868">
                  <c:v>3.0</c:v>
                </c:pt>
                <c:pt idx="869">
                  <c:v>3.0</c:v>
                </c:pt>
                <c:pt idx="870">
                  <c:v>3.0</c:v>
                </c:pt>
                <c:pt idx="871">
                  <c:v>3.0</c:v>
                </c:pt>
                <c:pt idx="872">
                  <c:v>1.0</c:v>
                </c:pt>
                <c:pt idx="873">
                  <c:v>1.0</c:v>
                </c:pt>
                <c:pt idx="874">
                  <c:v>1.0</c:v>
                </c:pt>
                <c:pt idx="875">
                  <c:v>1.0</c:v>
                </c:pt>
                <c:pt idx="876">
                  <c:v>1.0</c:v>
                </c:pt>
                <c:pt idx="877">
                  <c:v>1.0</c:v>
                </c:pt>
                <c:pt idx="878">
                  <c:v>1.0</c:v>
                </c:pt>
                <c:pt idx="879">
                  <c:v>1.0</c:v>
                </c:pt>
                <c:pt idx="880">
                  <c:v>1.0</c:v>
                </c:pt>
                <c:pt idx="881">
                  <c:v>1.0</c:v>
                </c:pt>
                <c:pt idx="882">
                  <c:v>2.0</c:v>
                </c:pt>
                <c:pt idx="883">
                  <c:v>2.0</c:v>
                </c:pt>
                <c:pt idx="884">
                  <c:v>2.0</c:v>
                </c:pt>
                <c:pt idx="885">
                  <c:v>2.0</c:v>
                </c:pt>
                <c:pt idx="886">
                  <c:v>2.0</c:v>
                </c:pt>
                <c:pt idx="887">
                  <c:v>3.0</c:v>
                </c:pt>
                <c:pt idx="888">
                  <c:v>3.0</c:v>
                </c:pt>
                <c:pt idx="889">
                  <c:v>3.0</c:v>
                </c:pt>
                <c:pt idx="890">
                  <c:v>3.0</c:v>
                </c:pt>
                <c:pt idx="891">
                  <c:v>3.0</c:v>
                </c:pt>
                <c:pt idx="892">
                  <c:v>2.0</c:v>
                </c:pt>
                <c:pt idx="893">
                  <c:v>2.0</c:v>
                </c:pt>
                <c:pt idx="894">
                  <c:v>2.0</c:v>
                </c:pt>
                <c:pt idx="895">
                  <c:v>2.0</c:v>
                </c:pt>
                <c:pt idx="896">
                  <c:v>2.0</c:v>
                </c:pt>
                <c:pt idx="897">
                  <c:v>3.0</c:v>
                </c:pt>
                <c:pt idx="898">
                  <c:v>3.0</c:v>
                </c:pt>
                <c:pt idx="899">
                  <c:v>3.0</c:v>
                </c:pt>
                <c:pt idx="900">
                  <c:v>3.0</c:v>
                </c:pt>
                <c:pt idx="901">
                  <c:v>3.0</c:v>
                </c:pt>
                <c:pt idx="902">
                  <c:v>1.0</c:v>
                </c:pt>
                <c:pt idx="903">
                  <c:v>1.0</c:v>
                </c:pt>
                <c:pt idx="904">
                  <c:v>1.0</c:v>
                </c:pt>
                <c:pt idx="905">
                  <c:v>1.0</c:v>
                </c:pt>
                <c:pt idx="906">
                  <c:v>1.0</c:v>
                </c:pt>
                <c:pt idx="907">
                  <c:v>1.0</c:v>
                </c:pt>
                <c:pt idx="908">
                  <c:v>1.0</c:v>
                </c:pt>
                <c:pt idx="909">
                  <c:v>1.0</c:v>
                </c:pt>
                <c:pt idx="910">
                  <c:v>1.0</c:v>
                </c:pt>
                <c:pt idx="911">
                  <c:v>1.0</c:v>
                </c:pt>
                <c:pt idx="912">
                  <c:v>2.0</c:v>
                </c:pt>
                <c:pt idx="913">
                  <c:v>2.0</c:v>
                </c:pt>
                <c:pt idx="914">
                  <c:v>2.0</c:v>
                </c:pt>
                <c:pt idx="915">
                  <c:v>2.0</c:v>
                </c:pt>
                <c:pt idx="916">
                  <c:v>2.0</c:v>
                </c:pt>
                <c:pt idx="917">
                  <c:v>3.0</c:v>
                </c:pt>
                <c:pt idx="918">
                  <c:v>3.0</c:v>
                </c:pt>
                <c:pt idx="919">
                  <c:v>3.0</c:v>
                </c:pt>
                <c:pt idx="920">
                  <c:v>3.0</c:v>
                </c:pt>
                <c:pt idx="921">
                  <c:v>3.0</c:v>
                </c:pt>
                <c:pt idx="922">
                  <c:v>1.0</c:v>
                </c:pt>
                <c:pt idx="923">
                  <c:v>1.0</c:v>
                </c:pt>
                <c:pt idx="924">
                  <c:v>1.0</c:v>
                </c:pt>
                <c:pt idx="925">
                  <c:v>1.0</c:v>
                </c:pt>
                <c:pt idx="926">
                  <c:v>1.0</c:v>
                </c:pt>
                <c:pt idx="927">
                  <c:v>2.0</c:v>
                </c:pt>
                <c:pt idx="928">
                  <c:v>2.0</c:v>
                </c:pt>
                <c:pt idx="929">
                  <c:v>2.0</c:v>
                </c:pt>
                <c:pt idx="930">
                  <c:v>3.0</c:v>
                </c:pt>
                <c:pt idx="931">
                  <c:v>3.0</c:v>
                </c:pt>
                <c:pt idx="932">
                  <c:v>3.0</c:v>
                </c:pt>
                <c:pt idx="933">
                  <c:v>3.0</c:v>
                </c:pt>
                <c:pt idx="934">
                  <c:v>3.0</c:v>
                </c:pt>
                <c:pt idx="935">
                  <c:v>2.0</c:v>
                </c:pt>
                <c:pt idx="936">
                  <c:v>2.0</c:v>
                </c:pt>
                <c:pt idx="937">
                  <c:v>2.0</c:v>
                </c:pt>
                <c:pt idx="938">
                  <c:v>2.0</c:v>
                </c:pt>
                <c:pt idx="939">
                  <c:v>2.0</c:v>
                </c:pt>
                <c:pt idx="940">
                  <c:v>2.0</c:v>
                </c:pt>
                <c:pt idx="941">
                  <c:v>2.0</c:v>
                </c:pt>
                <c:pt idx="942">
                  <c:v>3.0</c:v>
                </c:pt>
                <c:pt idx="943">
                  <c:v>3.0</c:v>
                </c:pt>
                <c:pt idx="944">
                  <c:v>3.0</c:v>
                </c:pt>
                <c:pt idx="945">
                  <c:v>3.0</c:v>
                </c:pt>
                <c:pt idx="946">
                  <c:v>3.0</c:v>
                </c:pt>
                <c:pt idx="947">
                  <c:v>1.0</c:v>
                </c:pt>
                <c:pt idx="948">
                  <c:v>1.0</c:v>
                </c:pt>
                <c:pt idx="949">
                  <c:v>1.0</c:v>
                </c:pt>
                <c:pt idx="950">
                  <c:v>1.0</c:v>
                </c:pt>
                <c:pt idx="951">
                  <c:v>1.0</c:v>
                </c:pt>
                <c:pt idx="952">
                  <c:v>2.0</c:v>
                </c:pt>
                <c:pt idx="953">
                  <c:v>2.0</c:v>
                </c:pt>
                <c:pt idx="954">
                  <c:v>2.0</c:v>
                </c:pt>
                <c:pt idx="955">
                  <c:v>2.0</c:v>
                </c:pt>
                <c:pt idx="956">
                  <c:v>2.0</c:v>
                </c:pt>
                <c:pt idx="957">
                  <c:v>1.0</c:v>
                </c:pt>
                <c:pt idx="958">
                  <c:v>1.0</c:v>
                </c:pt>
                <c:pt idx="959">
                  <c:v>1.0</c:v>
                </c:pt>
                <c:pt idx="960">
                  <c:v>1.0</c:v>
                </c:pt>
                <c:pt idx="961">
                  <c:v>1.0</c:v>
                </c:pt>
                <c:pt idx="962">
                  <c:v>3.0</c:v>
                </c:pt>
                <c:pt idx="963">
                  <c:v>3.0</c:v>
                </c:pt>
                <c:pt idx="964">
                  <c:v>3.0</c:v>
                </c:pt>
                <c:pt idx="965">
                  <c:v>3.0</c:v>
                </c:pt>
                <c:pt idx="966">
                  <c:v>3.0</c:v>
                </c:pt>
                <c:pt idx="967">
                  <c:v>1.0</c:v>
                </c:pt>
                <c:pt idx="968">
                  <c:v>1.0</c:v>
                </c:pt>
                <c:pt idx="969">
                  <c:v>1.0</c:v>
                </c:pt>
                <c:pt idx="970">
                  <c:v>1.0</c:v>
                </c:pt>
                <c:pt idx="971">
                  <c:v>1.0</c:v>
                </c:pt>
                <c:pt idx="972">
                  <c:v>2.0</c:v>
                </c:pt>
                <c:pt idx="973">
                  <c:v>2.0</c:v>
                </c:pt>
                <c:pt idx="974">
                  <c:v>2.0</c:v>
                </c:pt>
                <c:pt idx="975">
                  <c:v>2.0</c:v>
                </c:pt>
                <c:pt idx="976">
                  <c:v>2.0</c:v>
                </c:pt>
                <c:pt idx="977">
                  <c:v>3.0</c:v>
                </c:pt>
                <c:pt idx="978">
                  <c:v>3.0</c:v>
                </c:pt>
                <c:pt idx="979">
                  <c:v>3.0</c:v>
                </c:pt>
                <c:pt idx="980">
                  <c:v>3.0</c:v>
                </c:pt>
                <c:pt idx="981">
                  <c:v>3.0</c:v>
                </c:pt>
                <c:pt idx="982">
                  <c:v>2.0</c:v>
                </c:pt>
                <c:pt idx="983">
                  <c:v>2.0</c:v>
                </c:pt>
                <c:pt idx="984">
                  <c:v>2.0</c:v>
                </c:pt>
                <c:pt idx="985">
                  <c:v>2.0</c:v>
                </c:pt>
                <c:pt idx="986">
                  <c:v>2.0</c:v>
                </c:pt>
                <c:pt idx="987">
                  <c:v>3.0</c:v>
                </c:pt>
                <c:pt idx="988">
                  <c:v>3.0</c:v>
                </c:pt>
                <c:pt idx="989">
                  <c:v>3.0</c:v>
                </c:pt>
                <c:pt idx="990">
                  <c:v>3.0</c:v>
                </c:pt>
                <c:pt idx="991">
                  <c:v>3.0</c:v>
                </c:pt>
                <c:pt idx="992">
                  <c:v>1.0</c:v>
                </c:pt>
                <c:pt idx="993">
                  <c:v>1.0</c:v>
                </c:pt>
                <c:pt idx="994">
                  <c:v>1.0</c:v>
                </c:pt>
                <c:pt idx="995">
                  <c:v>1.0</c:v>
                </c:pt>
                <c:pt idx="996">
                  <c:v>1.0</c:v>
                </c:pt>
                <c:pt idx="997">
                  <c:v>2.0</c:v>
                </c:pt>
                <c:pt idx="998">
                  <c:v>2.0</c:v>
                </c:pt>
                <c:pt idx="999">
                  <c:v>2.0</c:v>
                </c:pt>
                <c:pt idx="1000">
                  <c:v>2.0</c:v>
                </c:pt>
                <c:pt idx="1001">
                  <c:v>2.0</c:v>
                </c:pt>
                <c:pt idx="1002">
                  <c:v>1.0</c:v>
                </c:pt>
                <c:pt idx="1003">
                  <c:v>1.0</c:v>
                </c:pt>
                <c:pt idx="1004">
                  <c:v>1.0</c:v>
                </c:pt>
                <c:pt idx="1005">
                  <c:v>1.0</c:v>
                </c:pt>
                <c:pt idx="1006">
                  <c:v>1.0</c:v>
                </c:pt>
                <c:pt idx="1007">
                  <c:v>3.0</c:v>
                </c:pt>
                <c:pt idx="1008">
                  <c:v>3.0</c:v>
                </c:pt>
                <c:pt idx="1009">
                  <c:v>3.0</c:v>
                </c:pt>
                <c:pt idx="1010">
                  <c:v>3.0</c:v>
                </c:pt>
                <c:pt idx="1011">
                  <c:v>3.0</c:v>
                </c:pt>
                <c:pt idx="1012">
                  <c:v>1.0</c:v>
                </c:pt>
                <c:pt idx="1013">
                  <c:v>3.0</c:v>
                </c:pt>
                <c:pt idx="1014">
                  <c:v>3.0</c:v>
                </c:pt>
                <c:pt idx="1015">
                  <c:v>3.0</c:v>
                </c:pt>
                <c:pt idx="1016">
                  <c:v>3.0</c:v>
                </c:pt>
                <c:pt idx="1017">
                  <c:v>3.0</c:v>
                </c:pt>
                <c:pt idx="1018">
                  <c:v>1.0</c:v>
                </c:pt>
                <c:pt idx="1019">
                  <c:v>1.0</c:v>
                </c:pt>
                <c:pt idx="1020">
                  <c:v>1.0</c:v>
                </c:pt>
                <c:pt idx="1021">
                  <c:v>2.0</c:v>
                </c:pt>
                <c:pt idx="1022">
                  <c:v>2.0</c:v>
                </c:pt>
                <c:pt idx="1023">
                  <c:v>2.0</c:v>
                </c:pt>
                <c:pt idx="1024">
                  <c:v>2.0</c:v>
                </c:pt>
                <c:pt idx="1025">
                  <c:v>2.0</c:v>
                </c:pt>
                <c:pt idx="1026">
                  <c:v>2.0</c:v>
                </c:pt>
                <c:pt idx="1027">
                  <c:v>2.0</c:v>
                </c:pt>
                <c:pt idx="1028">
                  <c:v>2.0</c:v>
                </c:pt>
                <c:pt idx="1029">
                  <c:v>2.0</c:v>
                </c:pt>
                <c:pt idx="1030">
                  <c:v>2.0</c:v>
                </c:pt>
                <c:pt idx="1031">
                  <c:v>1.0</c:v>
                </c:pt>
                <c:pt idx="1032">
                  <c:v>1.0</c:v>
                </c:pt>
                <c:pt idx="1033">
                  <c:v>1.0</c:v>
                </c:pt>
                <c:pt idx="1034">
                  <c:v>1.0</c:v>
                </c:pt>
                <c:pt idx="1035">
                  <c:v>1.0</c:v>
                </c:pt>
                <c:pt idx="1036">
                  <c:v>3.0</c:v>
                </c:pt>
                <c:pt idx="1037">
                  <c:v>3.0</c:v>
                </c:pt>
                <c:pt idx="1038">
                  <c:v>3.0</c:v>
                </c:pt>
                <c:pt idx="1039">
                  <c:v>3.0</c:v>
                </c:pt>
                <c:pt idx="1040">
                  <c:v>3.0</c:v>
                </c:pt>
                <c:pt idx="1041">
                  <c:v>1.0</c:v>
                </c:pt>
                <c:pt idx="1042">
                  <c:v>1.0</c:v>
                </c:pt>
                <c:pt idx="1043">
                  <c:v>1.0</c:v>
                </c:pt>
                <c:pt idx="1044">
                  <c:v>1.0</c:v>
                </c:pt>
                <c:pt idx="1045">
                  <c:v>1.0</c:v>
                </c:pt>
                <c:pt idx="1046">
                  <c:v>2.0</c:v>
                </c:pt>
                <c:pt idx="1047">
                  <c:v>2.0</c:v>
                </c:pt>
                <c:pt idx="1048">
                  <c:v>2.0</c:v>
                </c:pt>
                <c:pt idx="1049">
                  <c:v>2.0</c:v>
                </c:pt>
                <c:pt idx="1050">
                  <c:v>2.0</c:v>
                </c:pt>
                <c:pt idx="1051">
                  <c:v>3.0</c:v>
                </c:pt>
                <c:pt idx="1052">
                  <c:v>3.0</c:v>
                </c:pt>
                <c:pt idx="1053">
                  <c:v>3.0</c:v>
                </c:pt>
                <c:pt idx="1054">
                  <c:v>3.0</c:v>
                </c:pt>
                <c:pt idx="1055">
                  <c:v>3.0</c:v>
                </c:pt>
                <c:pt idx="1056">
                  <c:v>1.0</c:v>
                </c:pt>
                <c:pt idx="1057">
                  <c:v>1.0</c:v>
                </c:pt>
                <c:pt idx="1058">
                  <c:v>3.0</c:v>
                </c:pt>
                <c:pt idx="1059">
                  <c:v>3.0</c:v>
                </c:pt>
                <c:pt idx="1060">
                  <c:v>3.0</c:v>
                </c:pt>
                <c:pt idx="1061">
                  <c:v>3.0</c:v>
                </c:pt>
                <c:pt idx="1062">
                  <c:v>3.0</c:v>
                </c:pt>
                <c:pt idx="1063">
                  <c:v>1.0</c:v>
                </c:pt>
                <c:pt idx="1064">
                  <c:v>1.0</c:v>
                </c:pt>
                <c:pt idx="1065">
                  <c:v>1.0</c:v>
                </c:pt>
                <c:pt idx="1066">
                  <c:v>1.0</c:v>
                </c:pt>
                <c:pt idx="1067">
                  <c:v>2.0</c:v>
                </c:pt>
                <c:pt idx="1068">
                  <c:v>2.0</c:v>
                </c:pt>
                <c:pt idx="1069">
                  <c:v>2.0</c:v>
                </c:pt>
                <c:pt idx="1070">
                  <c:v>2.0</c:v>
                </c:pt>
                <c:pt idx="1071">
                  <c:v>2.0</c:v>
                </c:pt>
                <c:pt idx="1072">
                  <c:v>2.0</c:v>
                </c:pt>
                <c:pt idx="1073">
                  <c:v>2.0</c:v>
                </c:pt>
                <c:pt idx="1074">
                  <c:v>2.0</c:v>
                </c:pt>
                <c:pt idx="1075">
                  <c:v>2.0</c:v>
                </c:pt>
                <c:pt idx="1076">
                  <c:v>2.0</c:v>
                </c:pt>
                <c:pt idx="1077">
                  <c:v>1.0</c:v>
                </c:pt>
                <c:pt idx="1078">
                  <c:v>1.0</c:v>
                </c:pt>
                <c:pt idx="1079">
                  <c:v>1.0</c:v>
                </c:pt>
                <c:pt idx="1080">
                  <c:v>1.0</c:v>
                </c:pt>
                <c:pt idx="1081">
                  <c:v>1.0</c:v>
                </c:pt>
                <c:pt idx="1082">
                  <c:v>3.0</c:v>
                </c:pt>
                <c:pt idx="1083">
                  <c:v>3.0</c:v>
                </c:pt>
                <c:pt idx="1084">
                  <c:v>3.0</c:v>
                </c:pt>
                <c:pt idx="1085">
                  <c:v>3.0</c:v>
                </c:pt>
                <c:pt idx="1086">
                  <c:v>3.0</c:v>
                </c:pt>
                <c:pt idx="1087">
                  <c:v>2.0</c:v>
                </c:pt>
                <c:pt idx="1088">
                  <c:v>2.0</c:v>
                </c:pt>
                <c:pt idx="1089">
                  <c:v>2.0</c:v>
                </c:pt>
                <c:pt idx="1090">
                  <c:v>2.0</c:v>
                </c:pt>
                <c:pt idx="1091">
                  <c:v>2.0</c:v>
                </c:pt>
                <c:pt idx="1092">
                  <c:v>1.0</c:v>
                </c:pt>
                <c:pt idx="1093">
                  <c:v>1.0</c:v>
                </c:pt>
                <c:pt idx="1094">
                  <c:v>1.0</c:v>
                </c:pt>
                <c:pt idx="1095">
                  <c:v>1.0</c:v>
                </c:pt>
                <c:pt idx="1096">
                  <c:v>1.0</c:v>
                </c:pt>
                <c:pt idx="1097">
                  <c:v>3.0</c:v>
                </c:pt>
                <c:pt idx="1098">
                  <c:v>3.0</c:v>
                </c:pt>
                <c:pt idx="1099">
                  <c:v>3.0</c:v>
                </c:pt>
                <c:pt idx="1100">
                  <c:v>3.0</c:v>
                </c:pt>
                <c:pt idx="1101">
                  <c:v>3.0</c:v>
                </c:pt>
                <c:pt idx="1102">
                  <c:v>1.0</c:v>
                </c:pt>
                <c:pt idx="1103">
                  <c:v>1.0</c:v>
                </c:pt>
                <c:pt idx="1104">
                  <c:v>1.0</c:v>
                </c:pt>
                <c:pt idx="1105">
                  <c:v>1.0</c:v>
                </c:pt>
                <c:pt idx="1106">
                  <c:v>2.0</c:v>
                </c:pt>
                <c:pt idx="1107">
                  <c:v>2.0</c:v>
                </c:pt>
                <c:pt idx="1108">
                  <c:v>2.0</c:v>
                </c:pt>
                <c:pt idx="1109">
                  <c:v>2.0</c:v>
                </c:pt>
                <c:pt idx="1110">
                  <c:v>2.0</c:v>
                </c:pt>
                <c:pt idx="1111">
                  <c:v>3.0</c:v>
                </c:pt>
                <c:pt idx="1112">
                  <c:v>3.0</c:v>
                </c:pt>
                <c:pt idx="1113">
                  <c:v>3.0</c:v>
                </c:pt>
                <c:pt idx="1114">
                  <c:v>3.0</c:v>
                </c:pt>
                <c:pt idx="1115">
                  <c:v>3.0</c:v>
                </c:pt>
                <c:pt idx="1116">
                  <c:v>2.0</c:v>
                </c:pt>
                <c:pt idx="1117">
                  <c:v>2.0</c:v>
                </c:pt>
                <c:pt idx="1118">
                  <c:v>2.0</c:v>
                </c:pt>
                <c:pt idx="1119">
                  <c:v>2.0</c:v>
                </c:pt>
                <c:pt idx="1120">
                  <c:v>2.0</c:v>
                </c:pt>
                <c:pt idx="1121">
                  <c:v>3.0</c:v>
                </c:pt>
                <c:pt idx="1122">
                  <c:v>3.0</c:v>
                </c:pt>
                <c:pt idx="1123">
                  <c:v>3.0</c:v>
                </c:pt>
                <c:pt idx="1124">
                  <c:v>3.0</c:v>
                </c:pt>
                <c:pt idx="1125">
                  <c:v>3.0</c:v>
                </c:pt>
                <c:pt idx="1126">
                  <c:v>1.0</c:v>
                </c:pt>
                <c:pt idx="1127">
                  <c:v>1.0</c:v>
                </c:pt>
                <c:pt idx="1128">
                  <c:v>1.0</c:v>
                </c:pt>
                <c:pt idx="1129">
                  <c:v>1.0</c:v>
                </c:pt>
                <c:pt idx="1130">
                  <c:v>1.0</c:v>
                </c:pt>
                <c:pt idx="1131">
                  <c:v>1.0</c:v>
                </c:pt>
                <c:pt idx="1132">
                  <c:v>2.0</c:v>
                </c:pt>
                <c:pt idx="1133">
                  <c:v>2.0</c:v>
                </c:pt>
                <c:pt idx="1134">
                  <c:v>2.0</c:v>
                </c:pt>
                <c:pt idx="1135">
                  <c:v>2.0</c:v>
                </c:pt>
                <c:pt idx="1136">
                  <c:v>2.0</c:v>
                </c:pt>
                <c:pt idx="1137">
                  <c:v>1.0</c:v>
                </c:pt>
                <c:pt idx="1138">
                  <c:v>1.0</c:v>
                </c:pt>
                <c:pt idx="1139">
                  <c:v>1.0</c:v>
                </c:pt>
                <c:pt idx="1140">
                  <c:v>1.0</c:v>
                </c:pt>
                <c:pt idx="1141">
                  <c:v>1.0</c:v>
                </c:pt>
                <c:pt idx="1142">
                  <c:v>3.0</c:v>
                </c:pt>
                <c:pt idx="1143">
                  <c:v>3.0</c:v>
                </c:pt>
                <c:pt idx="1144">
                  <c:v>3.0</c:v>
                </c:pt>
                <c:pt idx="1145">
                  <c:v>3.0</c:v>
                </c:pt>
                <c:pt idx="1146">
                  <c:v>3.0</c:v>
                </c:pt>
                <c:pt idx="1147">
                  <c:v>1.0</c:v>
                </c:pt>
                <c:pt idx="1148">
                  <c:v>1.0</c:v>
                </c:pt>
                <c:pt idx="1149">
                  <c:v>1.0</c:v>
                </c:pt>
                <c:pt idx="1150">
                  <c:v>3.0</c:v>
                </c:pt>
                <c:pt idx="1151">
                  <c:v>3.0</c:v>
                </c:pt>
                <c:pt idx="1152">
                  <c:v>3.0</c:v>
                </c:pt>
                <c:pt idx="1153">
                  <c:v>3.0</c:v>
                </c:pt>
                <c:pt idx="1154">
                  <c:v>3.0</c:v>
                </c:pt>
                <c:pt idx="1155">
                  <c:v>1.0</c:v>
                </c:pt>
                <c:pt idx="1156">
                  <c:v>2.0</c:v>
                </c:pt>
                <c:pt idx="1157">
                  <c:v>2.0</c:v>
                </c:pt>
                <c:pt idx="1158">
                  <c:v>2.0</c:v>
                </c:pt>
                <c:pt idx="1159">
                  <c:v>2.0</c:v>
                </c:pt>
                <c:pt idx="1160">
                  <c:v>2.0</c:v>
                </c:pt>
                <c:pt idx="1161">
                  <c:v>2.0</c:v>
                </c:pt>
                <c:pt idx="1162">
                  <c:v>2.0</c:v>
                </c:pt>
                <c:pt idx="1163">
                  <c:v>2.0</c:v>
                </c:pt>
                <c:pt idx="1164">
                  <c:v>2.0</c:v>
                </c:pt>
                <c:pt idx="1165">
                  <c:v>2.0</c:v>
                </c:pt>
                <c:pt idx="1166">
                  <c:v>3.0</c:v>
                </c:pt>
                <c:pt idx="1167">
                  <c:v>3.0</c:v>
                </c:pt>
                <c:pt idx="1168">
                  <c:v>3.0</c:v>
                </c:pt>
                <c:pt idx="1169">
                  <c:v>3.0</c:v>
                </c:pt>
                <c:pt idx="1170">
                  <c:v>3.0</c:v>
                </c:pt>
                <c:pt idx="1171">
                  <c:v>1.0</c:v>
                </c:pt>
                <c:pt idx="1172">
                  <c:v>1.0</c:v>
                </c:pt>
                <c:pt idx="1173">
                  <c:v>1.0</c:v>
                </c:pt>
                <c:pt idx="1174">
                  <c:v>1.0</c:v>
                </c:pt>
                <c:pt idx="1175">
                  <c:v>1.0</c:v>
                </c:pt>
                <c:pt idx="1176">
                  <c:v>1.0</c:v>
                </c:pt>
                <c:pt idx="1177">
                  <c:v>1.0</c:v>
                </c:pt>
                <c:pt idx="1178">
                  <c:v>1.0</c:v>
                </c:pt>
                <c:pt idx="1179">
                  <c:v>1.0</c:v>
                </c:pt>
                <c:pt idx="1180">
                  <c:v>1.0</c:v>
                </c:pt>
                <c:pt idx="1181">
                  <c:v>2.0</c:v>
                </c:pt>
                <c:pt idx="1182">
                  <c:v>2.0</c:v>
                </c:pt>
                <c:pt idx="1183">
                  <c:v>2.0</c:v>
                </c:pt>
                <c:pt idx="1184">
                  <c:v>2.0</c:v>
                </c:pt>
                <c:pt idx="1185">
                  <c:v>2.0</c:v>
                </c:pt>
                <c:pt idx="1186">
                  <c:v>3.0</c:v>
                </c:pt>
                <c:pt idx="1187">
                  <c:v>3.0</c:v>
                </c:pt>
                <c:pt idx="1188">
                  <c:v>3.0</c:v>
                </c:pt>
                <c:pt idx="1189">
                  <c:v>3.0</c:v>
                </c:pt>
                <c:pt idx="1190">
                  <c:v>3.0</c:v>
                </c:pt>
                <c:pt idx="1191">
                  <c:v>1.0</c:v>
                </c:pt>
                <c:pt idx="1192">
                  <c:v>1.0</c:v>
                </c:pt>
                <c:pt idx="1193">
                  <c:v>1.0</c:v>
                </c:pt>
                <c:pt idx="1194">
                  <c:v>1.0</c:v>
                </c:pt>
                <c:pt idx="1195">
                  <c:v>1.0</c:v>
                </c:pt>
                <c:pt idx="1196">
                  <c:v>2.0</c:v>
                </c:pt>
                <c:pt idx="1197">
                  <c:v>2.0</c:v>
                </c:pt>
                <c:pt idx="1198">
                  <c:v>2.0</c:v>
                </c:pt>
                <c:pt idx="1199">
                  <c:v>2.0</c:v>
                </c:pt>
                <c:pt idx="1200">
                  <c:v>2.0</c:v>
                </c:pt>
                <c:pt idx="1201">
                  <c:v>3.0</c:v>
                </c:pt>
                <c:pt idx="1202">
                  <c:v>3.0</c:v>
                </c:pt>
                <c:pt idx="1203">
                  <c:v>3.0</c:v>
                </c:pt>
                <c:pt idx="1204">
                  <c:v>3.0</c:v>
                </c:pt>
                <c:pt idx="1205">
                  <c:v>3.0</c:v>
                </c:pt>
                <c:pt idx="1206">
                  <c:v>2.0</c:v>
                </c:pt>
                <c:pt idx="1207">
                  <c:v>2.0</c:v>
                </c:pt>
                <c:pt idx="1208">
                  <c:v>2.0</c:v>
                </c:pt>
                <c:pt idx="1209">
                  <c:v>2.0</c:v>
                </c:pt>
                <c:pt idx="1210">
                  <c:v>2.0</c:v>
                </c:pt>
                <c:pt idx="1211">
                  <c:v>1.0</c:v>
                </c:pt>
                <c:pt idx="1212">
                  <c:v>1.0</c:v>
                </c:pt>
                <c:pt idx="1213">
                  <c:v>1.0</c:v>
                </c:pt>
                <c:pt idx="1214">
                  <c:v>1.0</c:v>
                </c:pt>
                <c:pt idx="1215">
                  <c:v>1.0</c:v>
                </c:pt>
                <c:pt idx="1216">
                  <c:v>3.0</c:v>
                </c:pt>
                <c:pt idx="1217">
                  <c:v>3.0</c:v>
                </c:pt>
                <c:pt idx="1218">
                  <c:v>3.0</c:v>
                </c:pt>
                <c:pt idx="1219">
                  <c:v>3.0</c:v>
                </c:pt>
                <c:pt idx="1220">
                  <c:v>3.0</c:v>
                </c:pt>
                <c:pt idx="1221">
                  <c:v>2.0</c:v>
                </c:pt>
                <c:pt idx="1222">
                  <c:v>1.0</c:v>
                </c:pt>
                <c:pt idx="1223">
                  <c:v>1.0</c:v>
                </c:pt>
                <c:pt idx="1224">
                  <c:v>1.0</c:v>
                </c:pt>
                <c:pt idx="1225">
                  <c:v>1.0</c:v>
                </c:pt>
                <c:pt idx="1226">
                  <c:v>1.0</c:v>
                </c:pt>
                <c:pt idx="1227">
                  <c:v>2.0</c:v>
                </c:pt>
                <c:pt idx="1228">
                  <c:v>2.0</c:v>
                </c:pt>
                <c:pt idx="1229">
                  <c:v>2.0</c:v>
                </c:pt>
                <c:pt idx="1230">
                  <c:v>2.0</c:v>
                </c:pt>
                <c:pt idx="1231">
                  <c:v>3.0</c:v>
                </c:pt>
                <c:pt idx="1232">
                  <c:v>3.0</c:v>
                </c:pt>
                <c:pt idx="1233">
                  <c:v>3.0</c:v>
                </c:pt>
                <c:pt idx="1234">
                  <c:v>3.0</c:v>
                </c:pt>
                <c:pt idx="1235">
                  <c:v>3.0</c:v>
                </c:pt>
                <c:pt idx="1236">
                  <c:v>1.0</c:v>
                </c:pt>
                <c:pt idx="1237">
                  <c:v>3.0</c:v>
                </c:pt>
                <c:pt idx="1238">
                  <c:v>3.0</c:v>
                </c:pt>
                <c:pt idx="1239">
                  <c:v>3.0</c:v>
                </c:pt>
                <c:pt idx="1240">
                  <c:v>3.0</c:v>
                </c:pt>
                <c:pt idx="1241">
                  <c:v>3.0</c:v>
                </c:pt>
                <c:pt idx="1242">
                  <c:v>1.0</c:v>
                </c:pt>
                <c:pt idx="1243">
                  <c:v>1.0</c:v>
                </c:pt>
                <c:pt idx="1244">
                  <c:v>1.0</c:v>
                </c:pt>
                <c:pt idx="1245">
                  <c:v>1.0</c:v>
                </c:pt>
                <c:pt idx="1246">
                  <c:v>2.0</c:v>
                </c:pt>
                <c:pt idx="1247">
                  <c:v>2.0</c:v>
                </c:pt>
                <c:pt idx="1248">
                  <c:v>2.0</c:v>
                </c:pt>
                <c:pt idx="1249">
                  <c:v>2.0</c:v>
                </c:pt>
                <c:pt idx="1250">
                  <c:v>2.0</c:v>
                </c:pt>
                <c:pt idx="1251">
                  <c:v>2.0</c:v>
                </c:pt>
                <c:pt idx="1252">
                  <c:v>2.0</c:v>
                </c:pt>
                <c:pt idx="1253">
                  <c:v>2.0</c:v>
                </c:pt>
                <c:pt idx="1254">
                  <c:v>1.0</c:v>
                </c:pt>
                <c:pt idx="1255">
                  <c:v>1.0</c:v>
                </c:pt>
                <c:pt idx="1256">
                  <c:v>2.0</c:v>
                </c:pt>
                <c:pt idx="1257">
                  <c:v>3.0</c:v>
                </c:pt>
                <c:pt idx="1258">
                  <c:v>3.0</c:v>
                </c:pt>
                <c:pt idx="1259">
                  <c:v>3.0</c:v>
                </c:pt>
                <c:pt idx="1260">
                  <c:v>3.0</c:v>
                </c:pt>
                <c:pt idx="1261">
                  <c:v>3.0</c:v>
                </c:pt>
                <c:pt idx="1262">
                  <c:v>2.0</c:v>
                </c:pt>
                <c:pt idx="1263">
                  <c:v>2.0</c:v>
                </c:pt>
                <c:pt idx="1264">
                  <c:v>2.0</c:v>
                </c:pt>
                <c:pt idx="1265">
                  <c:v>2.0</c:v>
                </c:pt>
                <c:pt idx="1266">
                  <c:v>2.0</c:v>
                </c:pt>
                <c:pt idx="1267">
                  <c:v>2.0</c:v>
                </c:pt>
                <c:pt idx="1268">
                  <c:v>3.0</c:v>
                </c:pt>
                <c:pt idx="1269">
                  <c:v>3.0</c:v>
                </c:pt>
                <c:pt idx="1270">
                  <c:v>3.0</c:v>
                </c:pt>
                <c:pt idx="1271">
                  <c:v>3.0</c:v>
                </c:pt>
                <c:pt idx="1272">
                  <c:v>3.0</c:v>
                </c:pt>
                <c:pt idx="1273">
                  <c:v>2.0</c:v>
                </c:pt>
                <c:pt idx="1274">
                  <c:v>2.0</c:v>
                </c:pt>
                <c:pt idx="1275">
                  <c:v>2.0</c:v>
                </c:pt>
                <c:pt idx="1276">
                  <c:v>2.0</c:v>
                </c:pt>
                <c:pt idx="1277">
                  <c:v>2.0</c:v>
                </c:pt>
                <c:pt idx="1278">
                  <c:v>3.0</c:v>
                </c:pt>
                <c:pt idx="1279">
                  <c:v>3.0</c:v>
                </c:pt>
                <c:pt idx="1280">
                  <c:v>3.0</c:v>
                </c:pt>
                <c:pt idx="1281">
                  <c:v>3.0</c:v>
                </c:pt>
                <c:pt idx="1282">
                  <c:v>3.0</c:v>
                </c:pt>
                <c:pt idx="1283">
                  <c:v>2.0</c:v>
                </c:pt>
                <c:pt idx="1284">
                  <c:v>2.0</c:v>
                </c:pt>
                <c:pt idx="1285">
                  <c:v>2.0</c:v>
                </c:pt>
                <c:pt idx="1286">
                  <c:v>2.0</c:v>
                </c:pt>
                <c:pt idx="1287">
                  <c:v>2.0</c:v>
                </c:pt>
                <c:pt idx="1288">
                  <c:v>3.0</c:v>
                </c:pt>
                <c:pt idx="1289">
                  <c:v>3.0</c:v>
                </c:pt>
                <c:pt idx="1290">
                  <c:v>3.0</c:v>
                </c:pt>
                <c:pt idx="1291">
                  <c:v>3.0</c:v>
                </c:pt>
                <c:pt idx="1292">
                  <c:v>2.0</c:v>
                </c:pt>
                <c:pt idx="1293">
                  <c:v>2.0</c:v>
                </c:pt>
                <c:pt idx="1294">
                  <c:v>2.0</c:v>
                </c:pt>
                <c:pt idx="1295">
                  <c:v>2.0</c:v>
                </c:pt>
                <c:pt idx="1296">
                  <c:v>3.0</c:v>
                </c:pt>
                <c:pt idx="1297">
                  <c:v>3.0</c:v>
                </c:pt>
                <c:pt idx="1298">
                  <c:v>3.0</c:v>
                </c:pt>
                <c:pt idx="1299">
                  <c:v>3.0</c:v>
                </c:pt>
                <c:pt idx="1300">
                  <c:v>3.0</c:v>
                </c:pt>
                <c:pt idx="1301">
                  <c:v>2.0</c:v>
                </c:pt>
                <c:pt idx="1302">
                  <c:v>2.0</c:v>
                </c:pt>
                <c:pt idx="1303">
                  <c:v>3.0</c:v>
                </c:pt>
                <c:pt idx="1304">
                  <c:v>3.0</c:v>
                </c:pt>
                <c:pt idx="1305">
                  <c:v>3.0</c:v>
                </c:pt>
                <c:pt idx="1306">
                  <c:v>3.0</c:v>
                </c:pt>
                <c:pt idx="1307">
                  <c:v>3.0</c:v>
                </c:pt>
                <c:pt idx="1308">
                  <c:v>2.0</c:v>
                </c:pt>
                <c:pt idx="1309">
                  <c:v>2.0</c:v>
                </c:pt>
                <c:pt idx="1310">
                  <c:v>2.0</c:v>
                </c:pt>
                <c:pt idx="1311">
                  <c:v>2.0</c:v>
                </c:pt>
                <c:pt idx="1312">
                  <c:v>2.0</c:v>
                </c:pt>
                <c:pt idx="1313">
                  <c:v>2.0</c:v>
                </c:pt>
                <c:pt idx="1314">
                  <c:v>2.0</c:v>
                </c:pt>
                <c:pt idx="1315">
                  <c:v>2.0</c:v>
                </c:pt>
                <c:pt idx="1316">
                  <c:v>2.0</c:v>
                </c:pt>
                <c:pt idx="1317">
                  <c:v>3.0</c:v>
                </c:pt>
                <c:pt idx="1318">
                  <c:v>3.0</c:v>
                </c:pt>
                <c:pt idx="1319">
                  <c:v>3.0</c:v>
                </c:pt>
                <c:pt idx="1320">
                  <c:v>3.0</c:v>
                </c:pt>
                <c:pt idx="1321">
                  <c:v>2.0</c:v>
                </c:pt>
                <c:pt idx="1322">
                  <c:v>2.0</c:v>
                </c:pt>
                <c:pt idx="1323">
                  <c:v>2.0</c:v>
                </c:pt>
                <c:pt idx="1324">
                  <c:v>2.0</c:v>
                </c:pt>
                <c:pt idx="1325">
                  <c:v>3.0</c:v>
                </c:pt>
                <c:pt idx="1326">
                  <c:v>3.0</c:v>
                </c:pt>
                <c:pt idx="1327">
                  <c:v>3.0</c:v>
                </c:pt>
                <c:pt idx="1328">
                  <c:v>3.0</c:v>
                </c:pt>
                <c:pt idx="1329">
                  <c:v>3.0</c:v>
                </c:pt>
                <c:pt idx="1330">
                  <c:v>3.0</c:v>
                </c:pt>
                <c:pt idx="1331">
                  <c:v>2.0</c:v>
                </c:pt>
                <c:pt idx="1332">
                  <c:v>2.0</c:v>
                </c:pt>
                <c:pt idx="1333">
                  <c:v>2.0</c:v>
                </c:pt>
                <c:pt idx="1334">
                  <c:v>2.0</c:v>
                </c:pt>
                <c:pt idx="1335">
                  <c:v>2.0</c:v>
                </c:pt>
                <c:pt idx="1336">
                  <c:v>3.0</c:v>
                </c:pt>
                <c:pt idx="1337">
                  <c:v>3.0</c:v>
                </c:pt>
                <c:pt idx="1338">
                  <c:v>3.0</c:v>
                </c:pt>
                <c:pt idx="1339">
                  <c:v>3.0</c:v>
                </c:pt>
                <c:pt idx="1340">
                  <c:v>3.0</c:v>
                </c:pt>
                <c:pt idx="1341">
                  <c:v>2.0</c:v>
                </c:pt>
                <c:pt idx="1342">
                  <c:v>2.0</c:v>
                </c:pt>
                <c:pt idx="1343">
                  <c:v>2.0</c:v>
                </c:pt>
                <c:pt idx="1344">
                  <c:v>2.0</c:v>
                </c:pt>
                <c:pt idx="1345">
                  <c:v>3.0</c:v>
                </c:pt>
                <c:pt idx="1346">
                  <c:v>3.0</c:v>
                </c:pt>
                <c:pt idx="1347">
                  <c:v>3.0</c:v>
                </c:pt>
                <c:pt idx="1348">
                  <c:v>3.0</c:v>
                </c:pt>
                <c:pt idx="1349">
                  <c:v>3.0</c:v>
                </c:pt>
                <c:pt idx="1350">
                  <c:v>2.0</c:v>
                </c:pt>
                <c:pt idx="1351">
                  <c:v>2.0</c:v>
                </c:pt>
                <c:pt idx="1352">
                  <c:v>2.0</c:v>
                </c:pt>
                <c:pt idx="1353">
                  <c:v>2.0</c:v>
                </c:pt>
                <c:pt idx="1354">
                  <c:v>2.0</c:v>
                </c:pt>
                <c:pt idx="1355">
                  <c:v>2.0</c:v>
                </c:pt>
                <c:pt idx="1356">
                  <c:v>3.0</c:v>
                </c:pt>
                <c:pt idx="1357">
                  <c:v>3.0</c:v>
                </c:pt>
                <c:pt idx="1358">
                  <c:v>3.0</c:v>
                </c:pt>
                <c:pt idx="1359">
                  <c:v>3.0</c:v>
                </c:pt>
                <c:pt idx="1360">
                  <c:v>2.0</c:v>
                </c:pt>
                <c:pt idx="1361">
                  <c:v>2.0</c:v>
                </c:pt>
                <c:pt idx="1362">
                  <c:v>2.0</c:v>
                </c:pt>
                <c:pt idx="1363">
                  <c:v>2.0</c:v>
                </c:pt>
                <c:pt idx="1364">
                  <c:v>2.0</c:v>
                </c:pt>
                <c:pt idx="1365">
                  <c:v>3.0</c:v>
                </c:pt>
                <c:pt idx="1366">
                  <c:v>3.0</c:v>
                </c:pt>
                <c:pt idx="1367">
                  <c:v>3.0</c:v>
                </c:pt>
                <c:pt idx="1368">
                  <c:v>3.0</c:v>
                </c:pt>
                <c:pt idx="1369">
                  <c:v>3.0</c:v>
                </c:pt>
                <c:pt idx="1370">
                  <c:v>2.0</c:v>
                </c:pt>
                <c:pt idx="1371">
                  <c:v>2.0</c:v>
                </c:pt>
                <c:pt idx="1372">
                  <c:v>2.0</c:v>
                </c:pt>
                <c:pt idx="1373">
                  <c:v>2.0</c:v>
                </c:pt>
                <c:pt idx="1374">
                  <c:v>2.0</c:v>
                </c:pt>
                <c:pt idx="1375">
                  <c:v>3.0</c:v>
                </c:pt>
                <c:pt idx="1376">
                  <c:v>3.0</c:v>
                </c:pt>
                <c:pt idx="1377">
                  <c:v>3.0</c:v>
                </c:pt>
                <c:pt idx="1378">
                  <c:v>3.0</c:v>
                </c:pt>
                <c:pt idx="1379">
                  <c:v>3.0</c:v>
                </c:pt>
                <c:pt idx="1380">
                  <c:v>2.0</c:v>
                </c:pt>
                <c:pt idx="1381">
                  <c:v>2.0</c:v>
                </c:pt>
                <c:pt idx="1382">
                  <c:v>2.0</c:v>
                </c:pt>
                <c:pt idx="1383">
                  <c:v>2.0</c:v>
                </c:pt>
                <c:pt idx="1384">
                  <c:v>2.0</c:v>
                </c:pt>
                <c:pt idx="1385">
                  <c:v>3.0</c:v>
                </c:pt>
                <c:pt idx="1386">
                  <c:v>3.0</c:v>
                </c:pt>
                <c:pt idx="1387">
                  <c:v>3.0</c:v>
                </c:pt>
                <c:pt idx="1388">
                  <c:v>3.0</c:v>
                </c:pt>
                <c:pt idx="1389">
                  <c:v>3.0</c:v>
                </c:pt>
                <c:pt idx="1390">
                  <c:v>3.0</c:v>
                </c:pt>
                <c:pt idx="1391">
                  <c:v>2.0</c:v>
                </c:pt>
                <c:pt idx="1392">
                  <c:v>2.0</c:v>
                </c:pt>
                <c:pt idx="1393">
                  <c:v>2.0</c:v>
                </c:pt>
                <c:pt idx="1394">
                  <c:v>2.0</c:v>
                </c:pt>
                <c:pt idx="1395">
                  <c:v>2.0</c:v>
                </c:pt>
                <c:pt idx="1396">
                  <c:v>3.0</c:v>
                </c:pt>
                <c:pt idx="1397">
                  <c:v>3.0</c:v>
                </c:pt>
                <c:pt idx="1398">
                  <c:v>3.0</c:v>
                </c:pt>
                <c:pt idx="1399">
                  <c:v>3.0</c:v>
                </c:pt>
                <c:pt idx="1400">
                  <c:v>3.0</c:v>
                </c:pt>
                <c:pt idx="1401">
                  <c:v>2.0</c:v>
                </c:pt>
                <c:pt idx="1402">
                  <c:v>2.0</c:v>
                </c:pt>
                <c:pt idx="1403">
                  <c:v>2.0</c:v>
                </c:pt>
                <c:pt idx="1404">
                  <c:v>2.0</c:v>
                </c:pt>
                <c:pt idx="1405">
                  <c:v>2.0</c:v>
                </c:pt>
                <c:pt idx="1406">
                  <c:v>3.0</c:v>
                </c:pt>
                <c:pt idx="1407">
                  <c:v>3.0</c:v>
                </c:pt>
                <c:pt idx="1408">
                  <c:v>3.0</c:v>
                </c:pt>
                <c:pt idx="1409">
                  <c:v>3.0</c:v>
                </c:pt>
                <c:pt idx="1410">
                  <c:v>3.0</c:v>
                </c:pt>
                <c:pt idx="1411">
                  <c:v>2.0</c:v>
                </c:pt>
                <c:pt idx="1412">
                  <c:v>2.0</c:v>
                </c:pt>
                <c:pt idx="1413">
                  <c:v>2.0</c:v>
                </c:pt>
                <c:pt idx="1414">
                  <c:v>2.0</c:v>
                </c:pt>
                <c:pt idx="1415">
                  <c:v>2.0</c:v>
                </c:pt>
                <c:pt idx="1416">
                  <c:v>3.0</c:v>
                </c:pt>
                <c:pt idx="1417">
                  <c:v>3.0</c:v>
                </c:pt>
                <c:pt idx="1418">
                  <c:v>3.0</c:v>
                </c:pt>
                <c:pt idx="1419">
                  <c:v>3.0</c:v>
                </c:pt>
                <c:pt idx="1420">
                  <c:v>3.0</c:v>
                </c:pt>
                <c:pt idx="1421">
                  <c:v>2.0</c:v>
                </c:pt>
                <c:pt idx="1422">
                  <c:v>2.0</c:v>
                </c:pt>
                <c:pt idx="1423">
                  <c:v>2.0</c:v>
                </c:pt>
                <c:pt idx="1424">
                  <c:v>2.0</c:v>
                </c:pt>
                <c:pt idx="1425">
                  <c:v>3.0</c:v>
                </c:pt>
                <c:pt idx="1426">
                  <c:v>3.0</c:v>
                </c:pt>
                <c:pt idx="1427">
                  <c:v>3.0</c:v>
                </c:pt>
                <c:pt idx="1428">
                  <c:v>3.0</c:v>
                </c:pt>
                <c:pt idx="1429">
                  <c:v>3.0</c:v>
                </c:pt>
                <c:pt idx="1430">
                  <c:v>3.0</c:v>
                </c:pt>
                <c:pt idx="1431">
                  <c:v>3.0</c:v>
                </c:pt>
                <c:pt idx="1432">
                  <c:v>3.0</c:v>
                </c:pt>
                <c:pt idx="1433">
                  <c:v>3.0</c:v>
                </c:pt>
                <c:pt idx="1434">
                  <c:v>3.0</c:v>
                </c:pt>
                <c:pt idx="1435">
                  <c:v>3.0</c:v>
                </c:pt>
                <c:pt idx="1436">
                  <c:v>3.0</c:v>
                </c:pt>
                <c:pt idx="1437">
                  <c:v>3.0</c:v>
                </c:pt>
                <c:pt idx="1438">
                  <c:v>3.0</c:v>
                </c:pt>
                <c:pt idx="1439">
                  <c:v>3.0</c:v>
                </c:pt>
                <c:pt idx="1440">
                  <c:v>3.0</c:v>
                </c:pt>
                <c:pt idx="1441">
                  <c:v>3.0</c:v>
                </c:pt>
                <c:pt idx="1442">
                  <c:v>3.0</c:v>
                </c:pt>
                <c:pt idx="1443">
                  <c:v>3.0</c:v>
                </c:pt>
                <c:pt idx="1444">
                  <c:v>3.0</c:v>
                </c:pt>
                <c:pt idx="1445">
                  <c:v>3.0</c:v>
                </c:pt>
                <c:pt idx="1446">
                  <c:v>3.0</c:v>
                </c:pt>
                <c:pt idx="1447">
                  <c:v>3.0</c:v>
                </c:pt>
                <c:pt idx="1448">
                  <c:v>3.0</c:v>
                </c:pt>
                <c:pt idx="1449">
                  <c:v>3.0</c:v>
                </c:pt>
                <c:pt idx="1450">
                  <c:v>3.0</c:v>
                </c:pt>
                <c:pt idx="1451">
                  <c:v>3.0</c:v>
                </c:pt>
                <c:pt idx="1452">
                  <c:v>3.0</c:v>
                </c:pt>
                <c:pt idx="1453">
                  <c:v>3.0</c:v>
                </c:pt>
                <c:pt idx="1454">
                  <c:v>3.0</c:v>
                </c:pt>
                <c:pt idx="1455">
                  <c:v>3.0</c:v>
                </c:pt>
                <c:pt idx="1456">
                  <c:v>3.0</c:v>
                </c:pt>
                <c:pt idx="1457">
                  <c:v>3.0</c:v>
                </c:pt>
                <c:pt idx="1458">
                  <c:v>3.0</c:v>
                </c:pt>
                <c:pt idx="1459">
                  <c:v>3.0</c:v>
                </c:pt>
                <c:pt idx="1460">
                  <c:v>3.0</c:v>
                </c:pt>
                <c:pt idx="1461">
                  <c:v>3.0</c:v>
                </c:pt>
                <c:pt idx="1462">
                  <c:v>3.0</c:v>
                </c:pt>
                <c:pt idx="1463">
                  <c:v>3.0</c:v>
                </c:pt>
                <c:pt idx="1464">
                  <c:v>3.0</c:v>
                </c:pt>
                <c:pt idx="1465">
                  <c:v>3.0</c:v>
                </c:pt>
                <c:pt idx="1466">
                  <c:v>3.0</c:v>
                </c:pt>
                <c:pt idx="1467">
                  <c:v>3.0</c:v>
                </c:pt>
                <c:pt idx="1468">
                  <c:v>3.0</c:v>
                </c:pt>
                <c:pt idx="1469">
                  <c:v>3.0</c:v>
                </c:pt>
                <c:pt idx="1470">
                  <c:v>3.0</c:v>
                </c:pt>
                <c:pt idx="1471">
                  <c:v>3.0</c:v>
                </c:pt>
                <c:pt idx="1472">
                  <c:v>3.0</c:v>
                </c:pt>
                <c:pt idx="1473">
                  <c:v>3.0</c:v>
                </c:pt>
                <c:pt idx="1474">
                  <c:v>3.0</c:v>
                </c:pt>
                <c:pt idx="1475">
                  <c:v>3.0</c:v>
                </c:pt>
                <c:pt idx="1476">
                  <c:v>3.0</c:v>
                </c:pt>
                <c:pt idx="1477">
                  <c:v>3.0</c:v>
                </c:pt>
                <c:pt idx="1478">
                  <c:v>3.0</c:v>
                </c:pt>
                <c:pt idx="1479">
                  <c:v>3.0</c:v>
                </c:pt>
                <c:pt idx="1480">
                  <c:v>3.0</c:v>
                </c:pt>
                <c:pt idx="1481">
                  <c:v>3.0</c:v>
                </c:pt>
                <c:pt idx="1482">
                  <c:v>3.0</c:v>
                </c:pt>
                <c:pt idx="1483">
                  <c:v>3.0</c:v>
                </c:pt>
                <c:pt idx="1484">
                  <c:v>3.0</c:v>
                </c:pt>
                <c:pt idx="1485">
                  <c:v>3.0</c:v>
                </c:pt>
                <c:pt idx="1486">
                  <c:v>3.0</c:v>
                </c:pt>
                <c:pt idx="1487">
                  <c:v>3.0</c:v>
                </c:pt>
                <c:pt idx="1488">
                  <c:v>3.0</c:v>
                </c:pt>
                <c:pt idx="1489">
                  <c:v>3.0</c:v>
                </c:pt>
                <c:pt idx="1490">
                  <c:v>3.0</c:v>
                </c:pt>
                <c:pt idx="1491">
                  <c:v>3.0</c:v>
                </c:pt>
                <c:pt idx="1492">
                  <c:v>3.0</c:v>
                </c:pt>
                <c:pt idx="1493">
                  <c:v>3.0</c:v>
                </c:pt>
                <c:pt idx="1494">
                  <c:v>3.0</c:v>
                </c:pt>
                <c:pt idx="1495">
                  <c:v>3.0</c:v>
                </c:pt>
                <c:pt idx="1496">
                  <c:v>3.0</c:v>
                </c:pt>
                <c:pt idx="1497">
                  <c:v>3.0</c:v>
                </c:pt>
                <c:pt idx="1498">
                  <c:v>3.0</c:v>
                </c:pt>
                <c:pt idx="1499">
                  <c:v>3.0</c:v>
                </c:pt>
                <c:pt idx="1500">
                  <c:v>3.0</c:v>
                </c:pt>
                <c:pt idx="1501">
                  <c:v>3.0</c:v>
                </c:pt>
                <c:pt idx="1502">
                  <c:v>3.0</c:v>
                </c:pt>
                <c:pt idx="1503">
                  <c:v>3.0</c:v>
                </c:pt>
                <c:pt idx="1504">
                  <c:v>3.0</c:v>
                </c:pt>
                <c:pt idx="1505">
                  <c:v>3.0</c:v>
                </c:pt>
                <c:pt idx="1506">
                  <c:v>3.0</c:v>
                </c:pt>
                <c:pt idx="1507">
                  <c:v>3.0</c:v>
                </c:pt>
                <c:pt idx="1508">
                  <c:v>3.0</c:v>
                </c:pt>
                <c:pt idx="1509">
                  <c:v>3.0</c:v>
                </c:pt>
                <c:pt idx="1510">
                  <c:v>3.0</c:v>
                </c:pt>
                <c:pt idx="1511">
                  <c:v>3.0</c:v>
                </c:pt>
                <c:pt idx="1512">
                  <c:v>3.0</c:v>
                </c:pt>
                <c:pt idx="1513">
                  <c:v>3.0</c:v>
                </c:pt>
                <c:pt idx="1514">
                  <c:v>3.0</c:v>
                </c:pt>
                <c:pt idx="1515">
                  <c:v>3.0</c:v>
                </c:pt>
                <c:pt idx="1516">
                  <c:v>3.0</c:v>
                </c:pt>
                <c:pt idx="1517">
                  <c:v>3.0</c:v>
                </c:pt>
                <c:pt idx="1518">
                  <c:v>3.0</c:v>
                </c:pt>
                <c:pt idx="1519">
                  <c:v>3.0</c:v>
                </c:pt>
                <c:pt idx="1520">
                  <c:v>3.0</c:v>
                </c:pt>
                <c:pt idx="1521">
                  <c:v>3.0</c:v>
                </c:pt>
                <c:pt idx="1522">
                  <c:v>3.0</c:v>
                </c:pt>
                <c:pt idx="1523">
                  <c:v>3.0</c:v>
                </c:pt>
                <c:pt idx="1524">
                  <c:v>3.0</c:v>
                </c:pt>
                <c:pt idx="1525">
                  <c:v>3.0</c:v>
                </c:pt>
                <c:pt idx="1526">
                  <c:v>3.0</c:v>
                </c:pt>
                <c:pt idx="1527">
                  <c:v>3.0</c:v>
                </c:pt>
                <c:pt idx="1528">
                  <c:v>3.0</c:v>
                </c:pt>
                <c:pt idx="1529">
                  <c:v>3.0</c:v>
                </c:pt>
                <c:pt idx="1530">
                  <c:v>3.0</c:v>
                </c:pt>
                <c:pt idx="1531">
                  <c:v>3.0</c:v>
                </c:pt>
                <c:pt idx="1532">
                  <c:v>3.0</c:v>
                </c:pt>
                <c:pt idx="1533">
                  <c:v>3.0</c:v>
                </c:pt>
                <c:pt idx="1534">
                  <c:v>3.0</c:v>
                </c:pt>
                <c:pt idx="1535">
                  <c:v>3.0</c:v>
                </c:pt>
                <c:pt idx="1536">
                  <c:v>4.0</c:v>
                </c:pt>
                <c:pt idx="1537">
                  <c:v>4.0</c:v>
                </c:pt>
                <c:pt idx="1538">
                  <c:v>4.0</c:v>
                </c:pt>
                <c:pt idx="1539">
                  <c:v>4.0</c:v>
                </c:pt>
                <c:pt idx="1540">
                  <c:v>4.0</c:v>
                </c:pt>
                <c:pt idx="1541">
                  <c:v>4.0</c:v>
                </c:pt>
                <c:pt idx="1542">
                  <c:v>4.0</c:v>
                </c:pt>
                <c:pt idx="1543">
                  <c:v>4.0</c:v>
                </c:pt>
                <c:pt idx="1544">
                  <c:v>4.0</c:v>
                </c:pt>
                <c:pt idx="1545">
                  <c:v>4.0</c:v>
                </c:pt>
                <c:pt idx="1546">
                  <c:v>4.0</c:v>
                </c:pt>
                <c:pt idx="1547">
                  <c:v>4.0</c:v>
                </c:pt>
                <c:pt idx="1548">
                  <c:v>4.0</c:v>
                </c:pt>
                <c:pt idx="1549">
                  <c:v>4.0</c:v>
                </c:pt>
                <c:pt idx="1550">
                  <c:v>4.0</c:v>
                </c:pt>
                <c:pt idx="1551">
                  <c:v>4.0</c:v>
                </c:pt>
                <c:pt idx="1552">
                  <c:v>4.0</c:v>
                </c:pt>
                <c:pt idx="1553">
                  <c:v>4.0</c:v>
                </c:pt>
                <c:pt idx="1554">
                  <c:v>4.0</c:v>
                </c:pt>
                <c:pt idx="1555">
                  <c:v>4.0</c:v>
                </c:pt>
                <c:pt idx="1556">
                  <c:v>4.0</c:v>
                </c:pt>
                <c:pt idx="1557">
                  <c:v>4.0</c:v>
                </c:pt>
                <c:pt idx="1558">
                  <c:v>4.0</c:v>
                </c:pt>
                <c:pt idx="1559">
                  <c:v>4.0</c:v>
                </c:pt>
                <c:pt idx="1560">
                  <c:v>4.0</c:v>
                </c:pt>
                <c:pt idx="1561">
                  <c:v>4.0</c:v>
                </c:pt>
                <c:pt idx="1562">
                  <c:v>4.0</c:v>
                </c:pt>
                <c:pt idx="1563">
                  <c:v>4.0</c:v>
                </c:pt>
                <c:pt idx="1564">
                  <c:v>4.0</c:v>
                </c:pt>
                <c:pt idx="1565">
                  <c:v>4.0</c:v>
                </c:pt>
                <c:pt idx="1566">
                  <c:v>4.0</c:v>
                </c:pt>
                <c:pt idx="1567">
                  <c:v>4.0</c:v>
                </c:pt>
                <c:pt idx="1568">
                  <c:v>4.0</c:v>
                </c:pt>
                <c:pt idx="1569">
                  <c:v>4.0</c:v>
                </c:pt>
                <c:pt idx="1570">
                  <c:v>4.0</c:v>
                </c:pt>
                <c:pt idx="1571">
                  <c:v>4.0</c:v>
                </c:pt>
                <c:pt idx="1572">
                  <c:v>4.0</c:v>
                </c:pt>
                <c:pt idx="1573">
                  <c:v>4.0</c:v>
                </c:pt>
                <c:pt idx="1574">
                  <c:v>4.0</c:v>
                </c:pt>
                <c:pt idx="1575">
                  <c:v>4.0</c:v>
                </c:pt>
                <c:pt idx="1576">
                  <c:v>4.0</c:v>
                </c:pt>
                <c:pt idx="1577">
                  <c:v>4.0</c:v>
                </c:pt>
                <c:pt idx="1578">
                  <c:v>4.0</c:v>
                </c:pt>
                <c:pt idx="1579">
                  <c:v>4.0</c:v>
                </c:pt>
                <c:pt idx="1580">
                  <c:v>4.0</c:v>
                </c:pt>
                <c:pt idx="1581">
                  <c:v>4.0</c:v>
                </c:pt>
                <c:pt idx="1582">
                  <c:v>4.0</c:v>
                </c:pt>
                <c:pt idx="1583">
                  <c:v>4.0</c:v>
                </c:pt>
                <c:pt idx="1584">
                  <c:v>4.0</c:v>
                </c:pt>
                <c:pt idx="1585">
                  <c:v>4.0</c:v>
                </c:pt>
                <c:pt idx="1586">
                  <c:v>4.0</c:v>
                </c:pt>
                <c:pt idx="1587">
                  <c:v>4.0</c:v>
                </c:pt>
                <c:pt idx="1588">
                  <c:v>4.0</c:v>
                </c:pt>
                <c:pt idx="1589">
                  <c:v>4.0</c:v>
                </c:pt>
                <c:pt idx="1590">
                  <c:v>4.0</c:v>
                </c:pt>
                <c:pt idx="1591">
                  <c:v>4.0</c:v>
                </c:pt>
                <c:pt idx="1592">
                  <c:v>4.0</c:v>
                </c:pt>
                <c:pt idx="1593">
                  <c:v>4.0</c:v>
                </c:pt>
                <c:pt idx="1594">
                  <c:v>4.0</c:v>
                </c:pt>
                <c:pt idx="1595">
                  <c:v>4.0</c:v>
                </c:pt>
                <c:pt idx="1596">
                  <c:v>4.0</c:v>
                </c:pt>
                <c:pt idx="1597">
                  <c:v>4.0</c:v>
                </c:pt>
                <c:pt idx="1598">
                  <c:v>4.0</c:v>
                </c:pt>
                <c:pt idx="1599">
                  <c:v>4.0</c:v>
                </c:pt>
                <c:pt idx="1600">
                  <c:v>4.0</c:v>
                </c:pt>
                <c:pt idx="1601">
                  <c:v>4.0</c:v>
                </c:pt>
                <c:pt idx="1602">
                  <c:v>4.0</c:v>
                </c:pt>
                <c:pt idx="1603">
                  <c:v>4.0</c:v>
                </c:pt>
                <c:pt idx="1604">
                  <c:v>4.0</c:v>
                </c:pt>
                <c:pt idx="1605">
                  <c:v>4.0</c:v>
                </c:pt>
                <c:pt idx="1606">
                  <c:v>4.0</c:v>
                </c:pt>
                <c:pt idx="1607">
                  <c:v>4.0</c:v>
                </c:pt>
                <c:pt idx="1608">
                  <c:v>4.0</c:v>
                </c:pt>
                <c:pt idx="1609">
                  <c:v>4.0</c:v>
                </c:pt>
                <c:pt idx="1610">
                  <c:v>4.0</c:v>
                </c:pt>
                <c:pt idx="1611">
                  <c:v>4.0</c:v>
                </c:pt>
                <c:pt idx="1612">
                  <c:v>4.0</c:v>
                </c:pt>
                <c:pt idx="1613">
                  <c:v>4.0</c:v>
                </c:pt>
                <c:pt idx="1614">
                  <c:v>4.0</c:v>
                </c:pt>
                <c:pt idx="1615">
                  <c:v>4.0</c:v>
                </c:pt>
                <c:pt idx="1616">
                  <c:v>4.0</c:v>
                </c:pt>
                <c:pt idx="1617">
                  <c:v>4.0</c:v>
                </c:pt>
                <c:pt idx="1618">
                  <c:v>4.0</c:v>
                </c:pt>
                <c:pt idx="1619">
                  <c:v>4.0</c:v>
                </c:pt>
                <c:pt idx="1620">
                  <c:v>4.0</c:v>
                </c:pt>
                <c:pt idx="1621">
                  <c:v>4.0</c:v>
                </c:pt>
                <c:pt idx="1622">
                  <c:v>4.0</c:v>
                </c:pt>
                <c:pt idx="1623">
                  <c:v>4.0</c:v>
                </c:pt>
                <c:pt idx="1624">
                  <c:v>4.0</c:v>
                </c:pt>
                <c:pt idx="1625">
                  <c:v>4.0</c:v>
                </c:pt>
                <c:pt idx="1626">
                  <c:v>4.0</c:v>
                </c:pt>
                <c:pt idx="1627">
                  <c:v>4.0</c:v>
                </c:pt>
                <c:pt idx="1628">
                  <c:v>4.0</c:v>
                </c:pt>
                <c:pt idx="1629">
                  <c:v>4.0</c:v>
                </c:pt>
                <c:pt idx="1630">
                  <c:v>4.0</c:v>
                </c:pt>
                <c:pt idx="1631">
                  <c:v>4.0</c:v>
                </c:pt>
                <c:pt idx="1632">
                  <c:v>4.0</c:v>
                </c:pt>
                <c:pt idx="1633">
                  <c:v>4.0</c:v>
                </c:pt>
                <c:pt idx="1634">
                  <c:v>4.0</c:v>
                </c:pt>
                <c:pt idx="1635">
                  <c:v>4.0</c:v>
                </c:pt>
                <c:pt idx="1636">
                  <c:v>4.0</c:v>
                </c:pt>
                <c:pt idx="1637">
                  <c:v>4.0</c:v>
                </c:pt>
                <c:pt idx="1638">
                  <c:v>4.0</c:v>
                </c:pt>
                <c:pt idx="1639">
                  <c:v>4.0</c:v>
                </c:pt>
                <c:pt idx="1640">
                  <c:v>4.0</c:v>
                </c:pt>
                <c:pt idx="1641">
                  <c:v>4.0</c:v>
                </c:pt>
                <c:pt idx="1642">
                  <c:v>4.0</c:v>
                </c:pt>
                <c:pt idx="1643">
                  <c:v>4.0</c:v>
                </c:pt>
                <c:pt idx="1644">
                  <c:v>4.0</c:v>
                </c:pt>
                <c:pt idx="1645">
                  <c:v>4.0</c:v>
                </c:pt>
                <c:pt idx="1646">
                  <c:v>4.0</c:v>
                </c:pt>
                <c:pt idx="1647">
                  <c:v>4.0</c:v>
                </c:pt>
                <c:pt idx="1648">
                  <c:v>4.0</c:v>
                </c:pt>
                <c:pt idx="1649">
                  <c:v>4.0</c:v>
                </c:pt>
                <c:pt idx="1650">
                  <c:v>4.0</c:v>
                </c:pt>
                <c:pt idx="1651">
                  <c:v>4.0</c:v>
                </c:pt>
                <c:pt idx="1652">
                  <c:v>4.0</c:v>
                </c:pt>
                <c:pt idx="1653">
                  <c:v>4.0</c:v>
                </c:pt>
                <c:pt idx="1654">
                  <c:v>4.0</c:v>
                </c:pt>
                <c:pt idx="1655">
                  <c:v>4.0</c:v>
                </c:pt>
                <c:pt idx="1656">
                  <c:v>4.0</c:v>
                </c:pt>
                <c:pt idx="1657">
                  <c:v>4.0</c:v>
                </c:pt>
                <c:pt idx="1658">
                  <c:v>4.0</c:v>
                </c:pt>
                <c:pt idx="1659">
                  <c:v>4.0</c:v>
                </c:pt>
                <c:pt idx="1660">
                  <c:v>4.0</c:v>
                </c:pt>
                <c:pt idx="1661">
                  <c:v>4.0</c:v>
                </c:pt>
                <c:pt idx="1662">
                  <c:v>4.0</c:v>
                </c:pt>
                <c:pt idx="1663">
                  <c:v>4.0</c:v>
                </c:pt>
                <c:pt idx="1664">
                  <c:v>4.0</c:v>
                </c:pt>
                <c:pt idx="1665">
                  <c:v>4.0</c:v>
                </c:pt>
                <c:pt idx="1666">
                  <c:v>4.0</c:v>
                </c:pt>
                <c:pt idx="1667">
                  <c:v>4.0</c:v>
                </c:pt>
                <c:pt idx="1668">
                  <c:v>4.0</c:v>
                </c:pt>
                <c:pt idx="1669">
                  <c:v>4.0</c:v>
                </c:pt>
                <c:pt idx="1670">
                  <c:v>4.0</c:v>
                </c:pt>
                <c:pt idx="1671">
                  <c:v>4.0</c:v>
                </c:pt>
                <c:pt idx="1672">
                  <c:v>4.0</c:v>
                </c:pt>
                <c:pt idx="1673">
                  <c:v>4.0</c:v>
                </c:pt>
                <c:pt idx="1674">
                  <c:v>4.0</c:v>
                </c:pt>
                <c:pt idx="1675">
                  <c:v>4.0</c:v>
                </c:pt>
                <c:pt idx="1676">
                  <c:v>4.0</c:v>
                </c:pt>
                <c:pt idx="1677">
                  <c:v>4.0</c:v>
                </c:pt>
                <c:pt idx="1678">
                  <c:v>4.0</c:v>
                </c:pt>
                <c:pt idx="1679">
                  <c:v>4.0</c:v>
                </c:pt>
                <c:pt idx="1680">
                  <c:v>4.0</c:v>
                </c:pt>
                <c:pt idx="1681">
                  <c:v>4.0</c:v>
                </c:pt>
                <c:pt idx="1682">
                  <c:v>4.0</c:v>
                </c:pt>
                <c:pt idx="1683">
                  <c:v>4.0</c:v>
                </c:pt>
                <c:pt idx="1684">
                  <c:v>4.0</c:v>
                </c:pt>
                <c:pt idx="1685">
                  <c:v>4.0</c:v>
                </c:pt>
                <c:pt idx="1686">
                  <c:v>4.0</c:v>
                </c:pt>
                <c:pt idx="1687">
                  <c:v>4.0</c:v>
                </c:pt>
                <c:pt idx="1688">
                  <c:v>4.0</c:v>
                </c:pt>
                <c:pt idx="1689">
                  <c:v>4.0</c:v>
                </c:pt>
                <c:pt idx="1690">
                  <c:v>4.0</c:v>
                </c:pt>
                <c:pt idx="1691">
                  <c:v>4.0</c:v>
                </c:pt>
                <c:pt idx="1692">
                  <c:v>4.0</c:v>
                </c:pt>
                <c:pt idx="1693">
                  <c:v>4.0</c:v>
                </c:pt>
                <c:pt idx="1694">
                  <c:v>4.0</c:v>
                </c:pt>
                <c:pt idx="1695">
                  <c:v>4.0</c:v>
                </c:pt>
                <c:pt idx="1696">
                  <c:v>4.0</c:v>
                </c:pt>
                <c:pt idx="1697">
                  <c:v>4.0</c:v>
                </c:pt>
                <c:pt idx="1698">
                  <c:v>4.0</c:v>
                </c:pt>
                <c:pt idx="1699">
                  <c:v>4.0</c:v>
                </c:pt>
                <c:pt idx="1700">
                  <c:v>4.0</c:v>
                </c:pt>
                <c:pt idx="1701">
                  <c:v>4.0</c:v>
                </c:pt>
                <c:pt idx="1702">
                  <c:v>4.0</c:v>
                </c:pt>
                <c:pt idx="1703">
                  <c:v>4.0</c:v>
                </c:pt>
                <c:pt idx="1704">
                  <c:v>4.0</c:v>
                </c:pt>
                <c:pt idx="1705">
                  <c:v>4.0</c:v>
                </c:pt>
                <c:pt idx="1706">
                  <c:v>4.0</c:v>
                </c:pt>
                <c:pt idx="1707">
                  <c:v>4.0</c:v>
                </c:pt>
                <c:pt idx="1708">
                  <c:v>4.0</c:v>
                </c:pt>
                <c:pt idx="1709">
                  <c:v>4.0</c:v>
                </c:pt>
                <c:pt idx="1710">
                  <c:v>4.0</c:v>
                </c:pt>
                <c:pt idx="1711">
                  <c:v>4.0</c:v>
                </c:pt>
                <c:pt idx="1712">
                  <c:v>4.0</c:v>
                </c:pt>
                <c:pt idx="1713">
                  <c:v>4.0</c:v>
                </c:pt>
                <c:pt idx="1714">
                  <c:v>4.0</c:v>
                </c:pt>
                <c:pt idx="1715">
                  <c:v>4.0</c:v>
                </c:pt>
                <c:pt idx="1716">
                  <c:v>4.0</c:v>
                </c:pt>
                <c:pt idx="1717">
                  <c:v>4.0</c:v>
                </c:pt>
                <c:pt idx="1718">
                  <c:v>4.0</c:v>
                </c:pt>
                <c:pt idx="1719">
                  <c:v>4.0</c:v>
                </c:pt>
                <c:pt idx="1720">
                  <c:v>4.0</c:v>
                </c:pt>
                <c:pt idx="1721">
                  <c:v>4.0</c:v>
                </c:pt>
                <c:pt idx="1722">
                  <c:v>4.0</c:v>
                </c:pt>
                <c:pt idx="1723">
                  <c:v>4.0</c:v>
                </c:pt>
                <c:pt idx="1724">
                  <c:v>4.0</c:v>
                </c:pt>
                <c:pt idx="1725">
                  <c:v>4.0</c:v>
                </c:pt>
                <c:pt idx="1726">
                  <c:v>4.0</c:v>
                </c:pt>
                <c:pt idx="1727">
                  <c:v>4.0</c:v>
                </c:pt>
                <c:pt idx="1728">
                  <c:v>4.0</c:v>
                </c:pt>
                <c:pt idx="1729">
                  <c:v>4.0</c:v>
                </c:pt>
                <c:pt idx="1730">
                  <c:v>4.0</c:v>
                </c:pt>
                <c:pt idx="1731">
                  <c:v>4.0</c:v>
                </c:pt>
                <c:pt idx="1732">
                  <c:v>4.0</c:v>
                </c:pt>
                <c:pt idx="1733">
                  <c:v>4.0</c:v>
                </c:pt>
                <c:pt idx="1734">
                  <c:v>4.0</c:v>
                </c:pt>
                <c:pt idx="1735">
                  <c:v>4.0</c:v>
                </c:pt>
                <c:pt idx="1736">
                  <c:v>4.0</c:v>
                </c:pt>
                <c:pt idx="1737">
                  <c:v>4.0</c:v>
                </c:pt>
                <c:pt idx="1738">
                  <c:v>4.0</c:v>
                </c:pt>
                <c:pt idx="1739">
                  <c:v>4.0</c:v>
                </c:pt>
                <c:pt idx="1740">
                  <c:v>4.0</c:v>
                </c:pt>
                <c:pt idx="1741">
                  <c:v>4.0</c:v>
                </c:pt>
                <c:pt idx="1742">
                  <c:v>4.0</c:v>
                </c:pt>
                <c:pt idx="1743">
                  <c:v>4.0</c:v>
                </c:pt>
                <c:pt idx="1744">
                  <c:v>4.0</c:v>
                </c:pt>
                <c:pt idx="1745">
                  <c:v>4.0</c:v>
                </c:pt>
                <c:pt idx="1746">
                  <c:v>4.0</c:v>
                </c:pt>
                <c:pt idx="1747">
                  <c:v>4.0</c:v>
                </c:pt>
                <c:pt idx="1748">
                  <c:v>4.0</c:v>
                </c:pt>
                <c:pt idx="1749">
                  <c:v>4.0</c:v>
                </c:pt>
                <c:pt idx="1750">
                  <c:v>4.0</c:v>
                </c:pt>
                <c:pt idx="1751">
                  <c:v>4.0</c:v>
                </c:pt>
                <c:pt idx="1752">
                  <c:v>4.0</c:v>
                </c:pt>
                <c:pt idx="1753">
                  <c:v>4.0</c:v>
                </c:pt>
                <c:pt idx="1754">
                  <c:v>4.0</c:v>
                </c:pt>
                <c:pt idx="1755">
                  <c:v>4.0</c:v>
                </c:pt>
                <c:pt idx="1756">
                  <c:v>4.0</c:v>
                </c:pt>
                <c:pt idx="1757">
                  <c:v>4.0</c:v>
                </c:pt>
                <c:pt idx="1758">
                  <c:v>4.0</c:v>
                </c:pt>
                <c:pt idx="1759">
                  <c:v>4.0</c:v>
                </c:pt>
                <c:pt idx="1760">
                  <c:v>4.0</c:v>
                </c:pt>
                <c:pt idx="1761">
                  <c:v>4.0</c:v>
                </c:pt>
                <c:pt idx="1762">
                  <c:v>4.0</c:v>
                </c:pt>
                <c:pt idx="1763">
                  <c:v>4.0</c:v>
                </c:pt>
                <c:pt idx="1764">
                  <c:v>4.0</c:v>
                </c:pt>
                <c:pt idx="1765">
                  <c:v>4.0</c:v>
                </c:pt>
                <c:pt idx="1766">
                  <c:v>4.0</c:v>
                </c:pt>
                <c:pt idx="1767">
                  <c:v>4.0</c:v>
                </c:pt>
                <c:pt idx="1768">
                  <c:v>4.0</c:v>
                </c:pt>
                <c:pt idx="1769">
                  <c:v>4.0</c:v>
                </c:pt>
                <c:pt idx="1770">
                  <c:v>4.0</c:v>
                </c:pt>
                <c:pt idx="1771">
                  <c:v>4.0</c:v>
                </c:pt>
                <c:pt idx="1772">
                  <c:v>4.0</c:v>
                </c:pt>
                <c:pt idx="1773">
                  <c:v>4.0</c:v>
                </c:pt>
                <c:pt idx="1774">
                  <c:v>4.0</c:v>
                </c:pt>
                <c:pt idx="1775">
                  <c:v>4.0</c:v>
                </c:pt>
                <c:pt idx="1776">
                  <c:v>4.0</c:v>
                </c:pt>
                <c:pt idx="1777">
                  <c:v>4.0</c:v>
                </c:pt>
                <c:pt idx="1778">
                  <c:v>4.0</c:v>
                </c:pt>
                <c:pt idx="1779">
                  <c:v>4.0</c:v>
                </c:pt>
                <c:pt idx="1780">
                  <c:v>4.0</c:v>
                </c:pt>
                <c:pt idx="1781">
                  <c:v>4.0</c:v>
                </c:pt>
                <c:pt idx="1782">
                  <c:v>4.0</c:v>
                </c:pt>
                <c:pt idx="1783">
                  <c:v>4.0</c:v>
                </c:pt>
                <c:pt idx="1784">
                  <c:v>4.0</c:v>
                </c:pt>
                <c:pt idx="1785">
                  <c:v>4.0</c:v>
                </c:pt>
                <c:pt idx="1786">
                  <c:v>4.0</c:v>
                </c:pt>
                <c:pt idx="1787">
                  <c:v>4.0</c:v>
                </c:pt>
                <c:pt idx="1788">
                  <c:v>4.0</c:v>
                </c:pt>
                <c:pt idx="1789">
                  <c:v>4.0</c:v>
                </c:pt>
                <c:pt idx="1790">
                  <c:v>4.0</c:v>
                </c:pt>
                <c:pt idx="1791">
                  <c:v>4.0</c:v>
                </c:pt>
                <c:pt idx="1792">
                  <c:v>4.0</c:v>
                </c:pt>
                <c:pt idx="1793">
                  <c:v>4.0</c:v>
                </c:pt>
                <c:pt idx="1794">
                  <c:v>4.0</c:v>
                </c:pt>
                <c:pt idx="1795">
                  <c:v>4.0</c:v>
                </c:pt>
                <c:pt idx="1796">
                  <c:v>4.0</c:v>
                </c:pt>
                <c:pt idx="1797">
                  <c:v>4.0</c:v>
                </c:pt>
                <c:pt idx="1798">
                  <c:v>4.0</c:v>
                </c:pt>
                <c:pt idx="1799">
                  <c:v>4.0</c:v>
                </c:pt>
                <c:pt idx="1800">
                  <c:v>4.0</c:v>
                </c:pt>
                <c:pt idx="1801">
                  <c:v>4.0</c:v>
                </c:pt>
                <c:pt idx="1802">
                  <c:v>4.0</c:v>
                </c:pt>
                <c:pt idx="1803">
                  <c:v>4.0</c:v>
                </c:pt>
                <c:pt idx="1804">
                  <c:v>4.0</c:v>
                </c:pt>
                <c:pt idx="1805">
                  <c:v>4.0</c:v>
                </c:pt>
                <c:pt idx="1806">
                  <c:v>4.0</c:v>
                </c:pt>
                <c:pt idx="1807">
                  <c:v>4.0</c:v>
                </c:pt>
                <c:pt idx="1808">
                  <c:v>4.0</c:v>
                </c:pt>
                <c:pt idx="1809">
                  <c:v>4.0</c:v>
                </c:pt>
                <c:pt idx="1810">
                  <c:v>4.0</c:v>
                </c:pt>
                <c:pt idx="1811">
                  <c:v>4.0</c:v>
                </c:pt>
                <c:pt idx="1812">
                  <c:v>4.0</c:v>
                </c:pt>
                <c:pt idx="1813">
                  <c:v>4.0</c:v>
                </c:pt>
                <c:pt idx="1814">
                  <c:v>4.0</c:v>
                </c:pt>
                <c:pt idx="1815">
                  <c:v>4.0</c:v>
                </c:pt>
                <c:pt idx="1816">
                  <c:v>4.0</c:v>
                </c:pt>
                <c:pt idx="1817">
                  <c:v>4.0</c:v>
                </c:pt>
                <c:pt idx="1818">
                  <c:v>4.0</c:v>
                </c:pt>
                <c:pt idx="1819">
                  <c:v>4.0</c:v>
                </c:pt>
                <c:pt idx="1820">
                  <c:v>4.0</c:v>
                </c:pt>
                <c:pt idx="1821">
                  <c:v>4.0</c:v>
                </c:pt>
                <c:pt idx="1822">
                  <c:v>4.0</c:v>
                </c:pt>
                <c:pt idx="1823">
                  <c:v>4.0</c:v>
                </c:pt>
                <c:pt idx="1824">
                  <c:v>4.0</c:v>
                </c:pt>
                <c:pt idx="1825">
                  <c:v>4.0</c:v>
                </c:pt>
                <c:pt idx="1826">
                  <c:v>4.0</c:v>
                </c:pt>
                <c:pt idx="1827">
                  <c:v>4.0</c:v>
                </c:pt>
                <c:pt idx="1828">
                  <c:v>4.0</c:v>
                </c:pt>
                <c:pt idx="1829">
                  <c:v>4.0</c:v>
                </c:pt>
                <c:pt idx="1830">
                  <c:v>4.0</c:v>
                </c:pt>
                <c:pt idx="1831">
                  <c:v>4.0</c:v>
                </c:pt>
                <c:pt idx="1832">
                  <c:v>4.0</c:v>
                </c:pt>
                <c:pt idx="1833">
                  <c:v>4.0</c:v>
                </c:pt>
                <c:pt idx="1834">
                  <c:v>4.0</c:v>
                </c:pt>
                <c:pt idx="1835">
                  <c:v>4.0</c:v>
                </c:pt>
                <c:pt idx="1836">
                  <c:v>4.0</c:v>
                </c:pt>
                <c:pt idx="1837">
                  <c:v>4.0</c:v>
                </c:pt>
                <c:pt idx="1838">
                  <c:v>4.0</c:v>
                </c:pt>
                <c:pt idx="1839">
                  <c:v>4.0</c:v>
                </c:pt>
                <c:pt idx="1840">
                  <c:v>4.0</c:v>
                </c:pt>
                <c:pt idx="1841">
                  <c:v>4.0</c:v>
                </c:pt>
                <c:pt idx="1842">
                  <c:v>4.0</c:v>
                </c:pt>
                <c:pt idx="1843">
                  <c:v>4.0</c:v>
                </c:pt>
                <c:pt idx="1844">
                  <c:v>4.0</c:v>
                </c:pt>
                <c:pt idx="1845">
                  <c:v>4.0</c:v>
                </c:pt>
                <c:pt idx="1846">
                  <c:v>4.0</c:v>
                </c:pt>
                <c:pt idx="1847">
                  <c:v>4.0</c:v>
                </c:pt>
                <c:pt idx="1848">
                  <c:v>4.0</c:v>
                </c:pt>
                <c:pt idx="1849">
                  <c:v>4.0</c:v>
                </c:pt>
                <c:pt idx="1850">
                  <c:v>4.0</c:v>
                </c:pt>
                <c:pt idx="1851">
                  <c:v>4.0</c:v>
                </c:pt>
                <c:pt idx="1852">
                  <c:v>4.0</c:v>
                </c:pt>
                <c:pt idx="1853">
                  <c:v>4.0</c:v>
                </c:pt>
                <c:pt idx="1854">
                  <c:v>4.0</c:v>
                </c:pt>
                <c:pt idx="1855">
                  <c:v>4.0</c:v>
                </c:pt>
                <c:pt idx="1856">
                  <c:v>4.0</c:v>
                </c:pt>
                <c:pt idx="1857">
                  <c:v>4.0</c:v>
                </c:pt>
                <c:pt idx="1858">
                  <c:v>4.0</c:v>
                </c:pt>
                <c:pt idx="1859">
                  <c:v>4.0</c:v>
                </c:pt>
                <c:pt idx="1860">
                  <c:v>4.0</c:v>
                </c:pt>
                <c:pt idx="1861">
                  <c:v>4.0</c:v>
                </c:pt>
                <c:pt idx="1862">
                  <c:v>4.0</c:v>
                </c:pt>
                <c:pt idx="1863">
                  <c:v>4.0</c:v>
                </c:pt>
                <c:pt idx="1864">
                  <c:v>4.0</c:v>
                </c:pt>
                <c:pt idx="1865">
                  <c:v>4.0</c:v>
                </c:pt>
                <c:pt idx="1866">
                  <c:v>4.0</c:v>
                </c:pt>
                <c:pt idx="1867">
                  <c:v>4.0</c:v>
                </c:pt>
                <c:pt idx="1868">
                  <c:v>4.0</c:v>
                </c:pt>
                <c:pt idx="1869">
                  <c:v>4.0</c:v>
                </c:pt>
                <c:pt idx="1870">
                  <c:v>4.0</c:v>
                </c:pt>
                <c:pt idx="1871">
                  <c:v>4.0</c:v>
                </c:pt>
                <c:pt idx="1872">
                  <c:v>4.0</c:v>
                </c:pt>
                <c:pt idx="1873">
                  <c:v>4.0</c:v>
                </c:pt>
                <c:pt idx="1874">
                  <c:v>4.0</c:v>
                </c:pt>
                <c:pt idx="1875">
                  <c:v>4.0</c:v>
                </c:pt>
                <c:pt idx="1876">
                  <c:v>4.0</c:v>
                </c:pt>
                <c:pt idx="1877">
                  <c:v>4.0</c:v>
                </c:pt>
                <c:pt idx="1878">
                  <c:v>4.0</c:v>
                </c:pt>
                <c:pt idx="1879">
                  <c:v>4.0</c:v>
                </c:pt>
                <c:pt idx="1880">
                  <c:v>4.0</c:v>
                </c:pt>
                <c:pt idx="1881">
                  <c:v>4.0</c:v>
                </c:pt>
                <c:pt idx="1882">
                  <c:v>4.0</c:v>
                </c:pt>
                <c:pt idx="1883">
                  <c:v>4.0</c:v>
                </c:pt>
                <c:pt idx="1884">
                  <c:v>4.0</c:v>
                </c:pt>
                <c:pt idx="1885">
                  <c:v>4.0</c:v>
                </c:pt>
                <c:pt idx="1886">
                  <c:v>4.0</c:v>
                </c:pt>
                <c:pt idx="1887">
                  <c:v>4.0</c:v>
                </c:pt>
                <c:pt idx="1888">
                  <c:v>4.0</c:v>
                </c:pt>
                <c:pt idx="1889">
                  <c:v>4.0</c:v>
                </c:pt>
                <c:pt idx="1890">
                  <c:v>4.0</c:v>
                </c:pt>
                <c:pt idx="1891">
                  <c:v>4.0</c:v>
                </c:pt>
                <c:pt idx="1892">
                  <c:v>4.0</c:v>
                </c:pt>
                <c:pt idx="1893">
                  <c:v>4.0</c:v>
                </c:pt>
                <c:pt idx="1894">
                  <c:v>4.0</c:v>
                </c:pt>
                <c:pt idx="1895">
                  <c:v>4.0</c:v>
                </c:pt>
                <c:pt idx="1896">
                  <c:v>4.0</c:v>
                </c:pt>
                <c:pt idx="1897">
                  <c:v>4.0</c:v>
                </c:pt>
                <c:pt idx="1898">
                  <c:v>4.0</c:v>
                </c:pt>
                <c:pt idx="1899">
                  <c:v>4.0</c:v>
                </c:pt>
                <c:pt idx="1900">
                  <c:v>4.0</c:v>
                </c:pt>
                <c:pt idx="1901">
                  <c:v>4.0</c:v>
                </c:pt>
                <c:pt idx="1902">
                  <c:v>4.0</c:v>
                </c:pt>
                <c:pt idx="1903">
                  <c:v>4.0</c:v>
                </c:pt>
                <c:pt idx="1904">
                  <c:v>4.0</c:v>
                </c:pt>
                <c:pt idx="1905">
                  <c:v>4.0</c:v>
                </c:pt>
                <c:pt idx="1906">
                  <c:v>4.0</c:v>
                </c:pt>
                <c:pt idx="1907">
                  <c:v>4.0</c:v>
                </c:pt>
                <c:pt idx="1908">
                  <c:v>4.0</c:v>
                </c:pt>
                <c:pt idx="1909">
                  <c:v>4.0</c:v>
                </c:pt>
                <c:pt idx="1910">
                  <c:v>4.0</c:v>
                </c:pt>
                <c:pt idx="1911">
                  <c:v>4.0</c:v>
                </c:pt>
                <c:pt idx="1912">
                  <c:v>4.0</c:v>
                </c:pt>
                <c:pt idx="1913">
                  <c:v>4.0</c:v>
                </c:pt>
                <c:pt idx="1914">
                  <c:v>4.0</c:v>
                </c:pt>
                <c:pt idx="1915">
                  <c:v>4.0</c:v>
                </c:pt>
                <c:pt idx="1916">
                  <c:v>4.0</c:v>
                </c:pt>
                <c:pt idx="1917">
                  <c:v>4.0</c:v>
                </c:pt>
                <c:pt idx="1918">
                  <c:v>4.0</c:v>
                </c:pt>
                <c:pt idx="1919">
                  <c:v>4.0</c:v>
                </c:pt>
                <c:pt idx="1920">
                  <c:v>4.0</c:v>
                </c:pt>
                <c:pt idx="1921">
                  <c:v>4.0</c:v>
                </c:pt>
                <c:pt idx="1922">
                  <c:v>4.0</c:v>
                </c:pt>
                <c:pt idx="1923">
                  <c:v>4.0</c:v>
                </c:pt>
                <c:pt idx="1924">
                  <c:v>4.0</c:v>
                </c:pt>
                <c:pt idx="1925">
                  <c:v>4.0</c:v>
                </c:pt>
                <c:pt idx="1926">
                  <c:v>4.0</c:v>
                </c:pt>
                <c:pt idx="1927">
                  <c:v>4.0</c:v>
                </c:pt>
                <c:pt idx="1928">
                  <c:v>4.0</c:v>
                </c:pt>
                <c:pt idx="1929">
                  <c:v>4.0</c:v>
                </c:pt>
                <c:pt idx="1930">
                  <c:v>4.0</c:v>
                </c:pt>
                <c:pt idx="1931">
                  <c:v>4.0</c:v>
                </c:pt>
                <c:pt idx="1932">
                  <c:v>4.0</c:v>
                </c:pt>
                <c:pt idx="1933">
                  <c:v>4.0</c:v>
                </c:pt>
                <c:pt idx="1934">
                  <c:v>4.0</c:v>
                </c:pt>
                <c:pt idx="1935">
                  <c:v>4.0</c:v>
                </c:pt>
                <c:pt idx="1936">
                  <c:v>4.0</c:v>
                </c:pt>
                <c:pt idx="1937">
                  <c:v>4.0</c:v>
                </c:pt>
                <c:pt idx="1938">
                  <c:v>4.0</c:v>
                </c:pt>
                <c:pt idx="1939">
                  <c:v>4.0</c:v>
                </c:pt>
                <c:pt idx="1940">
                  <c:v>4.0</c:v>
                </c:pt>
                <c:pt idx="1941">
                  <c:v>4.0</c:v>
                </c:pt>
                <c:pt idx="1942">
                  <c:v>4.0</c:v>
                </c:pt>
                <c:pt idx="1943">
                  <c:v>4.0</c:v>
                </c:pt>
                <c:pt idx="1944">
                  <c:v>4.0</c:v>
                </c:pt>
                <c:pt idx="1945">
                  <c:v>4.0</c:v>
                </c:pt>
                <c:pt idx="1946">
                  <c:v>4.0</c:v>
                </c:pt>
                <c:pt idx="1947">
                  <c:v>4.0</c:v>
                </c:pt>
                <c:pt idx="1948">
                  <c:v>4.0</c:v>
                </c:pt>
                <c:pt idx="1949">
                  <c:v>4.0</c:v>
                </c:pt>
                <c:pt idx="1950">
                  <c:v>4.0</c:v>
                </c:pt>
                <c:pt idx="1951">
                  <c:v>4.0</c:v>
                </c:pt>
                <c:pt idx="1952">
                  <c:v>4.0</c:v>
                </c:pt>
                <c:pt idx="1953">
                  <c:v>4.0</c:v>
                </c:pt>
                <c:pt idx="1954">
                  <c:v>4.0</c:v>
                </c:pt>
                <c:pt idx="1955">
                  <c:v>4.0</c:v>
                </c:pt>
                <c:pt idx="1956">
                  <c:v>4.0</c:v>
                </c:pt>
                <c:pt idx="1957">
                  <c:v>4.0</c:v>
                </c:pt>
                <c:pt idx="1958">
                  <c:v>4.0</c:v>
                </c:pt>
                <c:pt idx="1959">
                  <c:v>4.0</c:v>
                </c:pt>
                <c:pt idx="1960">
                  <c:v>4.0</c:v>
                </c:pt>
                <c:pt idx="1961">
                  <c:v>4.0</c:v>
                </c:pt>
                <c:pt idx="1962">
                  <c:v>4.0</c:v>
                </c:pt>
                <c:pt idx="1963">
                  <c:v>4.0</c:v>
                </c:pt>
                <c:pt idx="1964">
                  <c:v>4.0</c:v>
                </c:pt>
                <c:pt idx="1965">
                  <c:v>4.0</c:v>
                </c:pt>
                <c:pt idx="1966">
                  <c:v>4.0</c:v>
                </c:pt>
                <c:pt idx="1967">
                  <c:v>4.0</c:v>
                </c:pt>
                <c:pt idx="1968">
                  <c:v>4.0</c:v>
                </c:pt>
                <c:pt idx="1969">
                  <c:v>4.0</c:v>
                </c:pt>
                <c:pt idx="1970">
                  <c:v>4.0</c:v>
                </c:pt>
                <c:pt idx="1971">
                  <c:v>4.0</c:v>
                </c:pt>
                <c:pt idx="1972">
                  <c:v>4.0</c:v>
                </c:pt>
                <c:pt idx="1973">
                  <c:v>4.0</c:v>
                </c:pt>
                <c:pt idx="1974">
                  <c:v>4.0</c:v>
                </c:pt>
                <c:pt idx="1975">
                  <c:v>4.0</c:v>
                </c:pt>
                <c:pt idx="1976">
                  <c:v>4.0</c:v>
                </c:pt>
                <c:pt idx="1977">
                  <c:v>4.0</c:v>
                </c:pt>
                <c:pt idx="1978">
                  <c:v>4.0</c:v>
                </c:pt>
                <c:pt idx="1979">
                  <c:v>4.0</c:v>
                </c:pt>
                <c:pt idx="1980">
                  <c:v>4.0</c:v>
                </c:pt>
                <c:pt idx="1981">
                  <c:v>4.0</c:v>
                </c:pt>
                <c:pt idx="1982">
                  <c:v>4.0</c:v>
                </c:pt>
                <c:pt idx="1983">
                  <c:v>4.0</c:v>
                </c:pt>
                <c:pt idx="1984">
                  <c:v>4.0</c:v>
                </c:pt>
                <c:pt idx="1985">
                  <c:v>4.0</c:v>
                </c:pt>
                <c:pt idx="1986">
                  <c:v>4.0</c:v>
                </c:pt>
                <c:pt idx="1987">
                  <c:v>4.0</c:v>
                </c:pt>
                <c:pt idx="1988">
                  <c:v>4.0</c:v>
                </c:pt>
                <c:pt idx="1989">
                  <c:v>4.0</c:v>
                </c:pt>
                <c:pt idx="1990">
                  <c:v>4.0</c:v>
                </c:pt>
                <c:pt idx="1991">
                  <c:v>4.0</c:v>
                </c:pt>
                <c:pt idx="1992">
                  <c:v>4.0</c:v>
                </c:pt>
                <c:pt idx="1993">
                  <c:v>4.0</c:v>
                </c:pt>
                <c:pt idx="1994">
                  <c:v>4.0</c:v>
                </c:pt>
                <c:pt idx="1995">
                  <c:v>4.0</c:v>
                </c:pt>
                <c:pt idx="1996">
                  <c:v>4.0</c:v>
                </c:pt>
                <c:pt idx="1997">
                  <c:v>4.0</c:v>
                </c:pt>
                <c:pt idx="1998">
                  <c:v>4.0</c:v>
                </c:pt>
                <c:pt idx="1999">
                  <c:v>4.0</c:v>
                </c:pt>
                <c:pt idx="2000">
                  <c:v>4.0</c:v>
                </c:pt>
                <c:pt idx="2001">
                  <c:v>4.0</c:v>
                </c:pt>
                <c:pt idx="2002">
                  <c:v>4.0</c:v>
                </c:pt>
                <c:pt idx="2003">
                  <c:v>4.0</c:v>
                </c:pt>
                <c:pt idx="2004">
                  <c:v>4.0</c:v>
                </c:pt>
                <c:pt idx="2005">
                  <c:v>4.0</c:v>
                </c:pt>
                <c:pt idx="2006">
                  <c:v>4.0</c:v>
                </c:pt>
                <c:pt idx="2007">
                  <c:v>4.0</c:v>
                </c:pt>
                <c:pt idx="2008">
                  <c:v>4.0</c:v>
                </c:pt>
                <c:pt idx="2009">
                  <c:v>4.0</c:v>
                </c:pt>
                <c:pt idx="2010">
                  <c:v>4.0</c:v>
                </c:pt>
                <c:pt idx="2011">
                  <c:v>4.0</c:v>
                </c:pt>
                <c:pt idx="2012">
                  <c:v>4.0</c:v>
                </c:pt>
                <c:pt idx="2013">
                  <c:v>4.0</c:v>
                </c:pt>
                <c:pt idx="2014">
                  <c:v>4.0</c:v>
                </c:pt>
                <c:pt idx="2015">
                  <c:v>4.0</c:v>
                </c:pt>
                <c:pt idx="2016">
                  <c:v>4.0</c:v>
                </c:pt>
                <c:pt idx="2017">
                  <c:v>4.0</c:v>
                </c:pt>
                <c:pt idx="2018">
                  <c:v>4.0</c:v>
                </c:pt>
                <c:pt idx="2019">
                  <c:v>4.0</c:v>
                </c:pt>
                <c:pt idx="2020">
                  <c:v>4.0</c:v>
                </c:pt>
                <c:pt idx="2021">
                  <c:v>4.0</c:v>
                </c:pt>
                <c:pt idx="2022">
                  <c:v>4.0</c:v>
                </c:pt>
                <c:pt idx="2023">
                  <c:v>4.0</c:v>
                </c:pt>
                <c:pt idx="2024">
                  <c:v>4.0</c:v>
                </c:pt>
                <c:pt idx="2025">
                  <c:v>4.0</c:v>
                </c:pt>
                <c:pt idx="2026">
                  <c:v>4.0</c:v>
                </c:pt>
                <c:pt idx="2027">
                  <c:v>4.0</c:v>
                </c:pt>
                <c:pt idx="2028">
                  <c:v>4.0</c:v>
                </c:pt>
                <c:pt idx="2029">
                  <c:v>4.0</c:v>
                </c:pt>
                <c:pt idx="2030">
                  <c:v>4.0</c:v>
                </c:pt>
                <c:pt idx="2031">
                  <c:v>4.0</c:v>
                </c:pt>
                <c:pt idx="2032">
                  <c:v>4.0</c:v>
                </c:pt>
                <c:pt idx="2033">
                  <c:v>4.0</c:v>
                </c:pt>
                <c:pt idx="2034">
                  <c:v>4.0</c:v>
                </c:pt>
                <c:pt idx="2035">
                  <c:v>4.0</c:v>
                </c:pt>
                <c:pt idx="2036">
                  <c:v>4.0</c:v>
                </c:pt>
                <c:pt idx="2037">
                  <c:v>4.0</c:v>
                </c:pt>
                <c:pt idx="2038">
                  <c:v>4.0</c:v>
                </c:pt>
                <c:pt idx="2039">
                  <c:v>4.0</c:v>
                </c:pt>
                <c:pt idx="2040">
                  <c:v>4.0</c:v>
                </c:pt>
                <c:pt idx="2041">
                  <c:v>4.0</c:v>
                </c:pt>
                <c:pt idx="2042">
                  <c:v>4.0</c:v>
                </c:pt>
                <c:pt idx="2043">
                  <c:v>4.0</c:v>
                </c:pt>
                <c:pt idx="2044">
                  <c:v>4.0</c:v>
                </c:pt>
                <c:pt idx="2045">
                  <c:v>4.0</c:v>
                </c:pt>
                <c:pt idx="2046">
                  <c:v>4.0</c:v>
                </c:pt>
                <c:pt idx="2047">
                  <c:v>4.0</c:v>
                </c:pt>
              </c:numCache>
            </c:numRef>
          </c:xVal>
          <c:yVal>
            <c:numRef>
              <c:f>Sheet1!$F$1:$F$2048</c:f>
              <c:numCache>
                <c:formatCode>General</c:formatCode>
                <c:ptCount val="2048"/>
                <c:pt idx="0">
                  <c:v>1416.41174293</c:v>
                </c:pt>
                <c:pt idx="1">
                  <c:v>1416.47445488</c:v>
                </c:pt>
                <c:pt idx="2">
                  <c:v>1416.527529</c:v>
                </c:pt>
                <c:pt idx="3">
                  <c:v>1416.556036</c:v>
                </c:pt>
                <c:pt idx="4">
                  <c:v>1416.57478786</c:v>
                </c:pt>
                <c:pt idx="5">
                  <c:v>1416.59400201</c:v>
                </c:pt>
                <c:pt idx="6">
                  <c:v>1416.61294985</c:v>
                </c:pt>
                <c:pt idx="7">
                  <c:v>1416.63283587</c:v>
                </c:pt>
                <c:pt idx="8">
                  <c:v>1416.6747129</c:v>
                </c:pt>
                <c:pt idx="9">
                  <c:v>1416.69815397</c:v>
                </c:pt>
                <c:pt idx="10">
                  <c:v>1416.71873593</c:v>
                </c:pt>
                <c:pt idx="11">
                  <c:v>1416.742208</c:v>
                </c:pt>
                <c:pt idx="12">
                  <c:v>1416.76185083</c:v>
                </c:pt>
                <c:pt idx="13">
                  <c:v>1416.78288794</c:v>
                </c:pt>
                <c:pt idx="14">
                  <c:v>1416.80517602</c:v>
                </c:pt>
                <c:pt idx="15">
                  <c:v>1416.8527689</c:v>
                </c:pt>
                <c:pt idx="16">
                  <c:v>1416.90731907</c:v>
                </c:pt>
                <c:pt idx="17">
                  <c:v>1416.97279</c:v>
                </c:pt>
                <c:pt idx="18">
                  <c:v>1417.01545691</c:v>
                </c:pt>
                <c:pt idx="19">
                  <c:v>1417.03705001</c:v>
                </c:pt>
                <c:pt idx="20">
                  <c:v>1417.05633187</c:v>
                </c:pt>
                <c:pt idx="21">
                  <c:v>1417.07636595</c:v>
                </c:pt>
                <c:pt idx="22">
                  <c:v>1417.09473896</c:v>
                </c:pt>
                <c:pt idx="23">
                  <c:v>1417.11338401</c:v>
                </c:pt>
                <c:pt idx="24">
                  <c:v>1417.13853788</c:v>
                </c:pt>
                <c:pt idx="25">
                  <c:v>1417.19982791</c:v>
                </c:pt>
                <c:pt idx="26">
                  <c:v>1417.15937591</c:v>
                </c:pt>
                <c:pt idx="27">
                  <c:v>1417.24717784</c:v>
                </c:pt>
                <c:pt idx="28">
                  <c:v>1417.22802997</c:v>
                </c:pt>
                <c:pt idx="29">
                  <c:v>1417.26973891</c:v>
                </c:pt>
                <c:pt idx="30">
                  <c:v>1417.29158497</c:v>
                </c:pt>
                <c:pt idx="31">
                  <c:v>1417.31814504</c:v>
                </c:pt>
                <c:pt idx="32">
                  <c:v>1417.33990884</c:v>
                </c:pt>
                <c:pt idx="33">
                  <c:v>1417.35908294</c:v>
                </c:pt>
                <c:pt idx="34">
                  <c:v>1417.43115091</c:v>
                </c:pt>
                <c:pt idx="35">
                  <c:v>1422.52843046</c:v>
                </c:pt>
                <c:pt idx="36">
                  <c:v>1422.55141449</c:v>
                </c:pt>
                <c:pt idx="37">
                  <c:v>1422.55945802</c:v>
                </c:pt>
                <c:pt idx="38">
                  <c:v>1422.56282699</c:v>
                </c:pt>
                <c:pt idx="39">
                  <c:v>1422.58477199</c:v>
                </c:pt>
                <c:pt idx="40">
                  <c:v>1422.63125348</c:v>
                </c:pt>
                <c:pt idx="41">
                  <c:v>1422.59552395</c:v>
                </c:pt>
                <c:pt idx="42">
                  <c:v>1422.69980204</c:v>
                </c:pt>
                <c:pt idx="43">
                  <c:v>1422.72569299</c:v>
                </c:pt>
                <c:pt idx="44">
                  <c:v>1422.88941646</c:v>
                </c:pt>
                <c:pt idx="45">
                  <c:v>1422.92644536</c:v>
                </c:pt>
                <c:pt idx="46">
                  <c:v>1422.96908295</c:v>
                </c:pt>
                <c:pt idx="47">
                  <c:v>1422.98888695</c:v>
                </c:pt>
                <c:pt idx="48">
                  <c:v>1422.98637605</c:v>
                </c:pt>
                <c:pt idx="49">
                  <c:v>1423.00507545</c:v>
                </c:pt>
                <c:pt idx="50">
                  <c:v>1423.01631594</c:v>
                </c:pt>
                <c:pt idx="51">
                  <c:v>1423.03106737</c:v>
                </c:pt>
                <c:pt idx="52">
                  <c:v>1423.04485297</c:v>
                </c:pt>
                <c:pt idx="53">
                  <c:v>1423.06000638</c:v>
                </c:pt>
                <c:pt idx="54">
                  <c:v>1423.07779884</c:v>
                </c:pt>
                <c:pt idx="55">
                  <c:v>1423.10069752</c:v>
                </c:pt>
                <c:pt idx="56">
                  <c:v>1423.11108387</c:v>
                </c:pt>
                <c:pt idx="57">
                  <c:v>1423.11456597</c:v>
                </c:pt>
                <c:pt idx="58">
                  <c:v>1423.12123299</c:v>
                </c:pt>
                <c:pt idx="59">
                  <c:v>1423.13458443</c:v>
                </c:pt>
                <c:pt idx="60">
                  <c:v>1423.14027941</c:v>
                </c:pt>
                <c:pt idx="61">
                  <c:v>1423.17170739</c:v>
                </c:pt>
                <c:pt idx="62">
                  <c:v>1423.19278848</c:v>
                </c:pt>
                <c:pt idx="63">
                  <c:v>1423.24230599</c:v>
                </c:pt>
                <c:pt idx="64">
                  <c:v>1423.24977195</c:v>
                </c:pt>
                <c:pt idx="65">
                  <c:v>1423.26806355</c:v>
                </c:pt>
                <c:pt idx="66">
                  <c:v>1423.28631949</c:v>
                </c:pt>
                <c:pt idx="67">
                  <c:v>1423.27167392</c:v>
                </c:pt>
                <c:pt idx="68">
                  <c:v>1423.28635645</c:v>
                </c:pt>
                <c:pt idx="69">
                  <c:v>1423.30291939</c:v>
                </c:pt>
                <c:pt idx="70">
                  <c:v>1423.29997802</c:v>
                </c:pt>
                <c:pt idx="71">
                  <c:v>1423.3282305</c:v>
                </c:pt>
                <c:pt idx="72">
                  <c:v>1423.3470974</c:v>
                </c:pt>
                <c:pt idx="73">
                  <c:v>1423.3901509</c:v>
                </c:pt>
                <c:pt idx="74">
                  <c:v>1423.39681542</c:v>
                </c:pt>
                <c:pt idx="75">
                  <c:v>1423.42927492</c:v>
                </c:pt>
                <c:pt idx="76">
                  <c:v>1423.43178654</c:v>
                </c:pt>
                <c:pt idx="77">
                  <c:v>1423.44347394</c:v>
                </c:pt>
                <c:pt idx="78">
                  <c:v>1419.29774284</c:v>
                </c:pt>
                <c:pt idx="79">
                  <c:v>1419.31017399</c:v>
                </c:pt>
                <c:pt idx="80">
                  <c:v>1419.31707096</c:v>
                </c:pt>
                <c:pt idx="81">
                  <c:v>1419.33162999</c:v>
                </c:pt>
                <c:pt idx="82">
                  <c:v>1419.34021997</c:v>
                </c:pt>
                <c:pt idx="83">
                  <c:v>1419.36327505</c:v>
                </c:pt>
                <c:pt idx="84">
                  <c:v>1419.37969685</c:v>
                </c:pt>
                <c:pt idx="85">
                  <c:v>1419.41475201</c:v>
                </c:pt>
                <c:pt idx="86">
                  <c:v>1419.42518806</c:v>
                </c:pt>
                <c:pt idx="87">
                  <c:v>1434.27187896</c:v>
                </c:pt>
                <c:pt idx="88">
                  <c:v>1434.32945299</c:v>
                </c:pt>
                <c:pt idx="89">
                  <c:v>1434.38166904</c:v>
                </c:pt>
                <c:pt idx="90">
                  <c:v>1434.40516806</c:v>
                </c:pt>
                <c:pt idx="91">
                  <c:v>1419.45906591</c:v>
                </c:pt>
                <c:pt idx="92">
                  <c:v>1419.45952797</c:v>
                </c:pt>
                <c:pt idx="93">
                  <c:v>1419.54268098</c:v>
                </c:pt>
                <c:pt idx="94">
                  <c:v>1419.56625104</c:v>
                </c:pt>
                <c:pt idx="95">
                  <c:v>1419.62799191</c:v>
                </c:pt>
                <c:pt idx="96">
                  <c:v>1434.42451191</c:v>
                </c:pt>
                <c:pt idx="97">
                  <c:v>1434.44409585</c:v>
                </c:pt>
                <c:pt idx="98">
                  <c:v>1434.46373606</c:v>
                </c:pt>
                <c:pt idx="99">
                  <c:v>1434.49528098</c:v>
                </c:pt>
                <c:pt idx="100">
                  <c:v>1434.53020406</c:v>
                </c:pt>
                <c:pt idx="101">
                  <c:v>1434.56336188</c:v>
                </c:pt>
                <c:pt idx="102">
                  <c:v>1439.47311151</c:v>
                </c:pt>
                <c:pt idx="103">
                  <c:v>1439.51835346</c:v>
                </c:pt>
                <c:pt idx="104">
                  <c:v>1439.54513001</c:v>
                </c:pt>
                <c:pt idx="105">
                  <c:v>1439.5566355</c:v>
                </c:pt>
                <c:pt idx="106">
                  <c:v>1419.62960601</c:v>
                </c:pt>
                <c:pt idx="107">
                  <c:v>1419.69295287</c:v>
                </c:pt>
                <c:pt idx="108">
                  <c:v>1419.69330192</c:v>
                </c:pt>
                <c:pt idx="109">
                  <c:v>1419.78273892</c:v>
                </c:pt>
                <c:pt idx="110">
                  <c:v>1419.78329706</c:v>
                </c:pt>
                <c:pt idx="111">
                  <c:v>1419.92067504</c:v>
                </c:pt>
                <c:pt idx="112">
                  <c:v>1419.924582</c:v>
                </c:pt>
                <c:pt idx="113">
                  <c:v>1419.95821595</c:v>
                </c:pt>
                <c:pt idx="114">
                  <c:v>1419.96237493</c:v>
                </c:pt>
                <c:pt idx="115">
                  <c:v>1420.00657988</c:v>
                </c:pt>
                <c:pt idx="116">
                  <c:v>1439.57267487</c:v>
                </c:pt>
                <c:pt idx="117">
                  <c:v>1439.60070741</c:v>
                </c:pt>
                <c:pt idx="118">
                  <c:v>1439.65034342</c:v>
                </c:pt>
                <c:pt idx="119">
                  <c:v>1439.6935885</c:v>
                </c:pt>
                <c:pt idx="120">
                  <c:v>1439.71928346</c:v>
                </c:pt>
                <c:pt idx="121">
                  <c:v>1439.74338686</c:v>
                </c:pt>
                <c:pt idx="122">
                  <c:v>1420.00971389</c:v>
                </c:pt>
                <c:pt idx="123">
                  <c:v>1420.090096</c:v>
                </c:pt>
                <c:pt idx="124">
                  <c:v>1420.09056187</c:v>
                </c:pt>
                <c:pt idx="125">
                  <c:v>1420.21382189</c:v>
                </c:pt>
                <c:pt idx="126">
                  <c:v>1420.21428585</c:v>
                </c:pt>
                <c:pt idx="127">
                  <c:v>1439.78384197</c:v>
                </c:pt>
                <c:pt idx="128">
                  <c:v>1439.79751897</c:v>
                </c:pt>
                <c:pt idx="129">
                  <c:v>1435.27376103</c:v>
                </c:pt>
                <c:pt idx="130">
                  <c:v>1435.31114292</c:v>
                </c:pt>
                <c:pt idx="131">
                  <c:v>1435.32279086</c:v>
                </c:pt>
                <c:pt idx="132">
                  <c:v>1435.35899091</c:v>
                </c:pt>
                <c:pt idx="133">
                  <c:v>1435.3942399</c:v>
                </c:pt>
                <c:pt idx="134">
                  <c:v>1420.29621792</c:v>
                </c:pt>
                <c:pt idx="135">
                  <c:v>1420.29568601</c:v>
                </c:pt>
                <c:pt idx="136">
                  <c:v>1420.44201899</c:v>
                </c:pt>
                <c:pt idx="137">
                  <c:v>1420.4426949</c:v>
                </c:pt>
                <c:pt idx="138">
                  <c:v>1420.54372597</c:v>
                </c:pt>
                <c:pt idx="139">
                  <c:v>1435.44696093</c:v>
                </c:pt>
                <c:pt idx="140">
                  <c:v>1435.47961187</c:v>
                </c:pt>
                <c:pt idx="141">
                  <c:v>1420.54429603</c:v>
                </c:pt>
                <c:pt idx="142">
                  <c:v>1420.62498188</c:v>
                </c:pt>
                <c:pt idx="143">
                  <c:v>1420.62154889</c:v>
                </c:pt>
                <c:pt idx="144">
                  <c:v>1420.68953705</c:v>
                </c:pt>
                <c:pt idx="145">
                  <c:v>1420.68926787</c:v>
                </c:pt>
                <c:pt idx="146">
                  <c:v>1435.49120593</c:v>
                </c:pt>
                <c:pt idx="147">
                  <c:v>1435.49874902</c:v>
                </c:pt>
                <c:pt idx="148">
                  <c:v>1435.51044583</c:v>
                </c:pt>
                <c:pt idx="149">
                  <c:v>1435.52098489</c:v>
                </c:pt>
                <c:pt idx="150">
                  <c:v>1435.55034399</c:v>
                </c:pt>
                <c:pt idx="151">
                  <c:v>1420.70897603</c:v>
                </c:pt>
                <c:pt idx="152">
                  <c:v>1420.7107029</c:v>
                </c:pt>
                <c:pt idx="153">
                  <c:v>1420.7303369</c:v>
                </c:pt>
                <c:pt idx="154">
                  <c:v>1420.73071289</c:v>
                </c:pt>
                <c:pt idx="155">
                  <c:v>1420.76124787</c:v>
                </c:pt>
                <c:pt idx="156">
                  <c:v>1435.55976391</c:v>
                </c:pt>
                <c:pt idx="157">
                  <c:v>1435.71982598</c:v>
                </c:pt>
                <c:pt idx="158">
                  <c:v>1435.72031403</c:v>
                </c:pt>
                <c:pt idx="159">
                  <c:v>1435.81584096</c:v>
                </c:pt>
                <c:pt idx="160">
                  <c:v>1435.81640291</c:v>
                </c:pt>
                <c:pt idx="161">
                  <c:v>1420.76163888</c:v>
                </c:pt>
                <c:pt idx="162">
                  <c:v>1420.78781891</c:v>
                </c:pt>
                <c:pt idx="163">
                  <c:v>1420.78830791</c:v>
                </c:pt>
                <c:pt idx="164">
                  <c:v>1420.81072998</c:v>
                </c:pt>
                <c:pt idx="165">
                  <c:v>1420.81123304</c:v>
                </c:pt>
                <c:pt idx="166">
                  <c:v>1435.92542505</c:v>
                </c:pt>
                <c:pt idx="167">
                  <c:v>1435.92945504</c:v>
                </c:pt>
                <c:pt idx="168">
                  <c:v>1436.02269506</c:v>
                </c:pt>
                <c:pt idx="169">
                  <c:v>1436.02317405</c:v>
                </c:pt>
                <c:pt idx="170">
                  <c:v>1436.07072306</c:v>
                </c:pt>
                <c:pt idx="171">
                  <c:v>1436.07187605</c:v>
                </c:pt>
                <c:pt idx="172">
                  <c:v>1420.85677505</c:v>
                </c:pt>
                <c:pt idx="173">
                  <c:v>1420.85726905</c:v>
                </c:pt>
                <c:pt idx="174">
                  <c:v>1420.88453698</c:v>
                </c:pt>
                <c:pt idx="175">
                  <c:v>1420.88492584</c:v>
                </c:pt>
                <c:pt idx="176">
                  <c:v>1436.12791896</c:v>
                </c:pt>
                <c:pt idx="177">
                  <c:v>1436.12840295</c:v>
                </c:pt>
                <c:pt idx="178">
                  <c:v>1436.16619205</c:v>
                </c:pt>
                <c:pt idx="179">
                  <c:v>1436.17167187</c:v>
                </c:pt>
                <c:pt idx="180">
                  <c:v>1420.9057579</c:v>
                </c:pt>
                <c:pt idx="181">
                  <c:v>1420.90626502</c:v>
                </c:pt>
                <c:pt idx="182">
                  <c:v>1420.93082905</c:v>
                </c:pt>
                <c:pt idx="183">
                  <c:v>1420.93125391</c:v>
                </c:pt>
                <c:pt idx="184">
                  <c:v>1420.95281506</c:v>
                </c:pt>
                <c:pt idx="185">
                  <c:v>1420.95325899</c:v>
                </c:pt>
                <c:pt idx="186">
                  <c:v>1436.209934</c:v>
                </c:pt>
                <c:pt idx="187">
                  <c:v>1436.21156406</c:v>
                </c:pt>
                <c:pt idx="188">
                  <c:v>1436.22843504</c:v>
                </c:pt>
                <c:pt idx="189">
                  <c:v>1436.23081088</c:v>
                </c:pt>
                <c:pt idx="190">
                  <c:v>1436.25072193</c:v>
                </c:pt>
                <c:pt idx="191">
                  <c:v>1420.982903</c:v>
                </c:pt>
                <c:pt idx="192">
                  <c:v>1420.98458886</c:v>
                </c:pt>
                <c:pt idx="193">
                  <c:v>1421.00864601</c:v>
                </c:pt>
                <c:pt idx="194">
                  <c:v>1421.01501989</c:v>
                </c:pt>
                <c:pt idx="195">
                  <c:v>1421.02838898</c:v>
                </c:pt>
                <c:pt idx="196">
                  <c:v>1436.25135803</c:v>
                </c:pt>
                <c:pt idx="197">
                  <c:v>1436.27729487</c:v>
                </c:pt>
                <c:pt idx="198">
                  <c:v>1436.27784586</c:v>
                </c:pt>
                <c:pt idx="199">
                  <c:v>1436.29624605</c:v>
                </c:pt>
                <c:pt idx="200">
                  <c:v>1421.03446388</c:v>
                </c:pt>
                <c:pt idx="201">
                  <c:v>1421.05436206</c:v>
                </c:pt>
                <c:pt idx="202">
                  <c:v>1421.05475497</c:v>
                </c:pt>
                <c:pt idx="203">
                  <c:v>1421.07275987</c:v>
                </c:pt>
                <c:pt idx="204">
                  <c:v>1421.0749259</c:v>
                </c:pt>
                <c:pt idx="205">
                  <c:v>1436.29794598</c:v>
                </c:pt>
                <c:pt idx="206">
                  <c:v>1421.09445095</c:v>
                </c:pt>
                <c:pt idx="207">
                  <c:v>1421.09096384</c:v>
                </c:pt>
                <c:pt idx="208">
                  <c:v>1421.12918305</c:v>
                </c:pt>
                <c:pt idx="209">
                  <c:v>1421.12976599</c:v>
                </c:pt>
                <c:pt idx="210">
                  <c:v>1421.1512599</c:v>
                </c:pt>
                <c:pt idx="211">
                  <c:v>1436.31947684</c:v>
                </c:pt>
                <c:pt idx="212">
                  <c:v>1436.31803393</c:v>
                </c:pt>
                <c:pt idx="213">
                  <c:v>1436.33906102</c:v>
                </c:pt>
                <c:pt idx="214">
                  <c:v>1436.34045005</c:v>
                </c:pt>
                <c:pt idx="215">
                  <c:v>1436.36755085</c:v>
                </c:pt>
                <c:pt idx="216">
                  <c:v>1436.39069104</c:v>
                </c:pt>
                <c:pt idx="217">
                  <c:v>1436.418998</c:v>
                </c:pt>
                <c:pt idx="218">
                  <c:v>1436.43207693</c:v>
                </c:pt>
                <c:pt idx="219">
                  <c:v>1436.43980098</c:v>
                </c:pt>
                <c:pt idx="220">
                  <c:v>1436.45767188</c:v>
                </c:pt>
                <c:pt idx="221">
                  <c:v>1421.1509459</c:v>
                </c:pt>
                <c:pt idx="222">
                  <c:v>1421.16954088</c:v>
                </c:pt>
                <c:pt idx="223">
                  <c:v>1421.17262292</c:v>
                </c:pt>
                <c:pt idx="224">
                  <c:v>1421.19278383</c:v>
                </c:pt>
                <c:pt idx="225">
                  <c:v>1421.18796396</c:v>
                </c:pt>
                <c:pt idx="226">
                  <c:v>1436.48042893</c:v>
                </c:pt>
                <c:pt idx="227">
                  <c:v>1436.46856284</c:v>
                </c:pt>
                <c:pt idx="228">
                  <c:v>1436.48821902</c:v>
                </c:pt>
                <c:pt idx="229">
                  <c:v>1436.49983692</c:v>
                </c:pt>
                <c:pt idx="230">
                  <c:v>1421.20789289</c:v>
                </c:pt>
                <c:pt idx="231">
                  <c:v>1421.21236587</c:v>
                </c:pt>
                <c:pt idx="232">
                  <c:v>1421.22897196</c:v>
                </c:pt>
                <c:pt idx="233">
                  <c:v>1421.23179293</c:v>
                </c:pt>
                <c:pt idx="234">
                  <c:v>1421.24801397</c:v>
                </c:pt>
                <c:pt idx="235">
                  <c:v>1436.52196693</c:v>
                </c:pt>
                <c:pt idx="236">
                  <c:v>1436.5384059</c:v>
                </c:pt>
                <c:pt idx="237">
                  <c:v>1436.57494998</c:v>
                </c:pt>
                <c:pt idx="238">
                  <c:v>1436.58174086</c:v>
                </c:pt>
                <c:pt idx="239">
                  <c:v>1436.59471202</c:v>
                </c:pt>
                <c:pt idx="240">
                  <c:v>1436.60146403</c:v>
                </c:pt>
                <c:pt idx="241">
                  <c:v>1436.61418796</c:v>
                </c:pt>
                <c:pt idx="242">
                  <c:v>1421.24976087</c:v>
                </c:pt>
                <c:pt idx="243">
                  <c:v>1421.26609802</c:v>
                </c:pt>
                <c:pt idx="244">
                  <c:v>1421.26980901</c:v>
                </c:pt>
                <c:pt idx="245">
                  <c:v>1421.29231095</c:v>
                </c:pt>
                <c:pt idx="246">
                  <c:v>1421.292907</c:v>
                </c:pt>
                <c:pt idx="247">
                  <c:v>1436.62045503</c:v>
                </c:pt>
                <c:pt idx="248">
                  <c:v>1436.63421202</c:v>
                </c:pt>
                <c:pt idx="249">
                  <c:v>1436.63947105</c:v>
                </c:pt>
                <c:pt idx="250">
                  <c:v>1421.31275606</c:v>
                </c:pt>
                <c:pt idx="251">
                  <c:v>1421.31377602</c:v>
                </c:pt>
                <c:pt idx="252">
                  <c:v>1421.34875989</c:v>
                </c:pt>
                <c:pt idx="253">
                  <c:v>1421.37934995</c:v>
                </c:pt>
                <c:pt idx="254">
                  <c:v>1421.39576602</c:v>
                </c:pt>
                <c:pt idx="255">
                  <c:v>1436.65491199</c:v>
                </c:pt>
                <c:pt idx="256">
                  <c:v>1436.66943288</c:v>
                </c:pt>
                <c:pt idx="257">
                  <c:v>1436.70748091</c:v>
                </c:pt>
                <c:pt idx="258">
                  <c:v>1436.7513659</c:v>
                </c:pt>
                <c:pt idx="259">
                  <c:v>1436.81061888</c:v>
                </c:pt>
                <c:pt idx="260">
                  <c:v>1436.84612703</c:v>
                </c:pt>
                <c:pt idx="261">
                  <c:v>1421.39931989</c:v>
                </c:pt>
                <c:pt idx="262">
                  <c:v>1421.42395306</c:v>
                </c:pt>
                <c:pt idx="263">
                  <c:v>1421.42459393</c:v>
                </c:pt>
                <c:pt idx="264">
                  <c:v>1421.44810486</c:v>
                </c:pt>
                <c:pt idx="265">
                  <c:v>1421.44778085</c:v>
                </c:pt>
                <c:pt idx="266">
                  <c:v>1436.85948491</c:v>
                </c:pt>
                <c:pt idx="267">
                  <c:v>1436.86483502</c:v>
                </c:pt>
                <c:pt idx="268">
                  <c:v>1436.8786869</c:v>
                </c:pt>
                <c:pt idx="269">
                  <c:v>1436.88424087</c:v>
                </c:pt>
                <c:pt idx="270">
                  <c:v>1436.89748502</c:v>
                </c:pt>
                <c:pt idx="271">
                  <c:v>1436.90515184</c:v>
                </c:pt>
                <c:pt idx="272">
                  <c:v>1436.91689587</c:v>
                </c:pt>
                <c:pt idx="273">
                  <c:v>1436.92424989</c:v>
                </c:pt>
                <c:pt idx="274">
                  <c:v>1436.93768787</c:v>
                </c:pt>
                <c:pt idx="275">
                  <c:v>1436.943887</c:v>
                </c:pt>
                <c:pt idx="276">
                  <c:v>1421.46699595</c:v>
                </c:pt>
                <c:pt idx="277">
                  <c:v>1421.46925306</c:v>
                </c:pt>
                <c:pt idx="278">
                  <c:v>1421.49153495</c:v>
                </c:pt>
                <c:pt idx="279">
                  <c:v>1421.49222898</c:v>
                </c:pt>
                <c:pt idx="280">
                  <c:v>1421.51877999</c:v>
                </c:pt>
                <c:pt idx="281">
                  <c:v>1421.51815295</c:v>
                </c:pt>
                <c:pt idx="282">
                  <c:v>1421.54603696</c:v>
                </c:pt>
                <c:pt idx="283">
                  <c:v>1421.54821706</c:v>
                </c:pt>
                <c:pt idx="284">
                  <c:v>1421.56654501</c:v>
                </c:pt>
                <c:pt idx="285">
                  <c:v>1436.95608497</c:v>
                </c:pt>
                <c:pt idx="286">
                  <c:v>1436.96827292</c:v>
                </c:pt>
                <c:pt idx="287">
                  <c:v>1436.97959399</c:v>
                </c:pt>
                <c:pt idx="288">
                  <c:v>1436.98714495</c:v>
                </c:pt>
                <c:pt idx="289">
                  <c:v>1437.00807405</c:v>
                </c:pt>
                <c:pt idx="290">
                  <c:v>1421.5669589</c:v>
                </c:pt>
                <c:pt idx="291">
                  <c:v>1421.58842587</c:v>
                </c:pt>
                <c:pt idx="292">
                  <c:v>1421.60000992</c:v>
                </c:pt>
                <c:pt idx="293">
                  <c:v>1421.60782003</c:v>
                </c:pt>
                <c:pt idx="294">
                  <c:v>1421.62050986</c:v>
                </c:pt>
                <c:pt idx="295">
                  <c:v>1437.01899695</c:v>
                </c:pt>
                <c:pt idx="296">
                  <c:v>1437.03021693</c:v>
                </c:pt>
                <c:pt idx="297">
                  <c:v>1437.03802705</c:v>
                </c:pt>
                <c:pt idx="298">
                  <c:v>1437.04949594</c:v>
                </c:pt>
                <c:pt idx="299">
                  <c:v>1437.05708194</c:v>
                </c:pt>
                <c:pt idx="300">
                  <c:v>1453.09087586</c:v>
                </c:pt>
                <c:pt idx="301">
                  <c:v>1453.09262991</c:v>
                </c:pt>
                <c:pt idx="302">
                  <c:v>1453.418993</c:v>
                </c:pt>
                <c:pt idx="303">
                  <c:v>1453.41927695</c:v>
                </c:pt>
                <c:pt idx="304">
                  <c:v>1453.48283195</c:v>
                </c:pt>
                <c:pt idx="305">
                  <c:v>1421.62851906</c:v>
                </c:pt>
                <c:pt idx="306">
                  <c:v>1421.6412189</c:v>
                </c:pt>
                <c:pt idx="307">
                  <c:v>1421.65276003</c:v>
                </c:pt>
                <c:pt idx="308">
                  <c:v>1421.66051602</c:v>
                </c:pt>
                <c:pt idx="309">
                  <c:v>1421.67191005</c:v>
                </c:pt>
                <c:pt idx="310">
                  <c:v>1421.68031406</c:v>
                </c:pt>
                <c:pt idx="311">
                  <c:v>1437.07448697</c:v>
                </c:pt>
                <c:pt idx="312">
                  <c:v>1437.08055305</c:v>
                </c:pt>
                <c:pt idx="313">
                  <c:v>1437.09466004</c:v>
                </c:pt>
                <c:pt idx="314">
                  <c:v>1437.10523486</c:v>
                </c:pt>
                <c:pt idx="315">
                  <c:v>1437.11478496</c:v>
                </c:pt>
                <c:pt idx="316">
                  <c:v>1437.12929702</c:v>
                </c:pt>
                <c:pt idx="317">
                  <c:v>1437.13535404</c:v>
                </c:pt>
                <c:pt idx="318">
                  <c:v>1437.149786</c:v>
                </c:pt>
                <c:pt idx="319">
                  <c:v>1437.16090584</c:v>
                </c:pt>
                <c:pt idx="320">
                  <c:v>1437.17359591</c:v>
                </c:pt>
                <c:pt idx="321">
                  <c:v>1453.48347092</c:v>
                </c:pt>
                <c:pt idx="322">
                  <c:v>1453.55246496</c:v>
                </c:pt>
                <c:pt idx="323">
                  <c:v>1453.55282784</c:v>
                </c:pt>
                <c:pt idx="324">
                  <c:v>1453.61124802</c:v>
                </c:pt>
                <c:pt idx="325">
                  <c:v>1453.6145339</c:v>
                </c:pt>
                <c:pt idx="326">
                  <c:v>1421.7018609</c:v>
                </c:pt>
                <c:pt idx="327">
                  <c:v>1421.71427107</c:v>
                </c:pt>
                <c:pt idx="328">
                  <c:v>1421.72111988</c:v>
                </c:pt>
                <c:pt idx="329">
                  <c:v>1421.73434901</c:v>
                </c:pt>
                <c:pt idx="330">
                  <c:v>1421.74658585</c:v>
                </c:pt>
                <c:pt idx="331">
                  <c:v>1453.69492006</c:v>
                </c:pt>
                <c:pt idx="332">
                  <c:v>1453.70496488</c:v>
                </c:pt>
                <c:pt idx="333">
                  <c:v>1453.7331419</c:v>
                </c:pt>
                <c:pt idx="334">
                  <c:v>1453.73965693</c:v>
                </c:pt>
                <c:pt idx="335">
                  <c:v>1453.78225303</c:v>
                </c:pt>
                <c:pt idx="336">
                  <c:v>1421.75734305</c:v>
                </c:pt>
                <c:pt idx="337">
                  <c:v>1421.77523994</c:v>
                </c:pt>
                <c:pt idx="338">
                  <c:v>1421.78949189</c:v>
                </c:pt>
                <c:pt idx="339">
                  <c:v>1421.81327796</c:v>
                </c:pt>
                <c:pt idx="340">
                  <c:v>1437.187325</c:v>
                </c:pt>
                <c:pt idx="341">
                  <c:v>1437.19828987</c:v>
                </c:pt>
                <c:pt idx="342">
                  <c:v>1437.20953202</c:v>
                </c:pt>
                <c:pt idx="343">
                  <c:v>1437.22973084</c:v>
                </c:pt>
                <c:pt idx="344">
                  <c:v>1437.23742199</c:v>
                </c:pt>
                <c:pt idx="345">
                  <c:v>1437.249295</c:v>
                </c:pt>
                <c:pt idx="346">
                  <c:v>1437.27160001</c:v>
                </c:pt>
                <c:pt idx="347">
                  <c:v>1437.26126289</c:v>
                </c:pt>
                <c:pt idx="348">
                  <c:v>1421.86865497</c:v>
                </c:pt>
                <c:pt idx="349">
                  <c:v>1421.91620588</c:v>
                </c:pt>
                <c:pt idx="350">
                  <c:v>1421.96321988</c:v>
                </c:pt>
                <c:pt idx="351">
                  <c:v>1421.98364496</c:v>
                </c:pt>
                <c:pt idx="352">
                  <c:v>1421.99722099</c:v>
                </c:pt>
                <c:pt idx="353">
                  <c:v>1437.28604603</c:v>
                </c:pt>
                <c:pt idx="354">
                  <c:v>1453.78260183</c:v>
                </c:pt>
                <c:pt idx="355">
                  <c:v>1453.87291002</c:v>
                </c:pt>
                <c:pt idx="356">
                  <c:v>1453.87342596</c:v>
                </c:pt>
                <c:pt idx="357">
                  <c:v>1454.00691891</c:v>
                </c:pt>
                <c:pt idx="358">
                  <c:v>1454.00986004</c:v>
                </c:pt>
                <c:pt idx="359">
                  <c:v>1454.11387587</c:v>
                </c:pt>
                <c:pt idx="360">
                  <c:v>1454.11438084</c:v>
                </c:pt>
                <c:pt idx="361">
                  <c:v>1454.14717793</c:v>
                </c:pt>
                <c:pt idx="362">
                  <c:v>1454.14790702</c:v>
                </c:pt>
                <c:pt idx="363">
                  <c:v>1421.84846497</c:v>
                </c:pt>
                <c:pt idx="364">
                  <c:v>1422.01167107</c:v>
                </c:pt>
                <c:pt idx="365">
                  <c:v>1422.023844</c:v>
                </c:pt>
                <c:pt idx="366">
                  <c:v>1422.03169703</c:v>
                </c:pt>
                <c:pt idx="367">
                  <c:v>1422.043926</c:v>
                </c:pt>
                <c:pt idx="368">
                  <c:v>1437.30173588</c:v>
                </c:pt>
                <c:pt idx="369">
                  <c:v>1437.30941391</c:v>
                </c:pt>
                <c:pt idx="370">
                  <c:v>1437.34541106</c:v>
                </c:pt>
                <c:pt idx="371">
                  <c:v>1437.36346292</c:v>
                </c:pt>
                <c:pt idx="372">
                  <c:v>1437.39551806</c:v>
                </c:pt>
                <c:pt idx="373">
                  <c:v>1454.17216206</c:v>
                </c:pt>
                <c:pt idx="374">
                  <c:v>1454.17263198</c:v>
                </c:pt>
                <c:pt idx="375">
                  <c:v>1454.19428897</c:v>
                </c:pt>
                <c:pt idx="376">
                  <c:v>1454.19859195</c:v>
                </c:pt>
                <c:pt idx="377">
                  <c:v>1454.212816</c:v>
                </c:pt>
                <c:pt idx="378">
                  <c:v>1422.05253196</c:v>
                </c:pt>
                <c:pt idx="379">
                  <c:v>1422.06896806</c:v>
                </c:pt>
                <c:pt idx="380">
                  <c:v>1422.07089305</c:v>
                </c:pt>
                <c:pt idx="381">
                  <c:v>1422.09470201</c:v>
                </c:pt>
                <c:pt idx="382">
                  <c:v>1422.09509897</c:v>
                </c:pt>
                <c:pt idx="383">
                  <c:v>1437.44061685</c:v>
                </c:pt>
                <c:pt idx="384">
                  <c:v>1437.47988701</c:v>
                </c:pt>
                <c:pt idx="385">
                  <c:v>1437.49397302</c:v>
                </c:pt>
                <c:pt idx="386">
                  <c:v>1437.53216791</c:v>
                </c:pt>
                <c:pt idx="387">
                  <c:v>1437.59997201</c:v>
                </c:pt>
                <c:pt idx="388">
                  <c:v>1437.67109799</c:v>
                </c:pt>
                <c:pt idx="389">
                  <c:v>1437.70409703</c:v>
                </c:pt>
                <c:pt idx="390">
                  <c:v>1422.16854095</c:v>
                </c:pt>
                <c:pt idx="391">
                  <c:v>1422.16785502</c:v>
                </c:pt>
                <c:pt idx="392">
                  <c:v>1422.189888</c:v>
                </c:pt>
                <c:pt idx="393">
                  <c:v>1422.19148302</c:v>
                </c:pt>
                <c:pt idx="394">
                  <c:v>1422.21132207</c:v>
                </c:pt>
                <c:pt idx="395">
                  <c:v>1437.7547729</c:v>
                </c:pt>
                <c:pt idx="396">
                  <c:v>1454.21710992</c:v>
                </c:pt>
                <c:pt idx="397">
                  <c:v>1454.23998904</c:v>
                </c:pt>
                <c:pt idx="398">
                  <c:v>1454.24085093</c:v>
                </c:pt>
                <c:pt idx="399">
                  <c:v>1454.26389003</c:v>
                </c:pt>
                <c:pt idx="400">
                  <c:v>1454.26427007</c:v>
                </c:pt>
                <c:pt idx="401">
                  <c:v>1437.78753185</c:v>
                </c:pt>
                <c:pt idx="402">
                  <c:v>1437.82314706</c:v>
                </c:pt>
                <c:pt idx="403">
                  <c:v>1437.85078096</c:v>
                </c:pt>
                <c:pt idx="404">
                  <c:v>1437.86212206</c:v>
                </c:pt>
                <c:pt idx="405">
                  <c:v>1437.89086199</c:v>
                </c:pt>
                <c:pt idx="406">
                  <c:v>1437.87723494</c:v>
                </c:pt>
                <c:pt idx="407">
                  <c:v>1422.21176696</c:v>
                </c:pt>
                <c:pt idx="408">
                  <c:v>1422.23010898</c:v>
                </c:pt>
                <c:pt idx="409">
                  <c:v>1422.23294497</c:v>
                </c:pt>
                <c:pt idx="410">
                  <c:v>1422.24894786</c:v>
                </c:pt>
                <c:pt idx="411">
                  <c:v>1454.30704904</c:v>
                </c:pt>
                <c:pt idx="412">
                  <c:v>1454.30891395</c:v>
                </c:pt>
                <c:pt idx="413">
                  <c:v>1454.32827306</c:v>
                </c:pt>
                <c:pt idx="414">
                  <c:v>1454.33405399</c:v>
                </c:pt>
                <c:pt idx="415">
                  <c:v>1454.34737301</c:v>
                </c:pt>
                <c:pt idx="416">
                  <c:v>1422.25278902</c:v>
                </c:pt>
                <c:pt idx="417">
                  <c:v>1437.89878988</c:v>
                </c:pt>
                <c:pt idx="418">
                  <c:v>1454.35366893</c:v>
                </c:pt>
                <c:pt idx="419">
                  <c:v>1454.36666203</c:v>
                </c:pt>
                <c:pt idx="420">
                  <c:v>1454.3720789</c:v>
                </c:pt>
                <c:pt idx="421">
                  <c:v>1454.38767695</c:v>
                </c:pt>
                <c:pt idx="422">
                  <c:v>1454.39534688</c:v>
                </c:pt>
                <c:pt idx="423">
                  <c:v>1422.26845384</c:v>
                </c:pt>
                <c:pt idx="424">
                  <c:v>1422.27285504</c:v>
                </c:pt>
                <c:pt idx="425">
                  <c:v>1422.29013705</c:v>
                </c:pt>
                <c:pt idx="426">
                  <c:v>1422.29390883</c:v>
                </c:pt>
                <c:pt idx="427">
                  <c:v>1422.4032979</c:v>
                </c:pt>
                <c:pt idx="428">
                  <c:v>1437.91074586</c:v>
                </c:pt>
                <c:pt idx="429">
                  <c:v>1437.91860199</c:v>
                </c:pt>
                <c:pt idx="430">
                  <c:v>1437.92997289</c:v>
                </c:pt>
                <c:pt idx="431">
                  <c:v>1437.937989</c:v>
                </c:pt>
                <c:pt idx="432">
                  <c:v>1437.96619391</c:v>
                </c:pt>
                <c:pt idx="433">
                  <c:v>1438.03799891</c:v>
                </c:pt>
                <c:pt idx="434">
                  <c:v>1438.1043129</c:v>
                </c:pt>
                <c:pt idx="435">
                  <c:v>1438.12745285</c:v>
                </c:pt>
                <c:pt idx="436">
                  <c:v>1438.15530801</c:v>
                </c:pt>
                <c:pt idx="437">
                  <c:v>1438.16333699</c:v>
                </c:pt>
                <c:pt idx="438">
                  <c:v>1422.40402198</c:v>
                </c:pt>
                <c:pt idx="439">
                  <c:v>1422.4443109</c:v>
                </c:pt>
                <c:pt idx="440">
                  <c:v>1422.44470596</c:v>
                </c:pt>
                <c:pt idx="441">
                  <c:v>1422.46947098</c:v>
                </c:pt>
                <c:pt idx="442">
                  <c:v>1422.46996903</c:v>
                </c:pt>
                <c:pt idx="443">
                  <c:v>1454.40631104</c:v>
                </c:pt>
                <c:pt idx="444">
                  <c:v>1454.41937089</c:v>
                </c:pt>
                <c:pt idx="445">
                  <c:v>1454.45516396</c:v>
                </c:pt>
                <c:pt idx="446">
                  <c:v>1454.49893785</c:v>
                </c:pt>
                <c:pt idx="447">
                  <c:v>1454.49946499</c:v>
                </c:pt>
                <c:pt idx="448">
                  <c:v>1422.48921204</c:v>
                </c:pt>
                <c:pt idx="449">
                  <c:v>1422.49568391</c:v>
                </c:pt>
                <c:pt idx="450">
                  <c:v>1422.50928688</c:v>
                </c:pt>
                <c:pt idx="451">
                  <c:v>1422.51552796</c:v>
                </c:pt>
                <c:pt idx="452">
                  <c:v>1422.53119802</c:v>
                </c:pt>
                <c:pt idx="453">
                  <c:v>1438.17599201</c:v>
                </c:pt>
                <c:pt idx="454">
                  <c:v>1438.18228698</c:v>
                </c:pt>
                <c:pt idx="455">
                  <c:v>1438.19488001</c:v>
                </c:pt>
                <c:pt idx="456">
                  <c:v>1438.20107007</c:v>
                </c:pt>
                <c:pt idx="457">
                  <c:v>1438.214252</c:v>
                </c:pt>
                <c:pt idx="458">
                  <c:v>1454.52806401</c:v>
                </c:pt>
                <c:pt idx="459">
                  <c:v>1454.52843285</c:v>
                </c:pt>
                <c:pt idx="460">
                  <c:v>1454.54783797</c:v>
                </c:pt>
                <c:pt idx="461">
                  <c:v>1454.55205703</c:v>
                </c:pt>
                <c:pt idx="462">
                  <c:v>1454.56644487</c:v>
                </c:pt>
                <c:pt idx="463">
                  <c:v>1454.57320404</c:v>
                </c:pt>
                <c:pt idx="464">
                  <c:v>1454.58594584</c:v>
                </c:pt>
                <c:pt idx="465">
                  <c:v>1454.59190893</c:v>
                </c:pt>
                <c:pt idx="466">
                  <c:v>1454.60435605</c:v>
                </c:pt>
                <c:pt idx="467">
                  <c:v>1454.61150193</c:v>
                </c:pt>
                <c:pt idx="468">
                  <c:v>1422.53477407</c:v>
                </c:pt>
                <c:pt idx="469">
                  <c:v>1422.55702305</c:v>
                </c:pt>
                <c:pt idx="470">
                  <c:v>1422.55769396</c:v>
                </c:pt>
                <c:pt idx="471">
                  <c:v>1422.57695103</c:v>
                </c:pt>
                <c:pt idx="472">
                  <c:v>1422.59004784</c:v>
                </c:pt>
                <c:pt idx="473">
                  <c:v>1422.60690904</c:v>
                </c:pt>
                <c:pt idx="474">
                  <c:v>1438.22049999</c:v>
                </c:pt>
                <c:pt idx="475">
                  <c:v>1438.23301101</c:v>
                </c:pt>
                <c:pt idx="476">
                  <c:v>1438.23971987</c:v>
                </c:pt>
                <c:pt idx="477">
                  <c:v>1438.25339198</c:v>
                </c:pt>
                <c:pt idx="478">
                  <c:v>1438.2590909</c:v>
                </c:pt>
                <c:pt idx="479">
                  <c:v>1454.62326503</c:v>
                </c:pt>
                <c:pt idx="480">
                  <c:v>1454.63867784</c:v>
                </c:pt>
                <c:pt idx="481">
                  <c:v>1454.65758896</c:v>
                </c:pt>
                <c:pt idx="482">
                  <c:v>1454.67381692</c:v>
                </c:pt>
                <c:pt idx="483">
                  <c:v>1454.68596888</c:v>
                </c:pt>
                <c:pt idx="484">
                  <c:v>1422.62930298</c:v>
                </c:pt>
                <c:pt idx="485">
                  <c:v>1422.66849685</c:v>
                </c:pt>
                <c:pt idx="486">
                  <c:v>1422.73614407</c:v>
                </c:pt>
                <c:pt idx="487">
                  <c:v>1422.77509403</c:v>
                </c:pt>
                <c:pt idx="488">
                  <c:v>1422.82500386</c:v>
                </c:pt>
                <c:pt idx="489">
                  <c:v>1438.27176499</c:v>
                </c:pt>
                <c:pt idx="490">
                  <c:v>1438.28030992</c:v>
                </c:pt>
                <c:pt idx="491">
                  <c:v>1438.31202102</c:v>
                </c:pt>
                <c:pt idx="492">
                  <c:v>1438.34283805</c:v>
                </c:pt>
                <c:pt idx="493">
                  <c:v>1422.89131999</c:v>
                </c:pt>
                <c:pt idx="494">
                  <c:v>1422.962497</c:v>
                </c:pt>
                <c:pt idx="495">
                  <c:v>1423.03090286</c:v>
                </c:pt>
                <c:pt idx="496">
                  <c:v>1454.69460797</c:v>
                </c:pt>
                <c:pt idx="497">
                  <c:v>1454.70552802</c:v>
                </c:pt>
                <c:pt idx="498">
                  <c:v>1454.71684289</c:v>
                </c:pt>
                <c:pt idx="499">
                  <c:v>1454.72521806</c:v>
                </c:pt>
                <c:pt idx="500">
                  <c:v>1454.73713994</c:v>
                </c:pt>
                <c:pt idx="501">
                  <c:v>1423.06123805</c:v>
                </c:pt>
                <c:pt idx="502">
                  <c:v>1438.36408496</c:v>
                </c:pt>
                <c:pt idx="503">
                  <c:v>1438.385077</c:v>
                </c:pt>
                <c:pt idx="504">
                  <c:v>1438.40301085</c:v>
                </c:pt>
                <c:pt idx="505">
                  <c:v>1438.41647696</c:v>
                </c:pt>
                <c:pt idx="506">
                  <c:v>1438.42779803</c:v>
                </c:pt>
                <c:pt idx="507">
                  <c:v>1438.44076586</c:v>
                </c:pt>
                <c:pt idx="508">
                  <c:v>1438.52843499</c:v>
                </c:pt>
                <c:pt idx="509">
                  <c:v>1438.53536797</c:v>
                </c:pt>
                <c:pt idx="510">
                  <c:v>1438.57091284</c:v>
                </c:pt>
                <c:pt idx="511">
                  <c:v>1438.57231593</c:v>
                </c:pt>
                <c:pt idx="512">
                  <c:v>1438.66163898</c:v>
                </c:pt>
                <c:pt idx="513">
                  <c:v>1423.08418298</c:v>
                </c:pt>
                <c:pt idx="514">
                  <c:v>1423.09654284</c:v>
                </c:pt>
                <c:pt idx="515">
                  <c:v>1423.10423899</c:v>
                </c:pt>
                <c:pt idx="516">
                  <c:v>1423.14128685</c:v>
                </c:pt>
                <c:pt idx="517">
                  <c:v>1423.15349793</c:v>
                </c:pt>
                <c:pt idx="518">
                  <c:v>1454.74488187</c:v>
                </c:pt>
                <c:pt idx="519">
                  <c:v>1454.76131105</c:v>
                </c:pt>
                <c:pt idx="520">
                  <c:v>1454.76657486</c:v>
                </c:pt>
                <c:pt idx="521">
                  <c:v>1454.78766394</c:v>
                </c:pt>
                <c:pt idx="522">
                  <c:v>1423.19383287</c:v>
                </c:pt>
                <c:pt idx="523">
                  <c:v>1454.78858399</c:v>
                </c:pt>
                <c:pt idx="524">
                  <c:v>1454.81395197</c:v>
                </c:pt>
                <c:pt idx="525">
                  <c:v>1454.81454492</c:v>
                </c:pt>
                <c:pt idx="526">
                  <c:v>1454.83693504</c:v>
                </c:pt>
                <c:pt idx="527">
                  <c:v>1454.8374269</c:v>
                </c:pt>
                <c:pt idx="528">
                  <c:v>1454.86552787</c:v>
                </c:pt>
                <c:pt idx="529">
                  <c:v>1423.21402192</c:v>
                </c:pt>
                <c:pt idx="530">
                  <c:v>1423.29122591</c:v>
                </c:pt>
                <c:pt idx="531">
                  <c:v>1423.30047297</c:v>
                </c:pt>
                <c:pt idx="532">
                  <c:v>1423.41898084</c:v>
                </c:pt>
                <c:pt idx="533">
                  <c:v>1423.41947198</c:v>
                </c:pt>
                <c:pt idx="534">
                  <c:v>1438.66354895</c:v>
                </c:pt>
                <c:pt idx="535">
                  <c:v>1438.75134397</c:v>
                </c:pt>
                <c:pt idx="536">
                  <c:v>1438.75186801</c:v>
                </c:pt>
                <c:pt idx="537">
                  <c:v>1438.77987504</c:v>
                </c:pt>
                <c:pt idx="538">
                  <c:v>1438.78496099</c:v>
                </c:pt>
                <c:pt idx="539">
                  <c:v>1438.79994702</c:v>
                </c:pt>
                <c:pt idx="540">
                  <c:v>1438.80417991</c:v>
                </c:pt>
                <c:pt idx="541">
                  <c:v>1438.82555103</c:v>
                </c:pt>
                <c:pt idx="542">
                  <c:v>1438.82599688</c:v>
                </c:pt>
                <c:pt idx="543">
                  <c:v>1454.86663795</c:v>
                </c:pt>
                <c:pt idx="544">
                  <c:v>1454.88559389</c:v>
                </c:pt>
                <c:pt idx="545">
                  <c:v>1454.88696289</c:v>
                </c:pt>
                <c:pt idx="546">
                  <c:v>1454.90664697</c:v>
                </c:pt>
                <c:pt idx="547">
                  <c:v>1454.90729594</c:v>
                </c:pt>
                <c:pt idx="548">
                  <c:v>1423.47739601</c:v>
                </c:pt>
                <c:pt idx="549">
                  <c:v>1423.47896791</c:v>
                </c:pt>
                <c:pt idx="550">
                  <c:v>1423.62658906</c:v>
                </c:pt>
                <c:pt idx="551">
                  <c:v>1423.66229892</c:v>
                </c:pt>
                <c:pt idx="552">
                  <c:v>1423.74444604</c:v>
                </c:pt>
                <c:pt idx="553">
                  <c:v>1438.84829497</c:v>
                </c:pt>
                <c:pt idx="554">
                  <c:v>1438.84871507</c:v>
                </c:pt>
                <c:pt idx="555">
                  <c:v>1438.88318896</c:v>
                </c:pt>
                <c:pt idx="556">
                  <c:v>1423.75319195</c:v>
                </c:pt>
                <c:pt idx="557">
                  <c:v>1423.79949188</c:v>
                </c:pt>
                <c:pt idx="558">
                  <c:v>1454.92614889</c:v>
                </c:pt>
                <c:pt idx="559">
                  <c:v>1454.92880487</c:v>
                </c:pt>
                <c:pt idx="560">
                  <c:v>1454.96105886</c:v>
                </c:pt>
                <c:pt idx="561">
                  <c:v>1454.96167684</c:v>
                </c:pt>
                <c:pt idx="562">
                  <c:v>1454.98498988</c:v>
                </c:pt>
                <c:pt idx="563">
                  <c:v>1423.79979086</c:v>
                </c:pt>
                <c:pt idx="564">
                  <c:v>1423.86420798</c:v>
                </c:pt>
                <c:pt idx="565">
                  <c:v>1423.86486101</c:v>
                </c:pt>
                <c:pt idx="566">
                  <c:v>1438.88624501</c:v>
                </c:pt>
                <c:pt idx="567">
                  <c:v>1438.947927</c:v>
                </c:pt>
                <c:pt idx="568">
                  <c:v>1438.97104597</c:v>
                </c:pt>
                <c:pt idx="569">
                  <c:v>1438.97950101</c:v>
                </c:pt>
                <c:pt idx="570">
                  <c:v>1438.99579597</c:v>
                </c:pt>
                <c:pt idx="571">
                  <c:v>1438.99912286</c:v>
                </c:pt>
                <c:pt idx="572">
                  <c:v>1439.01486397</c:v>
                </c:pt>
                <c:pt idx="573">
                  <c:v>1439.01810694</c:v>
                </c:pt>
                <c:pt idx="574">
                  <c:v>1423.92338586</c:v>
                </c:pt>
                <c:pt idx="575">
                  <c:v>1423.92733288</c:v>
                </c:pt>
                <c:pt idx="576">
                  <c:v>1423.97660494</c:v>
                </c:pt>
                <c:pt idx="577">
                  <c:v>1423.98622584</c:v>
                </c:pt>
                <c:pt idx="578">
                  <c:v>1454.98546791</c:v>
                </c:pt>
                <c:pt idx="579">
                  <c:v>1455.01030898</c:v>
                </c:pt>
                <c:pt idx="580">
                  <c:v>1455.01398396</c:v>
                </c:pt>
                <c:pt idx="581">
                  <c:v>1455.04482794</c:v>
                </c:pt>
                <c:pt idx="582">
                  <c:v>1455.04534602</c:v>
                </c:pt>
                <c:pt idx="583">
                  <c:v>1455.07370996</c:v>
                </c:pt>
                <c:pt idx="584">
                  <c:v>1455.07485104</c:v>
                </c:pt>
                <c:pt idx="585">
                  <c:v>1455.09835005</c:v>
                </c:pt>
                <c:pt idx="586">
                  <c:v>1455.09890604</c:v>
                </c:pt>
                <c:pt idx="587">
                  <c:v>1455.12090707</c:v>
                </c:pt>
                <c:pt idx="588">
                  <c:v>1424.04739904</c:v>
                </c:pt>
                <c:pt idx="589">
                  <c:v>1424.05282903</c:v>
                </c:pt>
                <c:pt idx="590">
                  <c:v>1424.07377601</c:v>
                </c:pt>
                <c:pt idx="591">
                  <c:v>1424.07423401</c:v>
                </c:pt>
                <c:pt idx="592">
                  <c:v>1424.09821701</c:v>
                </c:pt>
                <c:pt idx="593">
                  <c:v>1424.09780288</c:v>
                </c:pt>
                <c:pt idx="594">
                  <c:v>1439.07109499</c:v>
                </c:pt>
                <c:pt idx="595">
                  <c:v>1439.07169294</c:v>
                </c:pt>
                <c:pt idx="596">
                  <c:v>1439.23610592</c:v>
                </c:pt>
                <c:pt idx="597">
                  <c:v>1439.23690391</c:v>
                </c:pt>
                <c:pt idx="598">
                  <c:v>1439.34640789</c:v>
                </c:pt>
                <c:pt idx="599">
                  <c:v>1455.12156796</c:v>
                </c:pt>
                <c:pt idx="600">
                  <c:v>1455.14010501</c:v>
                </c:pt>
                <c:pt idx="601">
                  <c:v>1455.14411688</c:v>
                </c:pt>
                <c:pt idx="602">
                  <c:v>1455.15988302</c:v>
                </c:pt>
                <c:pt idx="603">
                  <c:v>1455.16347098</c:v>
                </c:pt>
                <c:pt idx="604">
                  <c:v>1424.18748283</c:v>
                </c:pt>
                <c:pt idx="605">
                  <c:v>1424.18810987</c:v>
                </c:pt>
                <c:pt idx="606">
                  <c:v>1424.23264098</c:v>
                </c:pt>
                <c:pt idx="607">
                  <c:v>1424.23333406</c:v>
                </c:pt>
                <c:pt idx="608">
                  <c:v>1424.27611995</c:v>
                </c:pt>
                <c:pt idx="609">
                  <c:v>1439.34691191</c:v>
                </c:pt>
                <c:pt idx="610">
                  <c:v>1439.38923192</c:v>
                </c:pt>
                <c:pt idx="611">
                  <c:v>1439.38983583</c:v>
                </c:pt>
                <c:pt idx="612">
                  <c:v>1439.47138</c:v>
                </c:pt>
                <c:pt idx="613">
                  <c:v>1424.30032706</c:v>
                </c:pt>
                <c:pt idx="614">
                  <c:v>1424.33773685</c:v>
                </c:pt>
                <c:pt idx="615">
                  <c:v>1424.37763</c:v>
                </c:pt>
                <c:pt idx="616">
                  <c:v>1424.41109085</c:v>
                </c:pt>
                <c:pt idx="617">
                  <c:v>1424.42838097</c:v>
                </c:pt>
                <c:pt idx="618">
                  <c:v>1439.47175789</c:v>
                </c:pt>
                <c:pt idx="619">
                  <c:v>1439.61072302</c:v>
                </c:pt>
                <c:pt idx="620">
                  <c:v>1439.65939999</c:v>
                </c:pt>
                <c:pt idx="621">
                  <c:v>1439.61103296</c:v>
                </c:pt>
                <c:pt idx="622">
                  <c:v>1439.679353</c:v>
                </c:pt>
                <c:pt idx="623">
                  <c:v>1439.66012597</c:v>
                </c:pt>
                <c:pt idx="624">
                  <c:v>1455.17928696</c:v>
                </c:pt>
                <c:pt idx="625">
                  <c:v>1455.18415403</c:v>
                </c:pt>
                <c:pt idx="626">
                  <c:v>1455.201195</c:v>
                </c:pt>
                <c:pt idx="627">
                  <c:v>1455.20505285</c:v>
                </c:pt>
                <c:pt idx="628">
                  <c:v>1455.24640584</c:v>
                </c:pt>
                <c:pt idx="629">
                  <c:v>1455.26233196</c:v>
                </c:pt>
                <c:pt idx="630">
                  <c:v>1455.27456403</c:v>
                </c:pt>
                <c:pt idx="631">
                  <c:v>1455.29181385</c:v>
                </c:pt>
                <c:pt idx="632">
                  <c:v>1455.32426</c:v>
                </c:pt>
                <c:pt idx="633">
                  <c:v>1455.35496593</c:v>
                </c:pt>
                <c:pt idx="634">
                  <c:v>1424.45536685</c:v>
                </c:pt>
                <c:pt idx="635">
                  <c:v>1424.47648406</c:v>
                </c:pt>
                <c:pt idx="636">
                  <c:v>1424.49525404</c:v>
                </c:pt>
                <c:pt idx="637">
                  <c:v>1424.5108099</c:v>
                </c:pt>
                <c:pt idx="638">
                  <c:v>1439.68213606</c:v>
                </c:pt>
                <c:pt idx="639">
                  <c:v>1439.70179486</c:v>
                </c:pt>
                <c:pt idx="640">
                  <c:v>1439.70232701</c:v>
                </c:pt>
                <c:pt idx="641">
                  <c:v>1439.73316598</c:v>
                </c:pt>
                <c:pt idx="642">
                  <c:v>1439.73361492</c:v>
                </c:pt>
                <c:pt idx="643">
                  <c:v>1439.76452684</c:v>
                </c:pt>
                <c:pt idx="644">
                  <c:v>1439.77977991</c:v>
                </c:pt>
                <c:pt idx="645">
                  <c:v>1439.79596305</c:v>
                </c:pt>
                <c:pt idx="646">
                  <c:v>1439.80381989</c:v>
                </c:pt>
                <c:pt idx="647">
                  <c:v>1455.37093091</c:v>
                </c:pt>
                <c:pt idx="648">
                  <c:v>1455.39234591</c:v>
                </c:pt>
                <c:pt idx="649">
                  <c:v>1455.4170959</c:v>
                </c:pt>
                <c:pt idx="650">
                  <c:v>1455.43575501</c:v>
                </c:pt>
                <c:pt idx="651">
                  <c:v>1455.44671702</c:v>
                </c:pt>
                <c:pt idx="652">
                  <c:v>1424.51673388</c:v>
                </c:pt>
                <c:pt idx="653">
                  <c:v>1424.5388</c:v>
                </c:pt>
                <c:pt idx="654">
                  <c:v>1424.54049993</c:v>
                </c:pt>
                <c:pt idx="655">
                  <c:v>1424.58732891</c:v>
                </c:pt>
                <c:pt idx="656">
                  <c:v>1424.58776689</c:v>
                </c:pt>
                <c:pt idx="657">
                  <c:v>1439.81680799</c:v>
                </c:pt>
                <c:pt idx="658">
                  <c:v>1439.82384992</c:v>
                </c:pt>
                <c:pt idx="659">
                  <c:v>1424.61050391</c:v>
                </c:pt>
                <c:pt idx="660">
                  <c:v>1424.61231804</c:v>
                </c:pt>
                <c:pt idx="661">
                  <c:v>1424.63616204</c:v>
                </c:pt>
                <c:pt idx="662">
                  <c:v>1424.63720489</c:v>
                </c:pt>
                <c:pt idx="663">
                  <c:v>1424.69459796</c:v>
                </c:pt>
                <c:pt idx="664">
                  <c:v>1424.69491291</c:v>
                </c:pt>
                <c:pt idx="665">
                  <c:v>1439.85875893</c:v>
                </c:pt>
                <c:pt idx="666">
                  <c:v>1439.85927391</c:v>
                </c:pt>
                <c:pt idx="667">
                  <c:v>1439.88470984</c:v>
                </c:pt>
                <c:pt idx="668">
                  <c:v>1455.45809007</c:v>
                </c:pt>
                <c:pt idx="669">
                  <c:v>1455.46632791</c:v>
                </c:pt>
                <c:pt idx="670">
                  <c:v>1455.47802997</c:v>
                </c:pt>
                <c:pt idx="671">
                  <c:v>1455.48676801</c:v>
                </c:pt>
                <c:pt idx="672">
                  <c:v>1424.71981692</c:v>
                </c:pt>
                <c:pt idx="673">
                  <c:v>1455.5222609</c:v>
                </c:pt>
                <c:pt idx="674">
                  <c:v>1455.52427888</c:v>
                </c:pt>
                <c:pt idx="675">
                  <c:v>1455.55394888</c:v>
                </c:pt>
                <c:pt idx="676">
                  <c:v>1455.55450797</c:v>
                </c:pt>
                <c:pt idx="677">
                  <c:v>1424.71912885</c:v>
                </c:pt>
                <c:pt idx="678">
                  <c:v>1424.74219894</c:v>
                </c:pt>
                <c:pt idx="679">
                  <c:v>1424.74739695</c:v>
                </c:pt>
                <c:pt idx="680">
                  <c:v>1424.80135107</c:v>
                </c:pt>
                <c:pt idx="681">
                  <c:v>1439.88886094</c:v>
                </c:pt>
                <c:pt idx="682">
                  <c:v>1439.90345693</c:v>
                </c:pt>
                <c:pt idx="683">
                  <c:v>1439.90879798</c:v>
                </c:pt>
                <c:pt idx="684">
                  <c:v>1439.92260885</c:v>
                </c:pt>
                <c:pt idx="685">
                  <c:v>1439.92839003</c:v>
                </c:pt>
                <c:pt idx="686">
                  <c:v>1439.94170785</c:v>
                </c:pt>
                <c:pt idx="687">
                  <c:v>1439.94730806</c:v>
                </c:pt>
                <c:pt idx="688">
                  <c:v>1424.8204</c:v>
                </c:pt>
                <c:pt idx="689">
                  <c:v>1424.84206295</c:v>
                </c:pt>
                <c:pt idx="690">
                  <c:v>1424.87139392</c:v>
                </c:pt>
                <c:pt idx="691">
                  <c:v>1455.59164095</c:v>
                </c:pt>
                <c:pt idx="692">
                  <c:v>1455.59338188</c:v>
                </c:pt>
                <c:pt idx="693">
                  <c:v>1455.61610794</c:v>
                </c:pt>
                <c:pt idx="694">
                  <c:v>1455.61696386</c:v>
                </c:pt>
                <c:pt idx="695">
                  <c:v>1424.88947606</c:v>
                </c:pt>
                <c:pt idx="696">
                  <c:v>1424.90169287</c:v>
                </c:pt>
                <c:pt idx="697">
                  <c:v>1424.91626</c:v>
                </c:pt>
                <c:pt idx="698">
                  <c:v>1424.92850089</c:v>
                </c:pt>
                <c:pt idx="699">
                  <c:v>1455.635782</c:v>
                </c:pt>
                <c:pt idx="700">
                  <c:v>1455.64030194</c:v>
                </c:pt>
                <c:pt idx="701">
                  <c:v>1455.65762806</c:v>
                </c:pt>
                <c:pt idx="702">
                  <c:v>1455.65961385</c:v>
                </c:pt>
                <c:pt idx="703">
                  <c:v>1455.68146396</c:v>
                </c:pt>
                <c:pt idx="704">
                  <c:v>1424.93616104</c:v>
                </c:pt>
                <c:pt idx="705">
                  <c:v>1439.96160793</c:v>
                </c:pt>
                <c:pt idx="706">
                  <c:v>1439.97327495</c:v>
                </c:pt>
                <c:pt idx="707">
                  <c:v>1439.98136187</c:v>
                </c:pt>
                <c:pt idx="708">
                  <c:v>1439.99257207</c:v>
                </c:pt>
                <c:pt idx="709">
                  <c:v>1440.00023603</c:v>
                </c:pt>
                <c:pt idx="710">
                  <c:v>1440.01156092</c:v>
                </c:pt>
                <c:pt idx="711">
                  <c:v>1440.01928401</c:v>
                </c:pt>
                <c:pt idx="712">
                  <c:v>1440.03231597</c:v>
                </c:pt>
                <c:pt idx="713">
                  <c:v>1440.04011703</c:v>
                </c:pt>
                <c:pt idx="714">
                  <c:v>1455.684242009999</c:v>
                </c:pt>
                <c:pt idx="715">
                  <c:v>1455.70566988</c:v>
                </c:pt>
                <c:pt idx="716">
                  <c:v>1455.71070099</c:v>
                </c:pt>
                <c:pt idx="717">
                  <c:v>1455.72459793</c:v>
                </c:pt>
                <c:pt idx="718">
                  <c:v>1455.72966599</c:v>
                </c:pt>
                <c:pt idx="719">
                  <c:v>1424.94847989</c:v>
                </c:pt>
                <c:pt idx="720">
                  <c:v>1424.95587707</c:v>
                </c:pt>
                <c:pt idx="721">
                  <c:v>1424.96867394</c:v>
                </c:pt>
                <c:pt idx="722">
                  <c:v>1424.98473501</c:v>
                </c:pt>
                <c:pt idx="723">
                  <c:v>1425.04359698</c:v>
                </c:pt>
                <c:pt idx="724">
                  <c:v>1425.068506</c:v>
                </c:pt>
                <c:pt idx="725">
                  <c:v>1425.12034488</c:v>
                </c:pt>
                <c:pt idx="726">
                  <c:v>1425.13309383</c:v>
                </c:pt>
                <c:pt idx="727">
                  <c:v>1425.15659785</c:v>
                </c:pt>
                <c:pt idx="728">
                  <c:v>1425.16457796</c:v>
                </c:pt>
                <c:pt idx="729">
                  <c:v>1440.05117583</c:v>
                </c:pt>
                <c:pt idx="730">
                  <c:v>1440.0603199</c:v>
                </c:pt>
                <c:pt idx="731">
                  <c:v>1440.08222294</c:v>
                </c:pt>
                <c:pt idx="732">
                  <c:v>1440.08669686</c:v>
                </c:pt>
                <c:pt idx="733">
                  <c:v>1440.10172296</c:v>
                </c:pt>
                <c:pt idx="734">
                  <c:v>1455.74391198</c:v>
                </c:pt>
                <c:pt idx="735">
                  <c:v>1455.74831295</c:v>
                </c:pt>
                <c:pt idx="736">
                  <c:v>1455.76335287</c:v>
                </c:pt>
                <c:pt idx="737">
                  <c:v>1455.76697683</c:v>
                </c:pt>
                <c:pt idx="738">
                  <c:v>1455.79797602</c:v>
                </c:pt>
                <c:pt idx="739">
                  <c:v>1455.79980683</c:v>
                </c:pt>
                <c:pt idx="740">
                  <c:v>1455.82672596</c:v>
                </c:pt>
                <c:pt idx="741">
                  <c:v>1455.82612085</c:v>
                </c:pt>
                <c:pt idx="742">
                  <c:v>1455.85083485</c:v>
                </c:pt>
                <c:pt idx="743">
                  <c:v>1455.85151386</c:v>
                </c:pt>
                <c:pt idx="744">
                  <c:v>1425.17717195</c:v>
                </c:pt>
                <c:pt idx="745">
                  <c:v>1425.18510103</c:v>
                </c:pt>
                <c:pt idx="746">
                  <c:v>1425.19688606</c:v>
                </c:pt>
                <c:pt idx="747">
                  <c:v>1425.20462394</c:v>
                </c:pt>
                <c:pt idx="748">
                  <c:v>1425.21914792</c:v>
                </c:pt>
                <c:pt idx="749">
                  <c:v>1440.10589695</c:v>
                </c:pt>
                <c:pt idx="750">
                  <c:v>1440.12240386</c:v>
                </c:pt>
                <c:pt idx="751">
                  <c:v>1440.12448406</c:v>
                </c:pt>
                <c:pt idx="752">
                  <c:v>1440.1414659</c:v>
                </c:pt>
                <c:pt idx="753">
                  <c:v>1440.14793801</c:v>
                </c:pt>
                <c:pt idx="754">
                  <c:v>1440.17054892</c:v>
                </c:pt>
                <c:pt idx="755">
                  <c:v>1440.17340088</c:v>
                </c:pt>
                <c:pt idx="756">
                  <c:v>1440.18981886</c:v>
                </c:pt>
                <c:pt idx="757">
                  <c:v>1440.19672298</c:v>
                </c:pt>
                <c:pt idx="758">
                  <c:v>1440.20894003</c:v>
                </c:pt>
                <c:pt idx="759">
                  <c:v>1455.88145995</c:v>
                </c:pt>
                <c:pt idx="760">
                  <c:v>1425.22470403</c:v>
                </c:pt>
                <c:pt idx="761">
                  <c:v>1425.26294494</c:v>
                </c:pt>
                <c:pt idx="762">
                  <c:v>1425.29312396</c:v>
                </c:pt>
                <c:pt idx="763">
                  <c:v>1440.21657205</c:v>
                </c:pt>
                <c:pt idx="764">
                  <c:v>1455.88204598</c:v>
                </c:pt>
                <c:pt idx="765">
                  <c:v>1455.91224194</c:v>
                </c:pt>
                <c:pt idx="766">
                  <c:v>1455.91274691</c:v>
                </c:pt>
                <c:pt idx="767">
                  <c:v>1456.00707293</c:v>
                </c:pt>
                <c:pt idx="768">
                  <c:v>1456.02687001</c:v>
                </c:pt>
                <c:pt idx="769">
                  <c:v>1425.31251597</c:v>
                </c:pt>
                <c:pt idx="770">
                  <c:v>1425.33131003</c:v>
                </c:pt>
                <c:pt idx="771">
                  <c:v>1425.35150194</c:v>
                </c:pt>
                <c:pt idx="772">
                  <c:v>1440.23234987</c:v>
                </c:pt>
                <c:pt idx="773">
                  <c:v>1440.24907184</c:v>
                </c:pt>
                <c:pt idx="774">
                  <c:v>1440.25094986</c:v>
                </c:pt>
                <c:pt idx="775">
                  <c:v>1425.3657639</c:v>
                </c:pt>
                <c:pt idx="776">
                  <c:v>1425.39125299</c:v>
                </c:pt>
                <c:pt idx="777">
                  <c:v>1425.41990805</c:v>
                </c:pt>
                <c:pt idx="778">
                  <c:v>1425.45014787</c:v>
                </c:pt>
                <c:pt idx="779">
                  <c:v>1425.46479487</c:v>
                </c:pt>
                <c:pt idx="780">
                  <c:v>1440.27153397</c:v>
                </c:pt>
                <c:pt idx="781">
                  <c:v>1440.29853296</c:v>
                </c:pt>
                <c:pt idx="782">
                  <c:v>1456.06873298</c:v>
                </c:pt>
                <c:pt idx="783">
                  <c:v>1456.00787592</c:v>
                </c:pt>
                <c:pt idx="784">
                  <c:v>1456.09190798</c:v>
                </c:pt>
                <c:pt idx="785">
                  <c:v>1456.02901506</c:v>
                </c:pt>
                <c:pt idx="786">
                  <c:v>1456.13344002</c:v>
                </c:pt>
                <c:pt idx="787">
                  <c:v>1440.27122188</c:v>
                </c:pt>
                <c:pt idx="788">
                  <c:v>1440.29794097</c:v>
                </c:pt>
                <c:pt idx="789">
                  <c:v>1440.32388091</c:v>
                </c:pt>
                <c:pt idx="790">
                  <c:v>1440.323421</c:v>
                </c:pt>
                <c:pt idx="791">
                  <c:v>1440.34647584</c:v>
                </c:pt>
                <c:pt idx="792">
                  <c:v>1456.16688395</c:v>
                </c:pt>
                <c:pt idx="793">
                  <c:v>1456.20626187</c:v>
                </c:pt>
                <c:pt idx="794">
                  <c:v>1456.24952006</c:v>
                </c:pt>
                <c:pt idx="795">
                  <c:v>1456.29723787</c:v>
                </c:pt>
                <c:pt idx="796">
                  <c:v>1456.30929184</c:v>
                </c:pt>
                <c:pt idx="797">
                  <c:v>1425.4784019</c:v>
                </c:pt>
                <c:pt idx="798">
                  <c:v>1425.52206802</c:v>
                </c:pt>
                <c:pt idx="799">
                  <c:v>1425.57948589</c:v>
                </c:pt>
                <c:pt idx="800">
                  <c:v>1425.61149406</c:v>
                </c:pt>
                <c:pt idx="801">
                  <c:v>1425.62909484</c:v>
                </c:pt>
                <c:pt idx="802">
                  <c:v>1440.35871792</c:v>
                </c:pt>
                <c:pt idx="803">
                  <c:v>1425.64805794</c:v>
                </c:pt>
                <c:pt idx="804">
                  <c:v>1425.68438506</c:v>
                </c:pt>
                <c:pt idx="805">
                  <c:v>1425.708956</c:v>
                </c:pt>
                <c:pt idx="806">
                  <c:v>1425.74651599</c:v>
                </c:pt>
                <c:pt idx="807">
                  <c:v>1425.80310702</c:v>
                </c:pt>
                <c:pt idx="808">
                  <c:v>1440.36648488</c:v>
                </c:pt>
                <c:pt idx="809">
                  <c:v>1440.38266206</c:v>
                </c:pt>
                <c:pt idx="810">
                  <c:v>1440.38611102</c:v>
                </c:pt>
                <c:pt idx="811">
                  <c:v>1440.40959096</c:v>
                </c:pt>
                <c:pt idx="812">
                  <c:v>1456.32462406</c:v>
                </c:pt>
                <c:pt idx="813">
                  <c:v>1456.34186792</c:v>
                </c:pt>
                <c:pt idx="814">
                  <c:v>1456.35250306</c:v>
                </c:pt>
                <c:pt idx="815">
                  <c:v>1456.41792297</c:v>
                </c:pt>
                <c:pt idx="816">
                  <c:v>1456.46277189</c:v>
                </c:pt>
                <c:pt idx="817">
                  <c:v>1440.41007686</c:v>
                </c:pt>
                <c:pt idx="818">
                  <c:v>1440.44295502</c:v>
                </c:pt>
                <c:pt idx="819">
                  <c:v>1440.44493389</c:v>
                </c:pt>
                <c:pt idx="820">
                  <c:v>1440.47017288</c:v>
                </c:pt>
                <c:pt idx="821">
                  <c:v>1440.47427201</c:v>
                </c:pt>
                <c:pt idx="822">
                  <c:v>1456.54548597</c:v>
                </c:pt>
                <c:pt idx="823">
                  <c:v>1456.57848907</c:v>
                </c:pt>
                <c:pt idx="824">
                  <c:v>1456.59866905</c:v>
                </c:pt>
                <c:pt idx="825">
                  <c:v>1456.61690998</c:v>
                </c:pt>
                <c:pt idx="826">
                  <c:v>1456.67051291</c:v>
                </c:pt>
                <c:pt idx="827">
                  <c:v>1425.86381292</c:v>
                </c:pt>
                <c:pt idx="828">
                  <c:v>1425.92387986</c:v>
                </c:pt>
                <c:pt idx="829">
                  <c:v>1425.98188591</c:v>
                </c:pt>
                <c:pt idx="830">
                  <c:v>1426.03298903</c:v>
                </c:pt>
                <c:pt idx="831">
                  <c:v>1426.07297897</c:v>
                </c:pt>
                <c:pt idx="832">
                  <c:v>1440.50665402</c:v>
                </c:pt>
                <c:pt idx="833">
                  <c:v>1440.50719094</c:v>
                </c:pt>
                <c:pt idx="834">
                  <c:v>1440.53168392</c:v>
                </c:pt>
                <c:pt idx="835">
                  <c:v>1440.53653002</c:v>
                </c:pt>
                <c:pt idx="836">
                  <c:v>1426.11338305</c:v>
                </c:pt>
                <c:pt idx="837">
                  <c:v>1426.14182305</c:v>
                </c:pt>
                <c:pt idx="838">
                  <c:v>1426.23703194</c:v>
                </c:pt>
                <c:pt idx="839">
                  <c:v>1426.18445086</c:v>
                </c:pt>
                <c:pt idx="840">
                  <c:v>1440.55139899</c:v>
                </c:pt>
                <c:pt idx="841">
                  <c:v>1426.29115891</c:v>
                </c:pt>
                <c:pt idx="842">
                  <c:v>1456.68220806</c:v>
                </c:pt>
                <c:pt idx="843">
                  <c:v>1456.72522187</c:v>
                </c:pt>
                <c:pt idx="844">
                  <c:v>1456.72592092</c:v>
                </c:pt>
                <c:pt idx="845">
                  <c:v>1456.79471087</c:v>
                </c:pt>
                <c:pt idx="846">
                  <c:v>1456.79436207</c:v>
                </c:pt>
                <c:pt idx="847">
                  <c:v>1426.32577085</c:v>
                </c:pt>
                <c:pt idx="848">
                  <c:v>1426.36658788</c:v>
                </c:pt>
                <c:pt idx="849">
                  <c:v>1426.40246296</c:v>
                </c:pt>
                <c:pt idx="850">
                  <c:v>1426.46647596</c:v>
                </c:pt>
                <c:pt idx="851">
                  <c:v>1426.43518186</c:v>
                </c:pt>
                <c:pt idx="852">
                  <c:v>1440.57267594</c:v>
                </c:pt>
                <c:pt idx="853">
                  <c:v>1440.55781698</c:v>
                </c:pt>
                <c:pt idx="854">
                  <c:v>1440.57823205</c:v>
                </c:pt>
                <c:pt idx="855">
                  <c:v>1440.59290004</c:v>
                </c:pt>
                <c:pt idx="856">
                  <c:v>1440.59876704</c:v>
                </c:pt>
                <c:pt idx="857">
                  <c:v>1456.88828087</c:v>
                </c:pt>
                <c:pt idx="858">
                  <c:v>1456.91448188</c:v>
                </c:pt>
                <c:pt idx="859">
                  <c:v>1457.08384585</c:v>
                </c:pt>
                <c:pt idx="860">
                  <c:v>1457.12015796</c:v>
                </c:pt>
                <c:pt idx="861">
                  <c:v>1457.19619703</c:v>
                </c:pt>
                <c:pt idx="862">
                  <c:v>1440.61288285</c:v>
                </c:pt>
                <c:pt idx="863">
                  <c:v>1440.63217592</c:v>
                </c:pt>
                <c:pt idx="864">
                  <c:v>1440.64805794</c:v>
                </c:pt>
                <c:pt idx="865">
                  <c:v>1440.65656304</c:v>
                </c:pt>
                <c:pt idx="866">
                  <c:v>1440.66803288</c:v>
                </c:pt>
                <c:pt idx="867">
                  <c:v>1457.20568085</c:v>
                </c:pt>
                <c:pt idx="868">
                  <c:v>1457.24548197</c:v>
                </c:pt>
                <c:pt idx="869">
                  <c:v>1457.25223303</c:v>
                </c:pt>
                <c:pt idx="870">
                  <c:v>1457.268327</c:v>
                </c:pt>
                <c:pt idx="871">
                  <c:v>1457.27166605</c:v>
                </c:pt>
                <c:pt idx="872">
                  <c:v>1426.49528003</c:v>
                </c:pt>
                <c:pt idx="873">
                  <c:v>1426.53413606</c:v>
                </c:pt>
                <c:pt idx="874">
                  <c:v>1426.56714892</c:v>
                </c:pt>
                <c:pt idx="875">
                  <c:v>1426.61200595</c:v>
                </c:pt>
                <c:pt idx="876">
                  <c:v>1426.61993384</c:v>
                </c:pt>
                <c:pt idx="877">
                  <c:v>1426.63496304</c:v>
                </c:pt>
                <c:pt idx="878">
                  <c:v>1426.64029002</c:v>
                </c:pt>
                <c:pt idx="879">
                  <c:v>1426.65590096</c:v>
                </c:pt>
                <c:pt idx="880">
                  <c:v>1426.66433001</c:v>
                </c:pt>
                <c:pt idx="881">
                  <c:v>1426.67999887</c:v>
                </c:pt>
                <c:pt idx="882">
                  <c:v>1440.68107295</c:v>
                </c:pt>
                <c:pt idx="883">
                  <c:v>1440.68727589</c:v>
                </c:pt>
                <c:pt idx="884">
                  <c:v>1440.70036101</c:v>
                </c:pt>
                <c:pt idx="885">
                  <c:v>1440.70606995</c:v>
                </c:pt>
                <c:pt idx="886">
                  <c:v>1440.71921206</c:v>
                </c:pt>
                <c:pt idx="887">
                  <c:v>1457.32560587</c:v>
                </c:pt>
                <c:pt idx="888">
                  <c:v>1457.32600689</c:v>
                </c:pt>
                <c:pt idx="889">
                  <c:v>1457.38711786</c:v>
                </c:pt>
                <c:pt idx="890">
                  <c:v>1457.38756084</c:v>
                </c:pt>
                <c:pt idx="891">
                  <c:v>1457.49082685</c:v>
                </c:pt>
                <c:pt idx="892">
                  <c:v>1440.72618294</c:v>
                </c:pt>
                <c:pt idx="893">
                  <c:v>1440.73814297</c:v>
                </c:pt>
                <c:pt idx="894">
                  <c:v>1440.74509788</c:v>
                </c:pt>
                <c:pt idx="895">
                  <c:v>1440.75718284</c:v>
                </c:pt>
                <c:pt idx="896">
                  <c:v>1440.76448894</c:v>
                </c:pt>
                <c:pt idx="897">
                  <c:v>1457.49131894</c:v>
                </c:pt>
                <c:pt idx="898">
                  <c:v>1457.56167197</c:v>
                </c:pt>
                <c:pt idx="899">
                  <c:v>1457.56208491</c:v>
                </c:pt>
                <c:pt idx="900">
                  <c:v>1457.58561087</c:v>
                </c:pt>
                <c:pt idx="901">
                  <c:v>1457.58590388</c:v>
                </c:pt>
                <c:pt idx="902">
                  <c:v>1426.6879549</c:v>
                </c:pt>
                <c:pt idx="903">
                  <c:v>1426.70899987</c:v>
                </c:pt>
                <c:pt idx="904">
                  <c:v>1426.70938492</c:v>
                </c:pt>
                <c:pt idx="905">
                  <c:v>1426.73516798</c:v>
                </c:pt>
                <c:pt idx="906">
                  <c:v>1426.73769403</c:v>
                </c:pt>
                <c:pt idx="907">
                  <c:v>1426.86208701</c:v>
                </c:pt>
                <c:pt idx="908">
                  <c:v>1426.87574697</c:v>
                </c:pt>
                <c:pt idx="909">
                  <c:v>1426.96255898</c:v>
                </c:pt>
                <c:pt idx="910">
                  <c:v>1426.96444106</c:v>
                </c:pt>
                <c:pt idx="911">
                  <c:v>1426.99821591</c:v>
                </c:pt>
                <c:pt idx="912">
                  <c:v>1440.77720284</c:v>
                </c:pt>
                <c:pt idx="913">
                  <c:v>1440.78444791</c:v>
                </c:pt>
                <c:pt idx="914">
                  <c:v>1440.79622793</c:v>
                </c:pt>
                <c:pt idx="915">
                  <c:v>1440.80770493</c:v>
                </c:pt>
                <c:pt idx="916">
                  <c:v>1440.81540585</c:v>
                </c:pt>
                <c:pt idx="917">
                  <c:v>1457.63712597</c:v>
                </c:pt>
                <c:pt idx="918">
                  <c:v>1457.63791203</c:v>
                </c:pt>
                <c:pt idx="919">
                  <c:v>1457.75892901</c:v>
                </c:pt>
                <c:pt idx="920">
                  <c:v>1457.75957894</c:v>
                </c:pt>
                <c:pt idx="921">
                  <c:v>1457.83034301</c:v>
                </c:pt>
                <c:pt idx="922">
                  <c:v>1426.99869299</c:v>
                </c:pt>
                <c:pt idx="923">
                  <c:v>1427.05404305</c:v>
                </c:pt>
                <c:pt idx="924">
                  <c:v>1427.05500484</c:v>
                </c:pt>
                <c:pt idx="925">
                  <c:v>1427.10383487</c:v>
                </c:pt>
                <c:pt idx="926">
                  <c:v>1427.10433197</c:v>
                </c:pt>
                <c:pt idx="927">
                  <c:v>1440.82949495</c:v>
                </c:pt>
                <c:pt idx="928">
                  <c:v>1440.84003806</c:v>
                </c:pt>
                <c:pt idx="929">
                  <c:v>1440.85507298</c:v>
                </c:pt>
                <c:pt idx="930">
                  <c:v>1457.83089304</c:v>
                </c:pt>
                <c:pt idx="931">
                  <c:v>1457.85974598</c:v>
                </c:pt>
                <c:pt idx="932">
                  <c:v>1457.86057305</c:v>
                </c:pt>
                <c:pt idx="933">
                  <c:v>1457.91285706</c:v>
                </c:pt>
                <c:pt idx="934">
                  <c:v>1457.91912293</c:v>
                </c:pt>
                <c:pt idx="935">
                  <c:v>1440.862602</c:v>
                </c:pt>
                <c:pt idx="936">
                  <c:v>1440.87414098</c:v>
                </c:pt>
                <c:pt idx="937">
                  <c:v>1440.88194489</c:v>
                </c:pt>
                <c:pt idx="938">
                  <c:v>1440.89331603</c:v>
                </c:pt>
                <c:pt idx="939">
                  <c:v>1440.90083599</c:v>
                </c:pt>
                <c:pt idx="940">
                  <c:v>1440.91729999</c:v>
                </c:pt>
                <c:pt idx="941">
                  <c:v>1440.92102385</c:v>
                </c:pt>
                <c:pt idx="942">
                  <c:v>1457.98857188</c:v>
                </c:pt>
                <c:pt idx="943">
                  <c:v>1457.98887706</c:v>
                </c:pt>
                <c:pt idx="944">
                  <c:v>1458.08027196</c:v>
                </c:pt>
                <c:pt idx="945">
                  <c:v>1458.08081198</c:v>
                </c:pt>
                <c:pt idx="946">
                  <c:v>1458.13877392</c:v>
                </c:pt>
                <c:pt idx="947">
                  <c:v>1427.12311792</c:v>
                </c:pt>
                <c:pt idx="948">
                  <c:v>1427.1258049</c:v>
                </c:pt>
                <c:pt idx="949">
                  <c:v>1427.15544391</c:v>
                </c:pt>
                <c:pt idx="950">
                  <c:v>1427.15519404</c:v>
                </c:pt>
                <c:pt idx="951">
                  <c:v>1427.20097303</c:v>
                </c:pt>
                <c:pt idx="952">
                  <c:v>1440.93910384</c:v>
                </c:pt>
                <c:pt idx="953">
                  <c:v>1440.94041586</c:v>
                </c:pt>
                <c:pt idx="954">
                  <c:v>1440.96382499</c:v>
                </c:pt>
                <c:pt idx="955">
                  <c:v>1440.96505094</c:v>
                </c:pt>
                <c:pt idx="956">
                  <c:v>1440.98924303</c:v>
                </c:pt>
                <c:pt idx="957">
                  <c:v>1427.21984601</c:v>
                </c:pt>
                <c:pt idx="958">
                  <c:v>1427.2355969</c:v>
                </c:pt>
                <c:pt idx="959">
                  <c:v>1427.24846888</c:v>
                </c:pt>
                <c:pt idx="960">
                  <c:v>1427.26638484</c:v>
                </c:pt>
                <c:pt idx="961">
                  <c:v>1427.31470394</c:v>
                </c:pt>
                <c:pt idx="962">
                  <c:v>1458.13965702</c:v>
                </c:pt>
                <c:pt idx="963">
                  <c:v>1458.19584298</c:v>
                </c:pt>
                <c:pt idx="964">
                  <c:v>1458.19630194</c:v>
                </c:pt>
                <c:pt idx="965">
                  <c:v>1458.312953</c:v>
                </c:pt>
                <c:pt idx="966">
                  <c:v>1458.31343699</c:v>
                </c:pt>
                <c:pt idx="967">
                  <c:v>1427.33127594</c:v>
                </c:pt>
                <c:pt idx="968">
                  <c:v>1427.34372687</c:v>
                </c:pt>
                <c:pt idx="969">
                  <c:v>1427.36244106</c:v>
                </c:pt>
                <c:pt idx="970">
                  <c:v>1427.37004495</c:v>
                </c:pt>
                <c:pt idx="971">
                  <c:v>1427.38553691</c:v>
                </c:pt>
                <c:pt idx="972">
                  <c:v>1440.98969388</c:v>
                </c:pt>
                <c:pt idx="973">
                  <c:v>1441.00893497</c:v>
                </c:pt>
                <c:pt idx="974">
                  <c:v>1441.01158404</c:v>
                </c:pt>
                <c:pt idx="975">
                  <c:v>1441.04112792</c:v>
                </c:pt>
                <c:pt idx="976">
                  <c:v>1441.04173303</c:v>
                </c:pt>
                <c:pt idx="977">
                  <c:v>1458.38343406</c:v>
                </c:pt>
                <c:pt idx="978">
                  <c:v>1458.38316393</c:v>
                </c:pt>
                <c:pt idx="979">
                  <c:v>1458.41563892</c:v>
                </c:pt>
                <c:pt idx="980">
                  <c:v>1458.41995597</c:v>
                </c:pt>
                <c:pt idx="981">
                  <c:v>1458.45273185</c:v>
                </c:pt>
                <c:pt idx="982">
                  <c:v>1441.06155705</c:v>
                </c:pt>
                <c:pt idx="983">
                  <c:v>1441.06530905</c:v>
                </c:pt>
                <c:pt idx="984">
                  <c:v>1441.08661389</c:v>
                </c:pt>
                <c:pt idx="985">
                  <c:v>1441.08793807</c:v>
                </c:pt>
                <c:pt idx="986">
                  <c:v>1441.10956192</c:v>
                </c:pt>
                <c:pt idx="987">
                  <c:v>1458.46665001</c:v>
                </c:pt>
                <c:pt idx="988">
                  <c:v>1458.51615691</c:v>
                </c:pt>
                <c:pt idx="989">
                  <c:v>1458.56247306</c:v>
                </c:pt>
                <c:pt idx="990">
                  <c:v>1458.61536789</c:v>
                </c:pt>
                <c:pt idx="991">
                  <c:v>1458.64806199</c:v>
                </c:pt>
                <c:pt idx="992">
                  <c:v>1427.38991404</c:v>
                </c:pt>
                <c:pt idx="993">
                  <c:v>1427.40922999</c:v>
                </c:pt>
                <c:pt idx="994">
                  <c:v>1427.40952897</c:v>
                </c:pt>
                <c:pt idx="995">
                  <c:v>1427.46785402</c:v>
                </c:pt>
                <c:pt idx="996">
                  <c:v>1427.46835899</c:v>
                </c:pt>
                <c:pt idx="997">
                  <c:v>1441.11399388</c:v>
                </c:pt>
                <c:pt idx="998">
                  <c:v>1441.13500404</c:v>
                </c:pt>
                <c:pt idx="999">
                  <c:v>1441.13561487</c:v>
                </c:pt>
                <c:pt idx="1000">
                  <c:v>1441.1544919</c:v>
                </c:pt>
                <c:pt idx="1001">
                  <c:v>1441.15753603</c:v>
                </c:pt>
                <c:pt idx="1002">
                  <c:v>1427.50629592</c:v>
                </c:pt>
                <c:pt idx="1003">
                  <c:v>1427.50702786</c:v>
                </c:pt>
                <c:pt idx="1004">
                  <c:v>1427.54664898</c:v>
                </c:pt>
                <c:pt idx="1005">
                  <c:v>1427.5495379</c:v>
                </c:pt>
                <c:pt idx="1006">
                  <c:v>1427.59334898</c:v>
                </c:pt>
                <c:pt idx="1007">
                  <c:v>1458.68885684</c:v>
                </c:pt>
                <c:pt idx="1008">
                  <c:v>1458.73553896</c:v>
                </c:pt>
                <c:pt idx="1009">
                  <c:v>1458.80649304</c:v>
                </c:pt>
                <c:pt idx="1010">
                  <c:v>1458.83822989</c:v>
                </c:pt>
                <c:pt idx="1011">
                  <c:v>1458.86012292</c:v>
                </c:pt>
                <c:pt idx="1012">
                  <c:v>1427.60025692</c:v>
                </c:pt>
                <c:pt idx="1013">
                  <c:v>1458.87704992</c:v>
                </c:pt>
                <c:pt idx="1014">
                  <c:v>1458.88856101</c:v>
                </c:pt>
                <c:pt idx="1015">
                  <c:v>1458.90017796</c:v>
                </c:pt>
                <c:pt idx="1016">
                  <c:v>1458.91314793</c:v>
                </c:pt>
                <c:pt idx="1017">
                  <c:v>1458.92032385</c:v>
                </c:pt>
                <c:pt idx="1018">
                  <c:v>1427.82856953</c:v>
                </c:pt>
                <c:pt idx="1019">
                  <c:v>1427.80079746</c:v>
                </c:pt>
                <c:pt idx="1020">
                  <c:v>1427.83011138</c:v>
                </c:pt>
                <c:pt idx="1021">
                  <c:v>1441.18289804</c:v>
                </c:pt>
                <c:pt idx="1022">
                  <c:v>1441.18372297</c:v>
                </c:pt>
                <c:pt idx="1023">
                  <c:v>1441.26790786</c:v>
                </c:pt>
                <c:pt idx="1024">
                  <c:v>1441.26846099</c:v>
                </c:pt>
                <c:pt idx="1025">
                  <c:v>1441.33740687</c:v>
                </c:pt>
                <c:pt idx="1026">
                  <c:v>1441.33794498</c:v>
                </c:pt>
                <c:pt idx="1027">
                  <c:v>1441.40279388</c:v>
                </c:pt>
                <c:pt idx="1028">
                  <c:v>1441.40243506</c:v>
                </c:pt>
                <c:pt idx="1029">
                  <c:v>1441.49535704</c:v>
                </c:pt>
                <c:pt idx="1030">
                  <c:v>1441.49493384</c:v>
                </c:pt>
                <c:pt idx="1031">
                  <c:v>1427.84003699</c:v>
                </c:pt>
                <c:pt idx="1032">
                  <c:v>1427.87281203</c:v>
                </c:pt>
                <c:pt idx="1033">
                  <c:v>1427.86645246</c:v>
                </c:pt>
                <c:pt idx="1034">
                  <c:v>1427.93062806</c:v>
                </c:pt>
                <c:pt idx="1035">
                  <c:v>1427.9307549</c:v>
                </c:pt>
                <c:pt idx="1036">
                  <c:v>1458.93309402</c:v>
                </c:pt>
                <c:pt idx="1037">
                  <c:v>1458.94472194</c:v>
                </c:pt>
                <c:pt idx="1038">
                  <c:v>1458.95272803</c:v>
                </c:pt>
                <c:pt idx="1039">
                  <c:v>1458.96409202</c:v>
                </c:pt>
                <c:pt idx="1040">
                  <c:v>1458.97197604</c:v>
                </c:pt>
                <c:pt idx="1041">
                  <c:v>1427.9510119</c:v>
                </c:pt>
                <c:pt idx="1042">
                  <c:v>1427.93101597</c:v>
                </c:pt>
                <c:pt idx="1043">
                  <c:v>1427.93290687</c:v>
                </c:pt>
                <c:pt idx="1044">
                  <c:v>1427.95065188</c:v>
                </c:pt>
                <c:pt idx="1045">
                  <c:v>1427.98251486</c:v>
                </c:pt>
                <c:pt idx="1046">
                  <c:v>1441.61429286</c:v>
                </c:pt>
                <c:pt idx="1047">
                  <c:v>1441.61381888</c:v>
                </c:pt>
                <c:pt idx="1048">
                  <c:v>1441.63754797</c:v>
                </c:pt>
                <c:pt idx="1049">
                  <c:v>1441.64080691</c:v>
                </c:pt>
                <c:pt idx="1050">
                  <c:v>1441.69220495</c:v>
                </c:pt>
                <c:pt idx="1051">
                  <c:v>1458.98404598</c:v>
                </c:pt>
                <c:pt idx="1052">
                  <c:v>1458.99108005</c:v>
                </c:pt>
                <c:pt idx="1053">
                  <c:v>1459.00297785</c:v>
                </c:pt>
                <c:pt idx="1054">
                  <c:v>1459.01079893</c:v>
                </c:pt>
                <c:pt idx="1055">
                  <c:v>1459.02234507</c:v>
                </c:pt>
                <c:pt idx="1056">
                  <c:v>1427.95052385</c:v>
                </c:pt>
                <c:pt idx="1057">
                  <c:v>1427.94984388</c:v>
                </c:pt>
                <c:pt idx="1058">
                  <c:v>1459.03083491</c:v>
                </c:pt>
                <c:pt idx="1059">
                  <c:v>1459.04119205</c:v>
                </c:pt>
                <c:pt idx="1060">
                  <c:v>1459.05486107</c:v>
                </c:pt>
                <c:pt idx="1061">
                  <c:v>1459.0625639</c:v>
                </c:pt>
                <c:pt idx="1062">
                  <c:v>1459.07416105</c:v>
                </c:pt>
                <c:pt idx="1063">
                  <c:v>1427.949646</c:v>
                </c:pt>
                <c:pt idx="1064">
                  <c:v>1427.95013499</c:v>
                </c:pt>
                <c:pt idx="1065">
                  <c:v>1427.94999385</c:v>
                </c:pt>
                <c:pt idx="1066">
                  <c:v>1427.95114493</c:v>
                </c:pt>
                <c:pt idx="1067">
                  <c:v>1441.704036</c:v>
                </c:pt>
                <c:pt idx="1068">
                  <c:v>1441.76767206</c:v>
                </c:pt>
                <c:pt idx="1069">
                  <c:v>1441.76819301</c:v>
                </c:pt>
                <c:pt idx="1070">
                  <c:v>1441.86819386</c:v>
                </c:pt>
                <c:pt idx="1071">
                  <c:v>1441.86871099</c:v>
                </c:pt>
                <c:pt idx="1072">
                  <c:v>1441.94357204</c:v>
                </c:pt>
                <c:pt idx="1073">
                  <c:v>1441.9441359</c:v>
                </c:pt>
                <c:pt idx="1074">
                  <c:v>1441.99031591</c:v>
                </c:pt>
                <c:pt idx="1075">
                  <c:v>1441.99127889</c:v>
                </c:pt>
                <c:pt idx="1076">
                  <c:v>1442.12302995</c:v>
                </c:pt>
                <c:pt idx="1077">
                  <c:v>1427.93860698</c:v>
                </c:pt>
                <c:pt idx="1078">
                  <c:v>1427.93848205</c:v>
                </c:pt>
                <c:pt idx="1079">
                  <c:v>1427.98071003</c:v>
                </c:pt>
                <c:pt idx="1080">
                  <c:v>1427.93804598</c:v>
                </c:pt>
                <c:pt idx="1081">
                  <c:v>1427.93768191</c:v>
                </c:pt>
                <c:pt idx="1082">
                  <c:v>1459.08259201</c:v>
                </c:pt>
                <c:pt idx="1083">
                  <c:v>1459.09467697</c:v>
                </c:pt>
                <c:pt idx="1084">
                  <c:v>1459.10675097</c:v>
                </c:pt>
                <c:pt idx="1085">
                  <c:v>1459.11747885</c:v>
                </c:pt>
                <c:pt idx="1086">
                  <c:v>1459.12934303</c:v>
                </c:pt>
                <c:pt idx="1087">
                  <c:v>1442.12448597</c:v>
                </c:pt>
                <c:pt idx="1088">
                  <c:v>1442.26602697</c:v>
                </c:pt>
                <c:pt idx="1089">
                  <c:v>1442.26656699</c:v>
                </c:pt>
                <c:pt idx="1090">
                  <c:v>1442.33090091</c:v>
                </c:pt>
                <c:pt idx="1091">
                  <c:v>1442.33180785</c:v>
                </c:pt>
                <c:pt idx="1092">
                  <c:v>1427.93089199</c:v>
                </c:pt>
                <c:pt idx="1093">
                  <c:v>1427.93755794</c:v>
                </c:pt>
                <c:pt idx="1094">
                  <c:v>1427.93742704</c:v>
                </c:pt>
                <c:pt idx="1095">
                  <c:v>1427.93277287</c:v>
                </c:pt>
                <c:pt idx="1096">
                  <c:v>1427.94056988</c:v>
                </c:pt>
                <c:pt idx="1097">
                  <c:v>1459.14134192</c:v>
                </c:pt>
                <c:pt idx="1098">
                  <c:v>1459.14927697</c:v>
                </c:pt>
                <c:pt idx="1099">
                  <c:v>1459.16035104</c:v>
                </c:pt>
                <c:pt idx="1100">
                  <c:v>1459.16864896</c:v>
                </c:pt>
                <c:pt idx="1101">
                  <c:v>1459.18629193</c:v>
                </c:pt>
                <c:pt idx="1102">
                  <c:v>1427.94044995</c:v>
                </c:pt>
                <c:pt idx="1103">
                  <c:v>1427.93303704</c:v>
                </c:pt>
                <c:pt idx="1104">
                  <c:v>1427.96261907</c:v>
                </c:pt>
                <c:pt idx="1105">
                  <c:v>1427.95257092</c:v>
                </c:pt>
                <c:pt idx="1106">
                  <c:v>1442.42849588</c:v>
                </c:pt>
                <c:pt idx="1107">
                  <c:v>1442.43126798</c:v>
                </c:pt>
                <c:pt idx="1108">
                  <c:v>1442.57740402</c:v>
                </c:pt>
                <c:pt idx="1109">
                  <c:v>1442.57796693</c:v>
                </c:pt>
                <c:pt idx="1110">
                  <c:v>1442.64640594</c:v>
                </c:pt>
                <c:pt idx="1111">
                  <c:v>1459.19795895</c:v>
                </c:pt>
                <c:pt idx="1112">
                  <c:v>1459.20493102</c:v>
                </c:pt>
                <c:pt idx="1113">
                  <c:v>1459.2174809</c:v>
                </c:pt>
                <c:pt idx="1114">
                  <c:v>1459.22519898</c:v>
                </c:pt>
                <c:pt idx="1115">
                  <c:v>1459.23670697</c:v>
                </c:pt>
                <c:pt idx="1116">
                  <c:v>1442.64754987</c:v>
                </c:pt>
                <c:pt idx="1117">
                  <c:v>1442.77513003</c:v>
                </c:pt>
                <c:pt idx="1118">
                  <c:v>1442.80343103</c:v>
                </c:pt>
                <c:pt idx="1119">
                  <c:v>1442.87046289</c:v>
                </c:pt>
                <c:pt idx="1120">
                  <c:v>1442.87930894</c:v>
                </c:pt>
                <c:pt idx="1121">
                  <c:v>1459.24432087</c:v>
                </c:pt>
                <c:pt idx="1122">
                  <c:v>1459.25565195</c:v>
                </c:pt>
                <c:pt idx="1123">
                  <c:v>1459.26345301</c:v>
                </c:pt>
                <c:pt idx="1124">
                  <c:v>1459.27554798</c:v>
                </c:pt>
                <c:pt idx="1125">
                  <c:v>1459.28231287</c:v>
                </c:pt>
                <c:pt idx="1126">
                  <c:v>1427.95446801</c:v>
                </c:pt>
                <c:pt idx="1127">
                  <c:v>1427.95477605</c:v>
                </c:pt>
                <c:pt idx="1128">
                  <c:v>1427.95242</c:v>
                </c:pt>
                <c:pt idx="1129">
                  <c:v>1427.95227289</c:v>
                </c:pt>
                <c:pt idx="1130">
                  <c:v>1427.93873</c:v>
                </c:pt>
                <c:pt idx="1131">
                  <c:v>1427.93884993</c:v>
                </c:pt>
                <c:pt idx="1132">
                  <c:v>1442.9003489</c:v>
                </c:pt>
                <c:pt idx="1133">
                  <c:v>1442.89612484</c:v>
                </c:pt>
                <c:pt idx="1134">
                  <c:v>1442.915452</c:v>
                </c:pt>
                <c:pt idx="1135">
                  <c:v>1442.91995502</c:v>
                </c:pt>
                <c:pt idx="1136">
                  <c:v>1442.94542003</c:v>
                </c:pt>
                <c:pt idx="1137">
                  <c:v>1427.9389689</c:v>
                </c:pt>
                <c:pt idx="1138">
                  <c:v>1427.93908691</c:v>
                </c:pt>
                <c:pt idx="1139">
                  <c:v>1427.93920493</c:v>
                </c:pt>
                <c:pt idx="1140">
                  <c:v>1427.97233605</c:v>
                </c:pt>
                <c:pt idx="1141">
                  <c:v>1427.93957901</c:v>
                </c:pt>
                <c:pt idx="1142">
                  <c:v>1459.2945509</c:v>
                </c:pt>
                <c:pt idx="1143">
                  <c:v>1459.30234885</c:v>
                </c:pt>
                <c:pt idx="1144">
                  <c:v>1459.32436895</c:v>
                </c:pt>
                <c:pt idx="1145">
                  <c:v>1459.32481384</c:v>
                </c:pt>
                <c:pt idx="1146">
                  <c:v>1459.34923792</c:v>
                </c:pt>
                <c:pt idx="1147">
                  <c:v>1427.98732495</c:v>
                </c:pt>
                <c:pt idx="1148">
                  <c:v>1427.96978593</c:v>
                </c:pt>
                <c:pt idx="1149">
                  <c:v>1427.94020605</c:v>
                </c:pt>
                <c:pt idx="1150">
                  <c:v>1459.36495805</c:v>
                </c:pt>
                <c:pt idx="1151">
                  <c:v>1459.40493894</c:v>
                </c:pt>
                <c:pt idx="1152">
                  <c:v>1459.41825485</c:v>
                </c:pt>
                <c:pt idx="1153">
                  <c:v>1459.42588496</c:v>
                </c:pt>
                <c:pt idx="1154">
                  <c:v>1459.43813396</c:v>
                </c:pt>
                <c:pt idx="1155">
                  <c:v>1427.98348689</c:v>
                </c:pt>
                <c:pt idx="1156">
                  <c:v>1442.94930696</c:v>
                </c:pt>
                <c:pt idx="1157">
                  <c:v>1442.96985006</c:v>
                </c:pt>
                <c:pt idx="1158">
                  <c:v>1443.01509285</c:v>
                </c:pt>
                <c:pt idx="1159">
                  <c:v>1443.0607419</c:v>
                </c:pt>
                <c:pt idx="1160">
                  <c:v>1443.11979294</c:v>
                </c:pt>
                <c:pt idx="1161">
                  <c:v>1443.15143704</c:v>
                </c:pt>
                <c:pt idx="1162">
                  <c:v>1443.16972685</c:v>
                </c:pt>
                <c:pt idx="1163">
                  <c:v>1443.18182993</c:v>
                </c:pt>
                <c:pt idx="1164">
                  <c:v>1443.2140379</c:v>
                </c:pt>
                <c:pt idx="1165">
                  <c:v>1443.24839187</c:v>
                </c:pt>
                <c:pt idx="1166">
                  <c:v>1459.44620204</c:v>
                </c:pt>
                <c:pt idx="1167">
                  <c:v>1459.4621129</c:v>
                </c:pt>
                <c:pt idx="1168">
                  <c:v>1459.47566104</c:v>
                </c:pt>
                <c:pt idx="1169">
                  <c:v>1459.48916698</c:v>
                </c:pt>
                <c:pt idx="1170">
                  <c:v>1459.50158596</c:v>
                </c:pt>
                <c:pt idx="1171">
                  <c:v>1427.98362803</c:v>
                </c:pt>
                <c:pt idx="1172">
                  <c:v>1427.98375297</c:v>
                </c:pt>
                <c:pt idx="1173">
                  <c:v>1427.98787904</c:v>
                </c:pt>
                <c:pt idx="1174">
                  <c:v>1427.96318793</c:v>
                </c:pt>
                <c:pt idx="1175">
                  <c:v>1427.96333194</c:v>
                </c:pt>
                <c:pt idx="1176">
                  <c:v>1427.96387196</c:v>
                </c:pt>
                <c:pt idx="1177">
                  <c:v>1427.93780494</c:v>
                </c:pt>
                <c:pt idx="1178">
                  <c:v>1427.9265039</c:v>
                </c:pt>
                <c:pt idx="1179">
                  <c:v>1427.97339487</c:v>
                </c:pt>
                <c:pt idx="1180">
                  <c:v>1427.93792605</c:v>
                </c:pt>
                <c:pt idx="1181">
                  <c:v>1443.27848101</c:v>
                </c:pt>
                <c:pt idx="1182">
                  <c:v>1443.33114696</c:v>
                </c:pt>
                <c:pt idx="1183">
                  <c:v>1443.36913896</c:v>
                </c:pt>
                <c:pt idx="1184">
                  <c:v>1443.38901091</c:v>
                </c:pt>
                <c:pt idx="1185">
                  <c:v>1443.42242599</c:v>
                </c:pt>
                <c:pt idx="1186">
                  <c:v>1459.51059103</c:v>
                </c:pt>
                <c:pt idx="1187">
                  <c:v>1459.54185295</c:v>
                </c:pt>
                <c:pt idx="1188">
                  <c:v>1459.54097199</c:v>
                </c:pt>
                <c:pt idx="1189">
                  <c:v>1459.57728195</c:v>
                </c:pt>
                <c:pt idx="1190">
                  <c:v>1459.58129692</c:v>
                </c:pt>
                <c:pt idx="1191">
                  <c:v>1427.97351694</c:v>
                </c:pt>
                <c:pt idx="1192">
                  <c:v>1427.91029191</c:v>
                </c:pt>
                <c:pt idx="1193">
                  <c:v>1427.92740989</c:v>
                </c:pt>
                <c:pt idx="1194">
                  <c:v>1427.92577505</c:v>
                </c:pt>
                <c:pt idx="1195">
                  <c:v>1427.92729092</c:v>
                </c:pt>
                <c:pt idx="1196">
                  <c:v>1443.45718884</c:v>
                </c:pt>
                <c:pt idx="1197">
                  <c:v>1443.49245501</c:v>
                </c:pt>
                <c:pt idx="1198">
                  <c:v>1443.50364995</c:v>
                </c:pt>
                <c:pt idx="1199">
                  <c:v>1443.53300595</c:v>
                </c:pt>
                <c:pt idx="1200">
                  <c:v>1443.51531196</c:v>
                </c:pt>
                <c:pt idx="1201">
                  <c:v>1459.59707284</c:v>
                </c:pt>
                <c:pt idx="1202">
                  <c:v>1459.60085106</c:v>
                </c:pt>
                <c:pt idx="1203">
                  <c:v>1459.62175989</c:v>
                </c:pt>
                <c:pt idx="1204">
                  <c:v>1459.62233901</c:v>
                </c:pt>
                <c:pt idx="1205">
                  <c:v>1459.64682007</c:v>
                </c:pt>
                <c:pt idx="1206">
                  <c:v>1443.56549907</c:v>
                </c:pt>
                <c:pt idx="1207">
                  <c:v>1443.59880495</c:v>
                </c:pt>
                <c:pt idx="1208">
                  <c:v>1443.63086295</c:v>
                </c:pt>
                <c:pt idx="1209">
                  <c:v>1443.64243484</c:v>
                </c:pt>
                <c:pt idx="1210">
                  <c:v>1443.65071392</c:v>
                </c:pt>
                <c:pt idx="1211">
                  <c:v>1427.92638206</c:v>
                </c:pt>
                <c:pt idx="1212">
                  <c:v>1427.92662907</c:v>
                </c:pt>
                <c:pt idx="1213">
                  <c:v>1427.92674804</c:v>
                </c:pt>
                <c:pt idx="1214">
                  <c:v>1427.96361589</c:v>
                </c:pt>
                <c:pt idx="1215">
                  <c:v>1427.91453791</c:v>
                </c:pt>
                <c:pt idx="1216">
                  <c:v>1459.64784384</c:v>
                </c:pt>
                <c:pt idx="1217">
                  <c:v>1459.6927669</c:v>
                </c:pt>
                <c:pt idx="1218">
                  <c:v>1459.69721603</c:v>
                </c:pt>
                <c:pt idx="1219">
                  <c:v>1459.71400499</c:v>
                </c:pt>
                <c:pt idx="1220">
                  <c:v>1459.71700001</c:v>
                </c:pt>
                <c:pt idx="1221">
                  <c:v>1443.66234803</c:v>
                </c:pt>
                <c:pt idx="1222">
                  <c:v>1427.91441584</c:v>
                </c:pt>
                <c:pt idx="1223">
                  <c:v>1427.96945286</c:v>
                </c:pt>
                <c:pt idx="1224">
                  <c:v>1427.91428494</c:v>
                </c:pt>
                <c:pt idx="1225">
                  <c:v>1427.91403985</c:v>
                </c:pt>
                <c:pt idx="1226">
                  <c:v>1427.91416287</c:v>
                </c:pt>
                <c:pt idx="1227">
                  <c:v>1443.67572403</c:v>
                </c:pt>
                <c:pt idx="1228">
                  <c:v>1443.68820596</c:v>
                </c:pt>
                <c:pt idx="1229">
                  <c:v>1443.71277905</c:v>
                </c:pt>
                <c:pt idx="1230">
                  <c:v>1443.70120096</c:v>
                </c:pt>
                <c:pt idx="1231">
                  <c:v>1459.74592686</c:v>
                </c:pt>
                <c:pt idx="1232">
                  <c:v>1459.74649906</c:v>
                </c:pt>
                <c:pt idx="1233">
                  <c:v>1459.78478789</c:v>
                </c:pt>
                <c:pt idx="1234">
                  <c:v>1459.7929709</c:v>
                </c:pt>
                <c:pt idx="1235">
                  <c:v>1459.81526184</c:v>
                </c:pt>
                <c:pt idx="1236">
                  <c:v>1427.91391492</c:v>
                </c:pt>
                <c:pt idx="1237">
                  <c:v>1459.81575489</c:v>
                </c:pt>
                <c:pt idx="1238">
                  <c:v>1459.85392404</c:v>
                </c:pt>
                <c:pt idx="1239">
                  <c:v>1459.86186695</c:v>
                </c:pt>
                <c:pt idx="1240">
                  <c:v>1459.88286686</c:v>
                </c:pt>
                <c:pt idx="1241">
                  <c:v>1459.87891603</c:v>
                </c:pt>
                <c:pt idx="1242">
                  <c:v>1427.91377902</c:v>
                </c:pt>
                <c:pt idx="1243">
                  <c:v>1427.91843104</c:v>
                </c:pt>
                <c:pt idx="1244">
                  <c:v>1427.92626095</c:v>
                </c:pt>
                <c:pt idx="1245">
                  <c:v>1427.925529</c:v>
                </c:pt>
                <c:pt idx="1246">
                  <c:v>1443.72087002</c:v>
                </c:pt>
                <c:pt idx="1247">
                  <c:v>1443.74372506</c:v>
                </c:pt>
                <c:pt idx="1248">
                  <c:v>1443.78670287</c:v>
                </c:pt>
                <c:pt idx="1249">
                  <c:v>1443.81063294</c:v>
                </c:pt>
                <c:pt idx="1250">
                  <c:v>1443.82447696</c:v>
                </c:pt>
                <c:pt idx="1251">
                  <c:v>1443.83682799</c:v>
                </c:pt>
                <c:pt idx="1252">
                  <c:v>1443.84780598</c:v>
                </c:pt>
                <c:pt idx="1253">
                  <c:v>1443.86388493</c:v>
                </c:pt>
                <c:pt idx="1254">
                  <c:v>1427.92540598</c:v>
                </c:pt>
                <c:pt idx="1255">
                  <c:v>1427.91073084</c:v>
                </c:pt>
                <c:pt idx="1256">
                  <c:v>1443.8752439</c:v>
                </c:pt>
                <c:pt idx="1257">
                  <c:v>1459.93111086</c:v>
                </c:pt>
                <c:pt idx="1258">
                  <c:v>1459.99050283</c:v>
                </c:pt>
                <c:pt idx="1259">
                  <c:v>1460.02140284</c:v>
                </c:pt>
                <c:pt idx="1260">
                  <c:v>1460.08919501</c:v>
                </c:pt>
                <c:pt idx="1261">
                  <c:v>1459.98970795</c:v>
                </c:pt>
                <c:pt idx="1262">
                  <c:v>1443.88826799</c:v>
                </c:pt>
                <c:pt idx="1263">
                  <c:v>1443.89638686</c:v>
                </c:pt>
                <c:pt idx="1264">
                  <c:v>1444.07084894</c:v>
                </c:pt>
                <c:pt idx="1265">
                  <c:v>1444.10821986</c:v>
                </c:pt>
                <c:pt idx="1266">
                  <c:v>1444.11572385</c:v>
                </c:pt>
                <c:pt idx="1267">
                  <c:v>1444.13123107</c:v>
                </c:pt>
                <c:pt idx="1268">
                  <c:v>1460.08892584</c:v>
                </c:pt>
                <c:pt idx="1269">
                  <c:v>1460.01883388</c:v>
                </c:pt>
                <c:pt idx="1270">
                  <c:v>1460.14413285</c:v>
                </c:pt>
                <c:pt idx="1271">
                  <c:v>1460.13762188</c:v>
                </c:pt>
                <c:pt idx="1272">
                  <c:v>1460.23803997</c:v>
                </c:pt>
                <c:pt idx="1273">
                  <c:v>1444.07111907</c:v>
                </c:pt>
                <c:pt idx="1274">
                  <c:v>1444.13919997</c:v>
                </c:pt>
                <c:pt idx="1275">
                  <c:v>1444.15420485</c:v>
                </c:pt>
                <c:pt idx="1276">
                  <c:v>1444.16261506</c:v>
                </c:pt>
                <c:pt idx="1277">
                  <c:v>1444.17388606</c:v>
                </c:pt>
                <c:pt idx="1278">
                  <c:v>1460.27871084</c:v>
                </c:pt>
                <c:pt idx="1279">
                  <c:v>1460.34176207</c:v>
                </c:pt>
                <c:pt idx="1280">
                  <c:v>1460.34943986</c:v>
                </c:pt>
                <c:pt idx="1281">
                  <c:v>1460.39052987</c:v>
                </c:pt>
                <c:pt idx="1282">
                  <c:v>1460.39273596</c:v>
                </c:pt>
                <c:pt idx="1283">
                  <c:v>1444.19380283</c:v>
                </c:pt>
                <c:pt idx="1284">
                  <c:v>1444.20110989</c:v>
                </c:pt>
                <c:pt idx="1285">
                  <c:v>1444.21547103</c:v>
                </c:pt>
                <c:pt idx="1286">
                  <c:v>1444.22351885</c:v>
                </c:pt>
                <c:pt idx="1287">
                  <c:v>1444.23505497</c:v>
                </c:pt>
                <c:pt idx="1288">
                  <c:v>1460.44037485</c:v>
                </c:pt>
                <c:pt idx="1289">
                  <c:v>1460.44440103</c:v>
                </c:pt>
                <c:pt idx="1290">
                  <c:v>1460.53113699</c:v>
                </c:pt>
                <c:pt idx="1291">
                  <c:v>1460.53364706</c:v>
                </c:pt>
                <c:pt idx="1292">
                  <c:v>1444.24959683</c:v>
                </c:pt>
                <c:pt idx="1293">
                  <c:v>1444.26067495</c:v>
                </c:pt>
                <c:pt idx="1294">
                  <c:v>1444.27708793</c:v>
                </c:pt>
                <c:pt idx="1295">
                  <c:v>1444.284621</c:v>
                </c:pt>
                <c:pt idx="1296">
                  <c:v>1460.59585094</c:v>
                </c:pt>
                <c:pt idx="1297">
                  <c:v>1460.63614392</c:v>
                </c:pt>
                <c:pt idx="1298">
                  <c:v>1460.65699792</c:v>
                </c:pt>
                <c:pt idx="1299">
                  <c:v>1460.68140602</c:v>
                </c:pt>
                <c:pt idx="1300">
                  <c:v>1460.59632587</c:v>
                </c:pt>
                <c:pt idx="1301">
                  <c:v>1444.30094886</c:v>
                </c:pt>
                <c:pt idx="1302">
                  <c:v>1444.30862498</c:v>
                </c:pt>
                <c:pt idx="1303">
                  <c:v>1460.65954995</c:v>
                </c:pt>
                <c:pt idx="1304">
                  <c:v>1460.71809983</c:v>
                </c:pt>
                <c:pt idx="1305">
                  <c:v>1460.63700986</c:v>
                </c:pt>
                <c:pt idx="1306">
                  <c:v>1460.71859384</c:v>
                </c:pt>
                <c:pt idx="1307">
                  <c:v>1460.68959689</c:v>
                </c:pt>
                <c:pt idx="1308">
                  <c:v>1444.32022691</c:v>
                </c:pt>
                <c:pt idx="1309">
                  <c:v>1444.35014391</c:v>
                </c:pt>
                <c:pt idx="1310">
                  <c:v>1444.3735559</c:v>
                </c:pt>
                <c:pt idx="1311">
                  <c:v>1444.32726288</c:v>
                </c:pt>
                <c:pt idx="1312">
                  <c:v>1444.36186004</c:v>
                </c:pt>
                <c:pt idx="1313">
                  <c:v>1444.54241347</c:v>
                </c:pt>
                <c:pt idx="1314">
                  <c:v>1444.57757246</c:v>
                </c:pt>
                <c:pt idx="1315">
                  <c:v>1444.57317054</c:v>
                </c:pt>
                <c:pt idx="1316">
                  <c:v>1444.60083544</c:v>
                </c:pt>
                <c:pt idx="1317">
                  <c:v>1460.77778888</c:v>
                </c:pt>
                <c:pt idx="1318">
                  <c:v>1460.78270197</c:v>
                </c:pt>
                <c:pt idx="1319">
                  <c:v>1460.79986095</c:v>
                </c:pt>
                <c:pt idx="1320">
                  <c:v>1460.80625701</c:v>
                </c:pt>
                <c:pt idx="1321">
                  <c:v>1444.5981555</c:v>
                </c:pt>
                <c:pt idx="1322">
                  <c:v>1444.60638189</c:v>
                </c:pt>
                <c:pt idx="1323">
                  <c:v>1444.63758147</c:v>
                </c:pt>
                <c:pt idx="1324">
                  <c:v>1444.63785446</c:v>
                </c:pt>
                <c:pt idx="1325">
                  <c:v>1460.84474206</c:v>
                </c:pt>
                <c:pt idx="1326">
                  <c:v>1460.86819601</c:v>
                </c:pt>
                <c:pt idx="1327">
                  <c:v>1460.94539285</c:v>
                </c:pt>
                <c:pt idx="1328">
                  <c:v>1460.97608304</c:v>
                </c:pt>
                <c:pt idx="1329">
                  <c:v>1461.046911</c:v>
                </c:pt>
                <c:pt idx="1330">
                  <c:v>1461.04736805</c:v>
                </c:pt>
                <c:pt idx="1331">
                  <c:v>1444.69200194</c:v>
                </c:pt>
                <c:pt idx="1332">
                  <c:v>1444.68414497</c:v>
                </c:pt>
                <c:pt idx="1333">
                  <c:v>1444.69712389</c:v>
                </c:pt>
                <c:pt idx="1334">
                  <c:v>1444.68859899</c:v>
                </c:pt>
                <c:pt idx="1335">
                  <c:v>1444.71891594</c:v>
                </c:pt>
                <c:pt idx="1336">
                  <c:v>1461.07568002</c:v>
                </c:pt>
                <c:pt idx="1337">
                  <c:v>1461.07715893</c:v>
                </c:pt>
                <c:pt idx="1338">
                  <c:v>1461.13986588</c:v>
                </c:pt>
                <c:pt idx="1339">
                  <c:v>1461.22309589</c:v>
                </c:pt>
                <c:pt idx="1340">
                  <c:v>1461.32845497</c:v>
                </c:pt>
                <c:pt idx="1341">
                  <c:v>1444.71903586</c:v>
                </c:pt>
                <c:pt idx="1342">
                  <c:v>1444.74071383</c:v>
                </c:pt>
                <c:pt idx="1343">
                  <c:v>1444.70191884</c:v>
                </c:pt>
                <c:pt idx="1344">
                  <c:v>1444.74110889</c:v>
                </c:pt>
                <c:pt idx="1345">
                  <c:v>1461.13427901</c:v>
                </c:pt>
                <c:pt idx="1346">
                  <c:v>1461.32791901</c:v>
                </c:pt>
                <c:pt idx="1347">
                  <c:v>1461.41433907</c:v>
                </c:pt>
                <c:pt idx="1348">
                  <c:v>1461.22247386</c:v>
                </c:pt>
                <c:pt idx="1349">
                  <c:v>1461.49060988</c:v>
                </c:pt>
                <c:pt idx="1350">
                  <c:v>1444.74083805</c:v>
                </c:pt>
                <c:pt idx="1351">
                  <c:v>1444.76042604</c:v>
                </c:pt>
                <c:pt idx="1352">
                  <c:v>1444.76028085</c:v>
                </c:pt>
                <c:pt idx="1353">
                  <c:v>1444.74098587</c:v>
                </c:pt>
                <c:pt idx="1354">
                  <c:v>1444.74135184</c:v>
                </c:pt>
                <c:pt idx="1355">
                  <c:v>1444.70232296</c:v>
                </c:pt>
                <c:pt idx="1356">
                  <c:v>1461.41024089</c:v>
                </c:pt>
                <c:pt idx="1357">
                  <c:v>1461.49108696</c:v>
                </c:pt>
                <c:pt idx="1358">
                  <c:v>1461.59339285</c:v>
                </c:pt>
                <c:pt idx="1359">
                  <c:v>1461.60042596</c:v>
                </c:pt>
                <c:pt idx="1360">
                  <c:v>1444.74123192</c:v>
                </c:pt>
                <c:pt idx="1361">
                  <c:v>1444.76092601</c:v>
                </c:pt>
                <c:pt idx="1362">
                  <c:v>1444.76071286</c:v>
                </c:pt>
                <c:pt idx="1363">
                  <c:v>1444.70217705</c:v>
                </c:pt>
                <c:pt idx="1364">
                  <c:v>1444.66123986</c:v>
                </c:pt>
                <c:pt idx="1365">
                  <c:v>1461.74142194</c:v>
                </c:pt>
                <c:pt idx="1366">
                  <c:v>1461.74406886</c:v>
                </c:pt>
                <c:pt idx="1367">
                  <c:v>1461.81511998</c:v>
                </c:pt>
                <c:pt idx="1368">
                  <c:v>1461.81557488</c:v>
                </c:pt>
                <c:pt idx="1369">
                  <c:v>1461.93625283</c:v>
                </c:pt>
                <c:pt idx="1370">
                  <c:v>1444.70177484</c:v>
                </c:pt>
                <c:pt idx="1371">
                  <c:v>1444.68463087</c:v>
                </c:pt>
                <c:pt idx="1372">
                  <c:v>1444.70017385</c:v>
                </c:pt>
                <c:pt idx="1373">
                  <c:v>1444.74644494</c:v>
                </c:pt>
                <c:pt idx="1374">
                  <c:v>1444.70164394</c:v>
                </c:pt>
                <c:pt idx="1375">
                  <c:v>1461.93705487</c:v>
                </c:pt>
                <c:pt idx="1376">
                  <c:v>1462.13537598</c:v>
                </c:pt>
                <c:pt idx="1377">
                  <c:v>1462.14990687</c:v>
                </c:pt>
                <c:pt idx="1378">
                  <c:v>1462.29021406</c:v>
                </c:pt>
                <c:pt idx="1379">
                  <c:v>1462.29090405</c:v>
                </c:pt>
                <c:pt idx="1380">
                  <c:v>1444.74951506</c:v>
                </c:pt>
                <c:pt idx="1381">
                  <c:v>1444.70044589</c:v>
                </c:pt>
                <c:pt idx="1382">
                  <c:v>1444.70031786</c:v>
                </c:pt>
                <c:pt idx="1383">
                  <c:v>1444.72024298</c:v>
                </c:pt>
                <c:pt idx="1384">
                  <c:v>1444.73514605</c:v>
                </c:pt>
                <c:pt idx="1385">
                  <c:v>1462.32433891</c:v>
                </c:pt>
                <c:pt idx="1386">
                  <c:v>1462.32482004</c:v>
                </c:pt>
                <c:pt idx="1387">
                  <c:v>1462.38315701</c:v>
                </c:pt>
                <c:pt idx="1388">
                  <c:v>1462.38353491</c:v>
                </c:pt>
                <c:pt idx="1389">
                  <c:v>1462.45469594</c:v>
                </c:pt>
                <c:pt idx="1390">
                  <c:v>1462.45425987</c:v>
                </c:pt>
                <c:pt idx="1391">
                  <c:v>1444.73474598</c:v>
                </c:pt>
                <c:pt idx="1392">
                  <c:v>1444.69602394</c:v>
                </c:pt>
                <c:pt idx="1393">
                  <c:v>1444.72195697</c:v>
                </c:pt>
                <c:pt idx="1394">
                  <c:v>1444.70622587</c:v>
                </c:pt>
                <c:pt idx="1395">
                  <c:v>1444.72183704</c:v>
                </c:pt>
                <c:pt idx="1396">
                  <c:v>1462.52708006</c:v>
                </c:pt>
                <c:pt idx="1397">
                  <c:v>1462.52747703</c:v>
                </c:pt>
                <c:pt idx="1398">
                  <c:v>1462.54735684</c:v>
                </c:pt>
                <c:pt idx="1399">
                  <c:v>1462.54968786</c:v>
                </c:pt>
                <c:pt idx="1400">
                  <c:v>1462.57089806</c:v>
                </c:pt>
                <c:pt idx="1401">
                  <c:v>1444.65514803</c:v>
                </c:pt>
                <c:pt idx="1402">
                  <c:v>1444.69556403</c:v>
                </c:pt>
                <c:pt idx="1403">
                  <c:v>1444.65439892</c:v>
                </c:pt>
                <c:pt idx="1404">
                  <c:v>1444.75990295</c:v>
                </c:pt>
                <c:pt idx="1405">
                  <c:v>1444.69260192</c:v>
                </c:pt>
                <c:pt idx="1406">
                  <c:v>1462.57171988</c:v>
                </c:pt>
                <c:pt idx="1407">
                  <c:v>1462.62466598</c:v>
                </c:pt>
                <c:pt idx="1408">
                  <c:v>1462.63436699</c:v>
                </c:pt>
                <c:pt idx="1409">
                  <c:v>1462.68213987</c:v>
                </c:pt>
                <c:pt idx="1410">
                  <c:v>1462.68276</c:v>
                </c:pt>
                <c:pt idx="1411">
                  <c:v>1444.76012206</c:v>
                </c:pt>
                <c:pt idx="1412">
                  <c:v>1444.75171685</c:v>
                </c:pt>
                <c:pt idx="1413">
                  <c:v>1444.69296885</c:v>
                </c:pt>
                <c:pt idx="1414">
                  <c:v>1444.76109099</c:v>
                </c:pt>
                <c:pt idx="1415">
                  <c:v>1444.76239586</c:v>
                </c:pt>
                <c:pt idx="1416">
                  <c:v>1462.70898986</c:v>
                </c:pt>
                <c:pt idx="1417">
                  <c:v>1462.72850299</c:v>
                </c:pt>
                <c:pt idx="1418">
                  <c:v>1462.74103999</c:v>
                </c:pt>
                <c:pt idx="1419">
                  <c:v>1462.74782205</c:v>
                </c:pt>
                <c:pt idx="1420">
                  <c:v>1462.76024485</c:v>
                </c:pt>
                <c:pt idx="1421">
                  <c:v>1444.65103197</c:v>
                </c:pt>
                <c:pt idx="1422">
                  <c:v>1444.68169403</c:v>
                </c:pt>
                <c:pt idx="1423">
                  <c:v>1444.65629196</c:v>
                </c:pt>
                <c:pt idx="1424">
                  <c:v>1444.69633389</c:v>
                </c:pt>
                <c:pt idx="1425">
                  <c:v>1462.76772594</c:v>
                </c:pt>
                <c:pt idx="1426">
                  <c:v>1462.80299997</c:v>
                </c:pt>
                <c:pt idx="1427">
                  <c:v>1462.81826687</c:v>
                </c:pt>
                <c:pt idx="1428">
                  <c:v>1462.83775997</c:v>
                </c:pt>
                <c:pt idx="1429">
                  <c:v>1462.85301089</c:v>
                </c:pt>
                <c:pt idx="1430">
                  <c:v>1462.87064886</c:v>
                </c:pt>
                <c:pt idx="1431">
                  <c:v>1462.8920939</c:v>
                </c:pt>
                <c:pt idx="1432">
                  <c:v>1462.91085386</c:v>
                </c:pt>
                <c:pt idx="1433">
                  <c:v>1462.9350729</c:v>
                </c:pt>
                <c:pt idx="1434">
                  <c:v>1462.96482801</c:v>
                </c:pt>
                <c:pt idx="1435">
                  <c:v>1463.00560498</c:v>
                </c:pt>
                <c:pt idx="1436">
                  <c:v>1463.02170992</c:v>
                </c:pt>
                <c:pt idx="1437">
                  <c:v>1463.04296494</c:v>
                </c:pt>
                <c:pt idx="1438">
                  <c:v>1463.05470705</c:v>
                </c:pt>
                <c:pt idx="1439">
                  <c:v>1463.067734</c:v>
                </c:pt>
                <c:pt idx="1440">
                  <c:v>1463.07569695</c:v>
                </c:pt>
                <c:pt idx="1441">
                  <c:v>1463.11203289</c:v>
                </c:pt>
                <c:pt idx="1442">
                  <c:v>1463.11314201</c:v>
                </c:pt>
                <c:pt idx="1443">
                  <c:v>1463.14590406</c:v>
                </c:pt>
                <c:pt idx="1444">
                  <c:v>1463.14518595</c:v>
                </c:pt>
                <c:pt idx="1445">
                  <c:v>1463.20015597</c:v>
                </c:pt>
                <c:pt idx="1446">
                  <c:v>1463.20056391</c:v>
                </c:pt>
                <c:pt idx="1447">
                  <c:v>1463.22467685</c:v>
                </c:pt>
                <c:pt idx="1448">
                  <c:v>1463.22919989</c:v>
                </c:pt>
                <c:pt idx="1449">
                  <c:v>1463.24379301</c:v>
                </c:pt>
                <c:pt idx="1450">
                  <c:v>1463.24833393</c:v>
                </c:pt>
                <c:pt idx="1451">
                  <c:v>1463.26328301</c:v>
                </c:pt>
                <c:pt idx="1452">
                  <c:v>1463.26750302</c:v>
                </c:pt>
                <c:pt idx="1453">
                  <c:v>1463.28511405</c:v>
                </c:pt>
                <c:pt idx="1454">
                  <c:v>1463.28681087</c:v>
                </c:pt>
                <c:pt idx="1455">
                  <c:v>1463.31144905</c:v>
                </c:pt>
                <c:pt idx="1456">
                  <c:v>1463.31188989</c:v>
                </c:pt>
                <c:pt idx="1457">
                  <c:v>1463.33174396</c:v>
                </c:pt>
                <c:pt idx="1458">
                  <c:v>1463.33327699</c:v>
                </c:pt>
                <c:pt idx="1459">
                  <c:v>1463.58726442</c:v>
                </c:pt>
                <c:pt idx="1460">
                  <c:v>1463.58793199</c:v>
                </c:pt>
                <c:pt idx="1461">
                  <c:v>1463.60299551</c:v>
                </c:pt>
                <c:pt idx="1462">
                  <c:v>1463.60411048</c:v>
                </c:pt>
                <c:pt idx="1463">
                  <c:v>1463.63100648</c:v>
                </c:pt>
                <c:pt idx="1464">
                  <c:v>1463.60228491</c:v>
                </c:pt>
                <c:pt idx="1465">
                  <c:v>1463.63551402</c:v>
                </c:pt>
                <c:pt idx="1466">
                  <c:v>1463.62788391</c:v>
                </c:pt>
                <c:pt idx="1467">
                  <c:v>1463.65202248</c:v>
                </c:pt>
                <c:pt idx="1468">
                  <c:v>1463.64849293</c:v>
                </c:pt>
                <c:pt idx="1469">
                  <c:v>1463.67329395</c:v>
                </c:pt>
                <c:pt idx="1470">
                  <c:v>1463.69298697</c:v>
                </c:pt>
                <c:pt idx="1471">
                  <c:v>1463.69437146</c:v>
                </c:pt>
                <c:pt idx="1472">
                  <c:v>1463.70352387</c:v>
                </c:pt>
                <c:pt idx="1473">
                  <c:v>1463.79842699</c:v>
                </c:pt>
                <c:pt idx="1474">
                  <c:v>1463.79849041</c:v>
                </c:pt>
                <c:pt idx="1475">
                  <c:v>1463.81148398</c:v>
                </c:pt>
                <c:pt idx="1476">
                  <c:v>1463.80596793</c:v>
                </c:pt>
                <c:pt idx="1477">
                  <c:v>1463.80362391</c:v>
                </c:pt>
                <c:pt idx="1478">
                  <c:v>1463.81167293</c:v>
                </c:pt>
                <c:pt idx="1479">
                  <c:v>1463.82933784</c:v>
                </c:pt>
                <c:pt idx="1480">
                  <c:v>1463.85776401</c:v>
                </c:pt>
                <c:pt idx="1481">
                  <c:v>1463.85843301</c:v>
                </c:pt>
                <c:pt idx="1482">
                  <c:v>1463.78019905</c:v>
                </c:pt>
                <c:pt idx="1483">
                  <c:v>1463.860425</c:v>
                </c:pt>
                <c:pt idx="1484">
                  <c:v>1463.82298589</c:v>
                </c:pt>
                <c:pt idx="1485">
                  <c:v>1463.82310987</c:v>
                </c:pt>
                <c:pt idx="1486">
                  <c:v>1463.83822703</c:v>
                </c:pt>
                <c:pt idx="1487">
                  <c:v>1463.842489</c:v>
                </c:pt>
                <c:pt idx="1488">
                  <c:v>1463.76711106</c:v>
                </c:pt>
                <c:pt idx="1489">
                  <c:v>1463.82335591</c:v>
                </c:pt>
                <c:pt idx="1490">
                  <c:v>1463.82323289</c:v>
                </c:pt>
                <c:pt idx="1491">
                  <c:v>1463.82248592</c:v>
                </c:pt>
                <c:pt idx="1492">
                  <c:v>1463.82261086</c:v>
                </c:pt>
                <c:pt idx="1493">
                  <c:v>1463.86201906</c:v>
                </c:pt>
                <c:pt idx="1494">
                  <c:v>1463.82273483</c:v>
                </c:pt>
                <c:pt idx="1495">
                  <c:v>1463.86216497</c:v>
                </c:pt>
                <c:pt idx="1496">
                  <c:v>1463.8523519</c:v>
                </c:pt>
                <c:pt idx="1497">
                  <c:v>1463.8384769</c:v>
                </c:pt>
                <c:pt idx="1498">
                  <c:v>1463.82234788</c:v>
                </c:pt>
                <c:pt idx="1499">
                  <c:v>1463.84290385</c:v>
                </c:pt>
                <c:pt idx="1500">
                  <c:v>1463.85767007</c:v>
                </c:pt>
                <c:pt idx="1501">
                  <c:v>1463.85204101</c:v>
                </c:pt>
                <c:pt idx="1502">
                  <c:v>1463.77026892</c:v>
                </c:pt>
                <c:pt idx="1503">
                  <c:v>1463.80467892</c:v>
                </c:pt>
                <c:pt idx="1504">
                  <c:v>1463.79224586</c:v>
                </c:pt>
                <c:pt idx="1505">
                  <c:v>1463.80454683</c:v>
                </c:pt>
                <c:pt idx="1506">
                  <c:v>1463.79199505</c:v>
                </c:pt>
                <c:pt idx="1507">
                  <c:v>1463.83923602</c:v>
                </c:pt>
                <c:pt idx="1508">
                  <c:v>1463.80440903</c:v>
                </c:pt>
                <c:pt idx="1509">
                  <c:v>1463.79252601</c:v>
                </c:pt>
                <c:pt idx="1510">
                  <c:v>1463.84277701</c:v>
                </c:pt>
                <c:pt idx="1511">
                  <c:v>1463.8042829</c:v>
                </c:pt>
                <c:pt idx="1512">
                  <c:v>1463.79239297</c:v>
                </c:pt>
                <c:pt idx="1513">
                  <c:v>1463.80415606</c:v>
                </c:pt>
                <c:pt idx="1514">
                  <c:v>1463.84653687</c:v>
                </c:pt>
                <c:pt idx="1515">
                  <c:v>1463.79035902</c:v>
                </c:pt>
                <c:pt idx="1516">
                  <c:v>1463.80402684</c:v>
                </c:pt>
                <c:pt idx="1517">
                  <c:v>1463.79021287</c:v>
                </c:pt>
                <c:pt idx="1518">
                  <c:v>1463.77504897</c:v>
                </c:pt>
                <c:pt idx="1519">
                  <c:v>1463.79115796</c:v>
                </c:pt>
                <c:pt idx="1520">
                  <c:v>1463.79064894</c:v>
                </c:pt>
                <c:pt idx="1521">
                  <c:v>1463.83951497</c:v>
                </c:pt>
                <c:pt idx="1522">
                  <c:v>1463.83993602</c:v>
                </c:pt>
                <c:pt idx="1523">
                  <c:v>1463.79002595</c:v>
                </c:pt>
                <c:pt idx="1524">
                  <c:v>1463.84315705</c:v>
                </c:pt>
                <c:pt idx="1525">
                  <c:v>1463.77040696</c:v>
                </c:pt>
                <c:pt idx="1526">
                  <c:v>1463.78987002</c:v>
                </c:pt>
                <c:pt idx="1527">
                  <c:v>1463.79907203</c:v>
                </c:pt>
                <c:pt idx="1528">
                  <c:v>1463.77979207</c:v>
                </c:pt>
                <c:pt idx="1529">
                  <c:v>1463.80858397</c:v>
                </c:pt>
                <c:pt idx="1530">
                  <c:v>1463.81139684</c:v>
                </c:pt>
                <c:pt idx="1531">
                  <c:v>1463.79773903</c:v>
                </c:pt>
                <c:pt idx="1532">
                  <c:v>1463.81152487</c:v>
                </c:pt>
                <c:pt idx="1533">
                  <c:v>1463.77187395</c:v>
                </c:pt>
                <c:pt idx="1534">
                  <c:v>1463.81181598</c:v>
                </c:pt>
                <c:pt idx="1535">
                  <c:v>1463.79418993</c:v>
                </c:pt>
                <c:pt idx="1536">
                  <c:v>2316.59413791</c:v>
                </c:pt>
                <c:pt idx="1537">
                  <c:v>2316.73006988</c:v>
                </c:pt>
                <c:pt idx="1538">
                  <c:v>2316.78257585</c:v>
                </c:pt>
                <c:pt idx="1539">
                  <c:v>2316.88739896</c:v>
                </c:pt>
                <c:pt idx="1540">
                  <c:v>2316.92302489</c:v>
                </c:pt>
                <c:pt idx="1541">
                  <c:v>2321.24895</c:v>
                </c:pt>
                <c:pt idx="1542">
                  <c:v>2321.26191485</c:v>
                </c:pt>
                <c:pt idx="1543">
                  <c:v>2321.28872752</c:v>
                </c:pt>
                <c:pt idx="1544">
                  <c:v>2321.31962848</c:v>
                </c:pt>
                <c:pt idx="1545">
                  <c:v>2321.36581886</c:v>
                </c:pt>
                <c:pt idx="1546">
                  <c:v>2321.41089845</c:v>
                </c:pt>
                <c:pt idx="1547">
                  <c:v>2321.45262992</c:v>
                </c:pt>
                <c:pt idx="1548">
                  <c:v>2321.47346795</c:v>
                </c:pt>
                <c:pt idx="1549">
                  <c:v>2321.48299444</c:v>
                </c:pt>
                <c:pt idx="1550">
                  <c:v>2321.49642992</c:v>
                </c:pt>
                <c:pt idx="1551">
                  <c:v>2321.5102005</c:v>
                </c:pt>
                <c:pt idx="1552">
                  <c:v>2321.52361405</c:v>
                </c:pt>
                <c:pt idx="1553">
                  <c:v>2321.54611242</c:v>
                </c:pt>
                <c:pt idx="1554">
                  <c:v>2321.57461691</c:v>
                </c:pt>
                <c:pt idx="1555">
                  <c:v>2321.60115588</c:v>
                </c:pt>
                <c:pt idx="1556">
                  <c:v>2321.60724795</c:v>
                </c:pt>
                <c:pt idx="1557">
                  <c:v>2317.38565803</c:v>
                </c:pt>
                <c:pt idx="1558">
                  <c:v>2321.62997139</c:v>
                </c:pt>
                <c:pt idx="1559">
                  <c:v>2321.63523245</c:v>
                </c:pt>
                <c:pt idx="1560">
                  <c:v>2321.64744937</c:v>
                </c:pt>
                <c:pt idx="1561">
                  <c:v>2321.64627242</c:v>
                </c:pt>
                <c:pt idx="1562">
                  <c:v>2321.67052042</c:v>
                </c:pt>
                <c:pt idx="1563">
                  <c:v>2317.80968785</c:v>
                </c:pt>
                <c:pt idx="1564">
                  <c:v>2317.83108187</c:v>
                </c:pt>
                <c:pt idx="1565">
                  <c:v>2317.83160186</c:v>
                </c:pt>
                <c:pt idx="1566">
                  <c:v>2317.86190391</c:v>
                </c:pt>
                <c:pt idx="1567">
                  <c:v>2317.86223197</c:v>
                </c:pt>
                <c:pt idx="1568">
                  <c:v>2317.88910198</c:v>
                </c:pt>
                <c:pt idx="1569">
                  <c:v>2317.88956404</c:v>
                </c:pt>
                <c:pt idx="1570">
                  <c:v>2317.91781807</c:v>
                </c:pt>
                <c:pt idx="1571">
                  <c:v>2317.91754389</c:v>
                </c:pt>
                <c:pt idx="1572">
                  <c:v>2317.97720289</c:v>
                </c:pt>
                <c:pt idx="1573">
                  <c:v>2317.9748199</c:v>
                </c:pt>
                <c:pt idx="1574">
                  <c:v>2318.01530385</c:v>
                </c:pt>
                <c:pt idx="1575">
                  <c:v>2318.02552891</c:v>
                </c:pt>
                <c:pt idx="1576">
                  <c:v>2318.05118704</c:v>
                </c:pt>
                <c:pt idx="1577">
                  <c:v>2318.05507493</c:v>
                </c:pt>
                <c:pt idx="1578">
                  <c:v>2318.07028985</c:v>
                </c:pt>
                <c:pt idx="1579">
                  <c:v>2318.0740149</c:v>
                </c:pt>
                <c:pt idx="1580">
                  <c:v>2318.09542584</c:v>
                </c:pt>
                <c:pt idx="1581">
                  <c:v>2318.09595203</c:v>
                </c:pt>
                <c:pt idx="1582">
                  <c:v>2318.12021089</c:v>
                </c:pt>
                <c:pt idx="1583">
                  <c:v>2318.12312889</c:v>
                </c:pt>
                <c:pt idx="1584">
                  <c:v>2318.14291692</c:v>
                </c:pt>
                <c:pt idx="1585">
                  <c:v>2318.14354491</c:v>
                </c:pt>
                <c:pt idx="1586">
                  <c:v>2318.16525197</c:v>
                </c:pt>
                <c:pt idx="1587">
                  <c:v>2318.16577196</c:v>
                </c:pt>
                <c:pt idx="1588">
                  <c:v>2318.200495</c:v>
                </c:pt>
                <c:pt idx="1589">
                  <c:v>2318.20163798</c:v>
                </c:pt>
                <c:pt idx="1590">
                  <c:v>2318.23166895</c:v>
                </c:pt>
                <c:pt idx="1591">
                  <c:v>2318.23692203</c:v>
                </c:pt>
                <c:pt idx="1592">
                  <c:v>2318.25024891</c:v>
                </c:pt>
                <c:pt idx="1593">
                  <c:v>2318.25550985</c:v>
                </c:pt>
                <c:pt idx="1594">
                  <c:v>2318.27124906</c:v>
                </c:pt>
                <c:pt idx="1595">
                  <c:v>2318.282423019999</c:v>
                </c:pt>
                <c:pt idx="1596">
                  <c:v>2318.29466391</c:v>
                </c:pt>
                <c:pt idx="1597">
                  <c:v>2318.31896901</c:v>
                </c:pt>
                <c:pt idx="1598">
                  <c:v>2318.33895493</c:v>
                </c:pt>
                <c:pt idx="1599">
                  <c:v>2318.35830784</c:v>
                </c:pt>
                <c:pt idx="1600">
                  <c:v>2318.30406499</c:v>
                </c:pt>
                <c:pt idx="1601">
                  <c:v>2318.34260798</c:v>
                </c:pt>
                <c:pt idx="1602">
                  <c:v>2318.32338595</c:v>
                </c:pt>
                <c:pt idx="1603">
                  <c:v>2318.37891483</c:v>
                </c:pt>
                <c:pt idx="1604">
                  <c:v>2318.36514306</c:v>
                </c:pt>
                <c:pt idx="1605">
                  <c:v>2318.3865819</c:v>
                </c:pt>
                <c:pt idx="1606">
                  <c:v>2318.4025979</c:v>
                </c:pt>
                <c:pt idx="1607">
                  <c:v>2318.41045189</c:v>
                </c:pt>
                <c:pt idx="1608">
                  <c:v>2318.42659688</c:v>
                </c:pt>
                <c:pt idx="1609">
                  <c:v>2318.42951393</c:v>
                </c:pt>
                <c:pt idx="1610">
                  <c:v>2318.44529486</c:v>
                </c:pt>
                <c:pt idx="1611">
                  <c:v>2318.45220685</c:v>
                </c:pt>
                <c:pt idx="1612">
                  <c:v>2318.46398902</c:v>
                </c:pt>
                <c:pt idx="1613">
                  <c:v>2318.47057891</c:v>
                </c:pt>
                <c:pt idx="1614">
                  <c:v>2318.48927498</c:v>
                </c:pt>
                <c:pt idx="1615">
                  <c:v>2318.49159598</c:v>
                </c:pt>
                <c:pt idx="1616">
                  <c:v>2318.54229593</c:v>
                </c:pt>
                <c:pt idx="1617">
                  <c:v>2318.54304099</c:v>
                </c:pt>
                <c:pt idx="1618">
                  <c:v>2318.56556606</c:v>
                </c:pt>
                <c:pt idx="1619">
                  <c:v>2318.56612802</c:v>
                </c:pt>
                <c:pt idx="1620">
                  <c:v>2318.58872199</c:v>
                </c:pt>
                <c:pt idx="1621">
                  <c:v>2318.58813405</c:v>
                </c:pt>
                <c:pt idx="1622">
                  <c:v>2318.60892296</c:v>
                </c:pt>
                <c:pt idx="1623">
                  <c:v>2318.62017703</c:v>
                </c:pt>
                <c:pt idx="1624">
                  <c:v>2318.62793183</c:v>
                </c:pt>
                <c:pt idx="1625">
                  <c:v>2318.63944387</c:v>
                </c:pt>
                <c:pt idx="1626">
                  <c:v>2318.64733696</c:v>
                </c:pt>
                <c:pt idx="1627">
                  <c:v>2318.65886688</c:v>
                </c:pt>
                <c:pt idx="1628">
                  <c:v>2318.666965959996</c:v>
                </c:pt>
                <c:pt idx="1629">
                  <c:v>2318.68226886</c:v>
                </c:pt>
                <c:pt idx="1630">
                  <c:v>2318.68704891</c:v>
                </c:pt>
                <c:pt idx="1631">
                  <c:v>2318.70407391</c:v>
                </c:pt>
                <c:pt idx="1632">
                  <c:v>2318.71875191</c:v>
                </c:pt>
                <c:pt idx="1633">
                  <c:v>2318.73561692</c:v>
                </c:pt>
                <c:pt idx="1634">
                  <c:v>2318.74444294</c:v>
                </c:pt>
                <c:pt idx="1635">
                  <c:v>2318.75598097</c:v>
                </c:pt>
                <c:pt idx="1636">
                  <c:v>2318.763829949999</c:v>
                </c:pt>
                <c:pt idx="1637">
                  <c:v>2318.77472687</c:v>
                </c:pt>
                <c:pt idx="1638">
                  <c:v>2318.79268289</c:v>
                </c:pt>
                <c:pt idx="1639">
                  <c:v>2318.80901194</c:v>
                </c:pt>
                <c:pt idx="1640">
                  <c:v>2318.81240606</c:v>
                </c:pt>
                <c:pt idx="1641">
                  <c:v>2318.82895684</c:v>
                </c:pt>
                <c:pt idx="1642">
                  <c:v>2318.83222485</c:v>
                </c:pt>
                <c:pt idx="1643">
                  <c:v>2318.84937596</c:v>
                </c:pt>
                <c:pt idx="1644">
                  <c:v>2318.851197</c:v>
                </c:pt>
                <c:pt idx="1645">
                  <c:v>2318.87365603</c:v>
                </c:pt>
                <c:pt idx="1646">
                  <c:v>2318.874861</c:v>
                </c:pt>
                <c:pt idx="1647">
                  <c:v>2318.89632702</c:v>
                </c:pt>
                <c:pt idx="1648">
                  <c:v>2318.898875</c:v>
                </c:pt>
                <c:pt idx="1649">
                  <c:v>2318.92258692</c:v>
                </c:pt>
                <c:pt idx="1650">
                  <c:v>2318.92303896</c:v>
                </c:pt>
                <c:pt idx="1651">
                  <c:v>2318.95307803</c:v>
                </c:pt>
                <c:pt idx="1652">
                  <c:v>2318.95356202</c:v>
                </c:pt>
                <c:pt idx="1653">
                  <c:v>2318.97471499</c:v>
                </c:pt>
                <c:pt idx="1654">
                  <c:v>2318.97722793</c:v>
                </c:pt>
                <c:pt idx="1655">
                  <c:v>2318.99902892</c:v>
                </c:pt>
                <c:pt idx="1656">
                  <c:v>2319.00290084</c:v>
                </c:pt>
                <c:pt idx="1657">
                  <c:v>2319.01751995</c:v>
                </c:pt>
                <c:pt idx="1658">
                  <c:v>2319.02211595</c:v>
                </c:pt>
                <c:pt idx="1659">
                  <c:v>2319.04239392</c:v>
                </c:pt>
                <c:pt idx="1660">
                  <c:v>2319.04639506</c:v>
                </c:pt>
                <c:pt idx="1661">
                  <c:v>2319.06175804</c:v>
                </c:pt>
                <c:pt idx="1662">
                  <c:v>2319.06675386</c:v>
                </c:pt>
                <c:pt idx="1663">
                  <c:v>2319.08181095</c:v>
                </c:pt>
                <c:pt idx="1664">
                  <c:v>2319.08661389</c:v>
                </c:pt>
                <c:pt idx="1665">
                  <c:v>2319.10183096</c:v>
                </c:pt>
                <c:pt idx="1666">
                  <c:v>2319.10672498</c:v>
                </c:pt>
                <c:pt idx="1667">
                  <c:v>2319.12316394</c:v>
                </c:pt>
                <c:pt idx="1668">
                  <c:v>2319.12722707</c:v>
                </c:pt>
                <c:pt idx="1669">
                  <c:v>2319.14236593</c:v>
                </c:pt>
                <c:pt idx="1670">
                  <c:v>2319.146487949999</c:v>
                </c:pt>
                <c:pt idx="1671">
                  <c:v>2319.16581798</c:v>
                </c:pt>
                <c:pt idx="1672">
                  <c:v>2319.16629386</c:v>
                </c:pt>
                <c:pt idx="1673">
                  <c:v>2319.19542384</c:v>
                </c:pt>
                <c:pt idx="1674">
                  <c:v>2319.20275688</c:v>
                </c:pt>
                <c:pt idx="1675">
                  <c:v>2319.2190659</c:v>
                </c:pt>
                <c:pt idx="1676">
                  <c:v>2319.22473097</c:v>
                </c:pt>
                <c:pt idx="1677">
                  <c:v>2319.24674797</c:v>
                </c:pt>
                <c:pt idx="1678">
                  <c:v>2319.25211191</c:v>
                </c:pt>
                <c:pt idx="1679">
                  <c:v>2319.26806307</c:v>
                </c:pt>
                <c:pt idx="1680">
                  <c:v>2319.27347493</c:v>
                </c:pt>
                <c:pt idx="1681">
                  <c:v>2319.28698087</c:v>
                </c:pt>
                <c:pt idx="1682">
                  <c:v>2319.29291797</c:v>
                </c:pt>
                <c:pt idx="1683">
                  <c:v>2319.30691195</c:v>
                </c:pt>
                <c:pt idx="1684">
                  <c:v>2319.31555605</c:v>
                </c:pt>
                <c:pt idx="1685">
                  <c:v>2319.32887101</c:v>
                </c:pt>
                <c:pt idx="1686">
                  <c:v>2319.33945084</c:v>
                </c:pt>
                <c:pt idx="1687">
                  <c:v>2319.35512805</c:v>
                </c:pt>
                <c:pt idx="1688">
                  <c:v>2319.36319685</c:v>
                </c:pt>
                <c:pt idx="1689">
                  <c:v>2319.410496</c:v>
                </c:pt>
                <c:pt idx="1690">
                  <c:v>2319.43908787</c:v>
                </c:pt>
                <c:pt idx="1691">
                  <c:v>2319.46281695</c:v>
                </c:pt>
                <c:pt idx="1692">
                  <c:v>2319.47760105</c:v>
                </c:pt>
                <c:pt idx="1693">
                  <c:v>2319.506145</c:v>
                </c:pt>
                <c:pt idx="1694">
                  <c:v>2319.51534295</c:v>
                </c:pt>
                <c:pt idx="1695">
                  <c:v>2319.62290406</c:v>
                </c:pt>
                <c:pt idx="1696">
                  <c:v>2319.63924098</c:v>
                </c:pt>
                <c:pt idx="1697">
                  <c:v>2319.702781919998</c:v>
                </c:pt>
                <c:pt idx="1698">
                  <c:v>2319.70341992</c:v>
                </c:pt>
                <c:pt idx="1699">
                  <c:v>2319.73022985</c:v>
                </c:pt>
                <c:pt idx="1700">
                  <c:v>2319.73081803</c:v>
                </c:pt>
                <c:pt idx="1701">
                  <c:v>2319.75886393</c:v>
                </c:pt>
                <c:pt idx="1702">
                  <c:v>2319.75976706</c:v>
                </c:pt>
                <c:pt idx="1703">
                  <c:v>2319.78352594</c:v>
                </c:pt>
                <c:pt idx="1704">
                  <c:v>2319.79827094</c:v>
                </c:pt>
                <c:pt idx="1705">
                  <c:v>2319.81422496</c:v>
                </c:pt>
                <c:pt idx="1706">
                  <c:v>2319.82721901</c:v>
                </c:pt>
                <c:pt idx="1707">
                  <c:v>2319.83567095</c:v>
                </c:pt>
                <c:pt idx="1708">
                  <c:v>2319.84780502</c:v>
                </c:pt>
                <c:pt idx="1709">
                  <c:v>2319.85548401</c:v>
                </c:pt>
                <c:pt idx="1710">
                  <c:v>2319.87731194</c:v>
                </c:pt>
                <c:pt idx="1711">
                  <c:v>2319.87777686</c:v>
                </c:pt>
                <c:pt idx="1712">
                  <c:v>2319.89786601</c:v>
                </c:pt>
                <c:pt idx="1713">
                  <c:v>2319.91347289</c:v>
                </c:pt>
                <c:pt idx="1714">
                  <c:v>2319.95125484</c:v>
                </c:pt>
                <c:pt idx="1715">
                  <c:v>2319.97765899</c:v>
                </c:pt>
                <c:pt idx="1716">
                  <c:v>2319.99975491</c:v>
                </c:pt>
                <c:pt idx="1717">
                  <c:v>2320.01857185</c:v>
                </c:pt>
                <c:pt idx="1718">
                  <c:v>2320.05614805</c:v>
                </c:pt>
                <c:pt idx="1719">
                  <c:v>2320.06433392</c:v>
                </c:pt>
                <c:pt idx="1720">
                  <c:v>2320.07542086</c:v>
                </c:pt>
                <c:pt idx="1721">
                  <c:v>2320.08330393</c:v>
                </c:pt>
                <c:pt idx="1722">
                  <c:v>2320.09506202</c:v>
                </c:pt>
                <c:pt idx="1723">
                  <c:v>2320.10278606</c:v>
                </c:pt>
                <c:pt idx="1724">
                  <c:v>2320.11419201</c:v>
                </c:pt>
                <c:pt idx="1725">
                  <c:v>2320.128299949999</c:v>
                </c:pt>
                <c:pt idx="1726">
                  <c:v>2320.14056587</c:v>
                </c:pt>
                <c:pt idx="1727">
                  <c:v>2320.14865088</c:v>
                </c:pt>
                <c:pt idx="1728">
                  <c:v>2320.17757297</c:v>
                </c:pt>
                <c:pt idx="1729">
                  <c:v>2320.17821288</c:v>
                </c:pt>
                <c:pt idx="1730">
                  <c:v>2320.25061584</c:v>
                </c:pt>
                <c:pt idx="1731">
                  <c:v>2320.25781989</c:v>
                </c:pt>
                <c:pt idx="1732">
                  <c:v>2320.30983996</c:v>
                </c:pt>
                <c:pt idx="1733">
                  <c:v>2320.32313085</c:v>
                </c:pt>
                <c:pt idx="1734">
                  <c:v>2320.35040498</c:v>
                </c:pt>
                <c:pt idx="1735">
                  <c:v>2320.35112286</c:v>
                </c:pt>
                <c:pt idx="1736">
                  <c:v>2320.41125202</c:v>
                </c:pt>
                <c:pt idx="1737">
                  <c:v>2320.41503</c:v>
                </c:pt>
                <c:pt idx="1738">
                  <c:v>2320.45742393</c:v>
                </c:pt>
                <c:pt idx="1739">
                  <c:v>2320.45794797</c:v>
                </c:pt>
                <c:pt idx="1740">
                  <c:v>2320.48631191</c:v>
                </c:pt>
                <c:pt idx="1741">
                  <c:v>2320.48852205</c:v>
                </c:pt>
                <c:pt idx="1742">
                  <c:v>2320.545784</c:v>
                </c:pt>
                <c:pt idx="1743">
                  <c:v>2320.54641485</c:v>
                </c:pt>
                <c:pt idx="1744">
                  <c:v>2320.66212797</c:v>
                </c:pt>
                <c:pt idx="1745">
                  <c:v>2320.66691089</c:v>
                </c:pt>
                <c:pt idx="1746">
                  <c:v>2320.77741194</c:v>
                </c:pt>
                <c:pt idx="1747">
                  <c:v>2320.78517699</c:v>
                </c:pt>
                <c:pt idx="1748">
                  <c:v>2320.87153387</c:v>
                </c:pt>
                <c:pt idx="1749">
                  <c:v>2320.87102199</c:v>
                </c:pt>
                <c:pt idx="1750">
                  <c:v>2320.91009903</c:v>
                </c:pt>
                <c:pt idx="1751">
                  <c:v>2320.92040801</c:v>
                </c:pt>
                <c:pt idx="1752">
                  <c:v>2321.00546598</c:v>
                </c:pt>
                <c:pt idx="1753">
                  <c:v>2321.00610089</c:v>
                </c:pt>
                <c:pt idx="1754">
                  <c:v>2321.10290504</c:v>
                </c:pt>
                <c:pt idx="1755">
                  <c:v>2321.10758305</c:v>
                </c:pt>
                <c:pt idx="1756">
                  <c:v>2321.15286303</c:v>
                </c:pt>
                <c:pt idx="1757">
                  <c:v>2321.16630888</c:v>
                </c:pt>
                <c:pt idx="1758">
                  <c:v>2321.25482893</c:v>
                </c:pt>
                <c:pt idx="1759">
                  <c:v>2321.26961398</c:v>
                </c:pt>
                <c:pt idx="1760">
                  <c:v>2321.39133</c:v>
                </c:pt>
                <c:pt idx="1761">
                  <c:v>2321.39801502</c:v>
                </c:pt>
                <c:pt idx="1762">
                  <c:v>2321.44517183</c:v>
                </c:pt>
                <c:pt idx="1763">
                  <c:v>2321.44991899</c:v>
                </c:pt>
                <c:pt idx="1764">
                  <c:v>2321.49347591</c:v>
                </c:pt>
                <c:pt idx="1765">
                  <c:v>2321.49890304</c:v>
                </c:pt>
                <c:pt idx="1766">
                  <c:v>2321.54212689</c:v>
                </c:pt>
                <c:pt idx="1767">
                  <c:v>2321.54261303</c:v>
                </c:pt>
                <c:pt idx="1768">
                  <c:v>2321.56158495</c:v>
                </c:pt>
                <c:pt idx="1769">
                  <c:v>2321.57010889</c:v>
                </c:pt>
                <c:pt idx="1770">
                  <c:v>2321.58145499</c:v>
                </c:pt>
                <c:pt idx="1771">
                  <c:v>2321.593503</c:v>
                </c:pt>
                <c:pt idx="1772">
                  <c:v>2321.61564398</c:v>
                </c:pt>
                <c:pt idx="1773">
                  <c:v>2321.65530992</c:v>
                </c:pt>
                <c:pt idx="1774">
                  <c:v>2321.6990099</c:v>
                </c:pt>
                <c:pt idx="1775">
                  <c:v>2321.72354984</c:v>
                </c:pt>
                <c:pt idx="1776">
                  <c:v>2321.73141289</c:v>
                </c:pt>
                <c:pt idx="1777">
                  <c:v>2321.74379492</c:v>
                </c:pt>
                <c:pt idx="1778">
                  <c:v>2321.75096703</c:v>
                </c:pt>
                <c:pt idx="1779">
                  <c:v>2321.77189898</c:v>
                </c:pt>
                <c:pt idx="1780">
                  <c:v>2321.78337502</c:v>
                </c:pt>
                <c:pt idx="1781">
                  <c:v>2321.79147387</c:v>
                </c:pt>
                <c:pt idx="1782">
                  <c:v>2321.80415797</c:v>
                </c:pt>
                <c:pt idx="1783">
                  <c:v>2321.81187892</c:v>
                </c:pt>
                <c:pt idx="1784">
                  <c:v>2321.82403994</c:v>
                </c:pt>
                <c:pt idx="1785">
                  <c:v>2321.83281898</c:v>
                </c:pt>
                <c:pt idx="1786">
                  <c:v>2321.84506607</c:v>
                </c:pt>
                <c:pt idx="1787">
                  <c:v>2321.89977288</c:v>
                </c:pt>
                <c:pt idx="1788">
                  <c:v>2321.92868304</c:v>
                </c:pt>
                <c:pt idx="1789">
                  <c:v>2321.94562387</c:v>
                </c:pt>
                <c:pt idx="1790">
                  <c:v>2321.96822786</c:v>
                </c:pt>
                <c:pt idx="1791">
                  <c:v>2321.99026704</c:v>
                </c:pt>
                <c:pt idx="1792">
                  <c:v>2322.01302385</c:v>
                </c:pt>
                <c:pt idx="1793">
                  <c:v>2322.02777505</c:v>
                </c:pt>
                <c:pt idx="1794">
                  <c:v>2322.0398469</c:v>
                </c:pt>
                <c:pt idx="1795">
                  <c:v>2322.05107594</c:v>
                </c:pt>
                <c:pt idx="1796">
                  <c:v>2322.07829094</c:v>
                </c:pt>
                <c:pt idx="1797">
                  <c:v>2322.09019399</c:v>
                </c:pt>
                <c:pt idx="1798">
                  <c:v>2322.10359097</c:v>
                </c:pt>
                <c:pt idx="1799">
                  <c:v>2322.11583686</c:v>
                </c:pt>
                <c:pt idx="1800">
                  <c:v>2322.13975692</c:v>
                </c:pt>
                <c:pt idx="1801">
                  <c:v>2322.14775395</c:v>
                </c:pt>
                <c:pt idx="1802">
                  <c:v>2322.16010404</c:v>
                </c:pt>
                <c:pt idx="1803">
                  <c:v>2322.1674099</c:v>
                </c:pt>
                <c:pt idx="1804">
                  <c:v>2322.18174505</c:v>
                </c:pt>
                <c:pt idx="1805">
                  <c:v>2322.18735003</c:v>
                </c:pt>
                <c:pt idx="1806">
                  <c:v>2322.20174384</c:v>
                </c:pt>
                <c:pt idx="1807">
                  <c:v>2322.206804989999</c:v>
                </c:pt>
                <c:pt idx="1808">
                  <c:v>2322.222681049996</c:v>
                </c:pt>
                <c:pt idx="1809">
                  <c:v>2322.22725606</c:v>
                </c:pt>
                <c:pt idx="1810">
                  <c:v>2322.24293184</c:v>
                </c:pt>
                <c:pt idx="1811">
                  <c:v>2322.24734402</c:v>
                </c:pt>
                <c:pt idx="1812">
                  <c:v>2322.26255894</c:v>
                </c:pt>
                <c:pt idx="1813">
                  <c:v>2322.26666689</c:v>
                </c:pt>
                <c:pt idx="1814">
                  <c:v>2322.284811019998</c:v>
                </c:pt>
                <c:pt idx="1815">
                  <c:v>2322.29639506</c:v>
                </c:pt>
                <c:pt idx="1816">
                  <c:v>2322.30970502</c:v>
                </c:pt>
                <c:pt idx="1817">
                  <c:v>2322.32583499</c:v>
                </c:pt>
                <c:pt idx="1818">
                  <c:v>2322.33896804</c:v>
                </c:pt>
                <c:pt idx="1819">
                  <c:v>2322.34647799</c:v>
                </c:pt>
                <c:pt idx="1820">
                  <c:v>2322.35823107</c:v>
                </c:pt>
                <c:pt idx="1821">
                  <c:v>2322.36599898</c:v>
                </c:pt>
                <c:pt idx="1822">
                  <c:v>2322.37875485</c:v>
                </c:pt>
                <c:pt idx="1823">
                  <c:v>2322.38701296</c:v>
                </c:pt>
                <c:pt idx="1824">
                  <c:v>2322.39923692</c:v>
                </c:pt>
                <c:pt idx="1825">
                  <c:v>2322.40682387</c:v>
                </c:pt>
                <c:pt idx="1826">
                  <c:v>2322.42093587</c:v>
                </c:pt>
                <c:pt idx="1827">
                  <c:v>2322.43227196</c:v>
                </c:pt>
                <c:pt idx="1828">
                  <c:v>2322.44413495</c:v>
                </c:pt>
                <c:pt idx="1829">
                  <c:v>2322.45605493</c:v>
                </c:pt>
                <c:pt idx="1830">
                  <c:v>2322.46777105</c:v>
                </c:pt>
                <c:pt idx="1831">
                  <c:v>2322.48673201</c:v>
                </c:pt>
                <c:pt idx="1832">
                  <c:v>2322.50455594</c:v>
                </c:pt>
                <c:pt idx="1833">
                  <c:v>2322.52237296</c:v>
                </c:pt>
                <c:pt idx="1834">
                  <c:v>2322.53719687</c:v>
                </c:pt>
                <c:pt idx="1835">
                  <c:v>2322.54536605</c:v>
                </c:pt>
                <c:pt idx="1836">
                  <c:v>2322.56409192</c:v>
                </c:pt>
                <c:pt idx="1837">
                  <c:v>2322.56574202</c:v>
                </c:pt>
                <c:pt idx="1838">
                  <c:v>2322.59492993</c:v>
                </c:pt>
                <c:pt idx="1839">
                  <c:v>2322.59543085</c:v>
                </c:pt>
                <c:pt idx="1840">
                  <c:v>2322.61904597</c:v>
                </c:pt>
                <c:pt idx="1841">
                  <c:v>2322.61946893</c:v>
                </c:pt>
                <c:pt idx="1842">
                  <c:v>2322.64622498</c:v>
                </c:pt>
                <c:pt idx="1843">
                  <c:v>2322.64737797</c:v>
                </c:pt>
                <c:pt idx="1844">
                  <c:v>2322.6806829</c:v>
                </c:pt>
                <c:pt idx="1845">
                  <c:v>2322.69605899</c:v>
                </c:pt>
                <c:pt idx="1846">
                  <c:v>2322.708179</c:v>
                </c:pt>
                <c:pt idx="1847">
                  <c:v>2322.72070885</c:v>
                </c:pt>
                <c:pt idx="1848">
                  <c:v>2322.73883295</c:v>
                </c:pt>
                <c:pt idx="1849">
                  <c:v>2322.75236988</c:v>
                </c:pt>
                <c:pt idx="1850">
                  <c:v>2322.76015496</c:v>
                </c:pt>
                <c:pt idx="1851">
                  <c:v>2322.77235699</c:v>
                </c:pt>
                <c:pt idx="1852">
                  <c:v>2322.793648</c:v>
                </c:pt>
                <c:pt idx="1853">
                  <c:v>2322.80557489</c:v>
                </c:pt>
                <c:pt idx="1854">
                  <c:v>2322.81793785</c:v>
                </c:pt>
                <c:pt idx="1855">
                  <c:v>2322.82525492</c:v>
                </c:pt>
                <c:pt idx="1856">
                  <c:v>2322.83884192</c:v>
                </c:pt>
                <c:pt idx="1857">
                  <c:v>2322.84430385</c:v>
                </c:pt>
                <c:pt idx="1858">
                  <c:v>2322.86715698</c:v>
                </c:pt>
                <c:pt idx="1859">
                  <c:v>2322.90122604</c:v>
                </c:pt>
                <c:pt idx="1860">
                  <c:v>2322.91954899</c:v>
                </c:pt>
                <c:pt idx="1861">
                  <c:v>2322.95309091</c:v>
                </c:pt>
                <c:pt idx="1862">
                  <c:v>2322.97736502</c:v>
                </c:pt>
                <c:pt idx="1863">
                  <c:v>2323.03549695</c:v>
                </c:pt>
                <c:pt idx="1864">
                  <c:v>2323.05084586</c:v>
                </c:pt>
                <c:pt idx="1865">
                  <c:v>2323.12611699</c:v>
                </c:pt>
                <c:pt idx="1866">
                  <c:v>2323.13102102</c:v>
                </c:pt>
                <c:pt idx="1867">
                  <c:v>2323.18327498</c:v>
                </c:pt>
                <c:pt idx="1868">
                  <c:v>2323.19943595</c:v>
                </c:pt>
                <c:pt idx="1869">
                  <c:v>2323.20718884</c:v>
                </c:pt>
                <c:pt idx="1870">
                  <c:v>2323.21920896</c:v>
                </c:pt>
                <c:pt idx="1871">
                  <c:v>2323.23079801</c:v>
                </c:pt>
                <c:pt idx="1872">
                  <c:v>2323.23872685</c:v>
                </c:pt>
                <c:pt idx="1873">
                  <c:v>2323.25036883</c:v>
                </c:pt>
                <c:pt idx="1874">
                  <c:v>2323.25831294</c:v>
                </c:pt>
                <c:pt idx="1875">
                  <c:v>2323.27032399</c:v>
                </c:pt>
                <c:pt idx="1876">
                  <c:v>2323.27776289</c:v>
                </c:pt>
                <c:pt idx="1877">
                  <c:v>2323.34519601</c:v>
                </c:pt>
                <c:pt idx="1878">
                  <c:v>2323.35137486</c:v>
                </c:pt>
                <c:pt idx="1879">
                  <c:v>2323.36811185</c:v>
                </c:pt>
                <c:pt idx="1880">
                  <c:v>2323.374681</c:v>
                </c:pt>
                <c:pt idx="1881">
                  <c:v>2323.39843202</c:v>
                </c:pt>
                <c:pt idx="1882">
                  <c:v>2323.401582</c:v>
                </c:pt>
                <c:pt idx="1883">
                  <c:v>2323.41894484</c:v>
                </c:pt>
                <c:pt idx="1884">
                  <c:v>2323.42180896</c:v>
                </c:pt>
                <c:pt idx="1885">
                  <c:v>2323.43981791</c:v>
                </c:pt>
                <c:pt idx="1886">
                  <c:v>2323.44208193</c:v>
                </c:pt>
                <c:pt idx="1887">
                  <c:v>2323.47407293</c:v>
                </c:pt>
                <c:pt idx="1888">
                  <c:v>2323.47458696</c:v>
                </c:pt>
                <c:pt idx="1889">
                  <c:v>2323.53486085</c:v>
                </c:pt>
                <c:pt idx="1890">
                  <c:v>2323.53543091</c:v>
                </c:pt>
                <c:pt idx="1891">
                  <c:v>2323.60839987</c:v>
                </c:pt>
                <c:pt idx="1892">
                  <c:v>2323.60791206</c:v>
                </c:pt>
                <c:pt idx="1893">
                  <c:v>2323.660681009996</c:v>
                </c:pt>
                <c:pt idx="1894">
                  <c:v>2323.6614449</c:v>
                </c:pt>
                <c:pt idx="1895">
                  <c:v>2323.68385601</c:v>
                </c:pt>
                <c:pt idx="1896">
                  <c:v>2323.69203591</c:v>
                </c:pt>
                <c:pt idx="1897">
                  <c:v>2323.70345306</c:v>
                </c:pt>
                <c:pt idx="1898">
                  <c:v>2323.71615696</c:v>
                </c:pt>
                <c:pt idx="1899">
                  <c:v>2323.72612691</c:v>
                </c:pt>
                <c:pt idx="1900">
                  <c:v>2323.75529885</c:v>
                </c:pt>
                <c:pt idx="1901">
                  <c:v>2323.75594306</c:v>
                </c:pt>
                <c:pt idx="1902">
                  <c:v>2323.80266905</c:v>
                </c:pt>
                <c:pt idx="1903">
                  <c:v>2323.90836</c:v>
                </c:pt>
                <c:pt idx="1904">
                  <c:v>2323.946609019999</c:v>
                </c:pt>
                <c:pt idx="1905">
                  <c:v>2323.88939905</c:v>
                </c:pt>
                <c:pt idx="1906">
                  <c:v>2323.97062707</c:v>
                </c:pt>
                <c:pt idx="1907">
                  <c:v>2323.93840098</c:v>
                </c:pt>
                <c:pt idx="1908">
                  <c:v>2324.05132794</c:v>
                </c:pt>
                <c:pt idx="1909">
                  <c:v>2323.9907279</c:v>
                </c:pt>
                <c:pt idx="1910">
                  <c:v>2324.09299994</c:v>
                </c:pt>
                <c:pt idx="1911">
                  <c:v>2324.1593399</c:v>
                </c:pt>
                <c:pt idx="1912">
                  <c:v>2324.18168497</c:v>
                </c:pt>
                <c:pt idx="1913">
                  <c:v>2324.25481391</c:v>
                </c:pt>
                <c:pt idx="1914">
                  <c:v>2324.28363395</c:v>
                </c:pt>
                <c:pt idx="1915">
                  <c:v>2324.30265999</c:v>
                </c:pt>
                <c:pt idx="1916">
                  <c:v>2324.31946707</c:v>
                </c:pt>
                <c:pt idx="1917">
                  <c:v>2324.36701703</c:v>
                </c:pt>
                <c:pt idx="1918">
                  <c:v>2324.386805059999</c:v>
                </c:pt>
                <c:pt idx="1919">
                  <c:v>2324.45840883</c:v>
                </c:pt>
                <c:pt idx="1920">
                  <c:v>2324.48653483</c:v>
                </c:pt>
                <c:pt idx="1921">
                  <c:v>2324.58004403</c:v>
                </c:pt>
                <c:pt idx="1922">
                  <c:v>2324.60218096</c:v>
                </c:pt>
                <c:pt idx="1923">
                  <c:v>2324.67469907</c:v>
                </c:pt>
                <c:pt idx="1924">
                  <c:v>2324.67873287</c:v>
                </c:pt>
                <c:pt idx="1925">
                  <c:v>2324.73509693</c:v>
                </c:pt>
                <c:pt idx="1926">
                  <c:v>2324.73565388</c:v>
                </c:pt>
                <c:pt idx="1927">
                  <c:v>2324.78321099</c:v>
                </c:pt>
                <c:pt idx="1928">
                  <c:v>2324.786423919998</c:v>
                </c:pt>
                <c:pt idx="1929">
                  <c:v>2324.82021689</c:v>
                </c:pt>
                <c:pt idx="1930">
                  <c:v>2324.82109094</c:v>
                </c:pt>
                <c:pt idx="1931">
                  <c:v>2324.88165998</c:v>
                </c:pt>
                <c:pt idx="1932">
                  <c:v>2325.00859094</c:v>
                </c:pt>
                <c:pt idx="1933">
                  <c:v>2324.88215184</c:v>
                </c:pt>
                <c:pt idx="1934">
                  <c:v>2325.00931907</c:v>
                </c:pt>
                <c:pt idx="1935">
                  <c:v>2325.06346488</c:v>
                </c:pt>
                <c:pt idx="1936">
                  <c:v>2325.06584001</c:v>
                </c:pt>
                <c:pt idx="1937">
                  <c:v>2325.09118605</c:v>
                </c:pt>
                <c:pt idx="1938">
                  <c:v>2325.09166193</c:v>
                </c:pt>
                <c:pt idx="1939">
                  <c:v>2325.128268959998</c:v>
                </c:pt>
                <c:pt idx="1940">
                  <c:v>2325.15794802</c:v>
                </c:pt>
                <c:pt idx="1941">
                  <c:v>2325.16787291</c:v>
                </c:pt>
                <c:pt idx="1942">
                  <c:v>2325.22595692</c:v>
                </c:pt>
                <c:pt idx="1943">
                  <c:v>2325.226480959996</c:v>
                </c:pt>
                <c:pt idx="1944">
                  <c:v>2325.3021009</c:v>
                </c:pt>
                <c:pt idx="1945">
                  <c:v>2325.30288792</c:v>
                </c:pt>
                <c:pt idx="1946">
                  <c:v>2325.35243988</c:v>
                </c:pt>
                <c:pt idx="1947">
                  <c:v>2325.37309885</c:v>
                </c:pt>
                <c:pt idx="1948">
                  <c:v>2325.42323184</c:v>
                </c:pt>
                <c:pt idx="1949">
                  <c:v>2325.43151188</c:v>
                </c:pt>
                <c:pt idx="1950">
                  <c:v>2325.44508696</c:v>
                </c:pt>
                <c:pt idx="1951">
                  <c:v>2325.47080898</c:v>
                </c:pt>
                <c:pt idx="1952">
                  <c:v>2325.53894687</c:v>
                </c:pt>
                <c:pt idx="1953">
                  <c:v>2325.53951406</c:v>
                </c:pt>
                <c:pt idx="1954">
                  <c:v>2325.57525897</c:v>
                </c:pt>
                <c:pt idx="1955">
                  <c:v>2325.57561588</c:v>
                </c:pt>
                <c:pt idx="1956">
                  <c:v>2325.60946107</c:v>
                </c:pt>
                <c:pt idx="1957">
                  <c:v>2325.60996985</c:v>
                </c:pt>
                <c:pt idx="1958">
                  <c:v>2325.62920094</c:v>
                </c:pt>
                <c:pt idx="1959">
                  <c:v>2325.65124702</c:v>
                </c:pt>
                <c:pt idx="1960">
                  <c:v>2325.63168693</c:v>
                </c:pt>
                <c:pt idx="1961">
                  <c:v>2325.67441607</c:v>
                </c:pt>
                <c:pt idx="1962">
                  <c:v>2325.65783405</c:v>
                </c:pt>
                <c:pt idx="1963">
                  <c:v>2325.69936705</c:v>
                </c:pt>
                <c:pt idx="1964">
                  <c:v>2325.72435188</c:v>
                </c:pt>
                <c:pt idx="1965">
                  <c:v>2325.72471404</c:v>
                </c:pt>
                <c:pt idx="1966">
                  <c:v>2325.74482799</c:v>
                </c:pt>
                <c:pt idx="1967">
                  <c:v>2325.74857783</c:v>
                </c:pt>
                <c:pt idx="1968">
                  <c:v>2325.78611898</c:v>
                </c:pt>
                <c:pt idx="1969">
                  <c:v>2325.78657293</c:v>
                </c:pt>
                <c:pt idx="1970">
                  <c:v>2325.81156707</c:v>
                </c:pt>
                <c:pt idx="1971">
                  <c:v>2325.81204486</c:v>
                </c:pt>
                <c:pt idx="1972">
                  <c:v>2326.3384614</c:v>
                </c:pt>
                <c:pt idx="1973">
                  <c:v>2326.686589959996</c:v>
                </c:pt>
                <c:pt idx="1974">
                  <c:v>2326.3798089</c:v>
                </c:pt>
                <c:pt idx="1975">
                  <c:v>2326.80710447</c:v>
                </c:pt>
                <c:pt idx="1976">
                  <c:v>2326.40232539</c:v>
                </c:pt>
                <c:pt idx="1977">
                  <c:v>2326.41216397</c:v>
                </c:pt>
                <c:pt idx="1978">
                  <c:v>2326.82864439</c:v>
                </c:pt>
                <c:pt idx="1979">
                  <c:v>2326.43203247</c:v>
                </c:pt>
                <c:pt idx="1980">
                  <c:v>2326.84199297</c:v>
                </c:pt>
                <c:pt idx="1981">
                  <c:v>2326.44977498</c:v>
                </c:pt>
                <c:pt idx="1982">
                  <c:v>2326.82620752</c:v>
                </c:pt>
                <c:pt idx="1983">
                  <c:v>2326.46933043</c:v>
                </c:pt>
                <c:pt idx="1984">
                  <c:v>2326.89693093</c:v>
                </c:pt>
                <c:pt idx="1985">
                  <c:v>2326.94385743</c:v>
                </c:pt>
                <c:pt idx="1986">
                  <c:v>2326.87338042</c:v>
                </c:pt>
                <c:pt idx="1987">
                  <c:v>2326.9742769</c:v>
                </c:pt>
                <c:pt idx="1988">
                  <c:v>2326.55150187</c:v>
                </c:pt>
                <c:pt idx="1989">
                  <c:v>2326.62849247</c:v>
                </c:pt>
                <c:pt idx="1990">
                  <c:v>2327.01621687</c:v>
                </c:pt>
                <c:pt idx="1991">
                  <c:v>2327.05576146</c:v>
                </c:pt>
                <c:pt idx="1992">
                  <c:v>2326.6830374</c:v>
                </c:pt>
                <c:pt idx="1993">
                  <c:v>2327.12067354</c:v>
                </c:pt>
                <c:pt idx="1994">
                  <c:v>2327.15356445</c:v>
                </c:pt>
                <c:pt idx="1995">
                  <c:v>2327.18227398</c:v>
                </c:pt>
                <c:pt idx="1996">
                  <c:v>2327.18343997</c:v>
                </c:pt>
                <c:pt idx="1997">
                  <c:v>2327.19503653</c:v>
                </c:pt>
                <c:pt idx="1998">
                  <c:v>2327.18235445</c:v>
                </c:pt>
                <c:pt idx="1999">
                  <c:v>2327.224316</c:v>
                </c:pt>
                <c:pt idx="2000">
                  <c:v>2327.25459397</c:v>
                </c:pt>
                <c:pt idx="2001">
                  <c:v>2327.20691645</c:v>
                </c:pt>
                <c:pt idx="2002">
                  <c:v>2327.245690459999</c:v>
                </c:pt>
                <c:pt idx="2003">
                  <c:v>2327.21149147</c:v>
                </c:pt>
                <c:pt idx="2004">
                  <c:v>2327.27412343</c:v>
                </c:pt>
                <c:pt idx="2005">
                  <c:v>2327.286461949996</c:v>
                </c:pt>
                <c:pt idx="2006">
                  <c:v>2327.197685959999</c:v>
                </c:pt>
                <c:pt idx="2007">
                  <c:v>2327.31629598</c:v>
                </c:pt>
                <c:pt idx="2008">
                  <c:v>2327.30531538</c:v>
                </c:pt>
                <c:pt idx="2009">
                  <c:v>2327.32998848</c:v>
                </c:pt>
                <c:pt idx="2010">
                  <c:v>2327.33592844</c:v>
                </c:pt>
                <c:pt idx="2011">
                  <c:v>2327.34730244</c:v>
                </c:pt>
                <c:pt idx="2012">
                  <c:v>2327.32486248</c:v>
                </c:pt>
                <c:pt idx="2013">
                  <c:v>2327.37031245</c:v>
                </c:pt>
                <c:pt idx="2014">
                  <c:v>2326.81631804</c:v>
                </c:pt>
                <c:pt idx="2015">
                  <c:v>2327.40895998</c:v>
                </c:pt>
                <c:pt idx="2016">
                  <c:v>2327.39948988</c:v>
                </c:pt>
                <c:pt idx="2017">
                  <c:v>2327.41538644</c:v>
                </c:pt>
                <c:pt idx="2018">
                  <c:v>2327.40280044</c:v>
                </c:pt>
                <c:pt idx="2019">
                  <c:v>2327.42829394</c:v>
                </c:pt>
                <c:pt idx="2020">
                  <c:v>2327.42171443</c:v>
                </c:pt>
                <c:pt idx="2021">
                  <c:v>2327.46730804</c:v>
                </c:pt>
                <c:pt idx="2022">
                  <c:v>2327.46487689</c:v>
                </c:pt>
                <c:pt idx="2023">
                  <c:v>2327.51391351</c:v>
                </c:pt>
                <c:pt idx="2024">
                  <c:v>2327.54458547</c:v>
                </c:pt>
                <c:pt idx="2025">
                  <c:v>2327.53705192</c:v>
                </c:pt>
                <c:pt idx="2026">
                  <c:v>2327.56720197</c:v>
                </c:pt>
                <c:pt idx="2027">
                  <c:v>2327.54773402</c:v>
                </c:pt>
                <c:pt idx="2028">
                  <c:v>2327.57238841</c:v>
                </c:pt>
                <c:pt idx="2029">
                  <c:v>2327.5693655</c:v>
                </c:pt>
                <c:pt idx="2030">
                  <c:v>2327.56993484</c:v>
                </c:pt>
                <c:pt idx="2031">
                  <c:v>2327.49696207</c:v>
                </c:pt>
                <c:pt idx="2032">
                  <c:v>2327.58359742</c:v>
                </c:pt>
                <c:pt idx="2033">
                  <c:v>2326.816185</c:v>
                </c:pt>
                <c:pt idx="2034">
                  <c:v>2327.59198153</c:v>
                </c:pt>
                <c:pt idx="2035">
                  <c:v>2327.58775604</c:v>
                </c:pt>
                <c:pt idx="2036">
                  <c:v>2327.56037092</c:v>
                </c:pt>
                <c:pt idx="2037">
                  <c:v>2327.61331296</c:v>
                </c:pt>
                <c:pt idx="2038">
                  <c:v>2327.60873294</c:v>
                </c:pt>
                <c:pt idx="2039">
                  <c:v>2327.64107585</c:v>
                </c:pt>
                <c:pt idx="2040">
                  <c:v>2327.63178301</c:v>
                </c:pt>
                <c:pt idx="2041">
                  <c:v>2327.608865979998</c:v>
                </c:pt>
                <c:pt idx="2042">
                  <c:v>2327.60841084</c:v>
                </c:pt>
                <c:pt idx="2043">
                  <c:v>2327.55952907</c:v>
                </c:pt>
                <c:pt idx="2044">
                  <c:v>2327.624469039999</c:v>
                </c:pt>
                <c:pt idx="2045">
                  <c:v>2327.60858989</c:v>
                </c:pt>
                <c:pt idx="2046">
                  <c:v>2327.61808896</c:v>
                </c:pt>
                <c:pt idx="2047">
                  <c:v>2327.60742307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637600"/>
        <c:axId val="-2101634496"/>
      </c:scatterChart>
      <c:scatterChart>
        <c:scatterStyle val="lineMarker"/>
        <c:varyColors val="0"/>
        <c:ser>
          <c:idx val="1"/>
          <c:order val="1"/>
          <c:tx>
            <c:v>Task-Finish</c:v>
          </c:tx>
          <c:spPr>
            <a:ln w="19050">
              <a:noFill/>
            </a:ln>
          </c:spPr>
          <c:marker>
            <c:symbol val="circle"/>
            <c:size val="6"/>
          </c:marker>
          <c:xVal>
            <c:numRef>
              <c:f>Sheet1!$E$1:$E$2048</c:f>
              <c:numCache>
                <c:formatCode>General</c:formatCode>
                <c:ptCount val="204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2.0</c:v>
                </c:pt>
                <c:pt idx="88">
                  <c:v>2.0</c:v>
                </c:pt>
                <c:pt idx="89">
                  <c:v>2.0</c:v>
                </c:pt>
                <c:pt idx="90">
                  <c:v>2.0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2.0</c:v>
                </c:pt>
                <c:pt idx="97">
                  <c:v>2.0</c:v>
                </c:pt>
                <c:pt idx="98">
                  <c:v>2.0</c:v>
                </c:pt>
                <c:pt idx="99">
                  <c:v>2.0</c:v>
                </c:pt>
                <c:pt idx="100">
                  <c:v>2.0</c:v>
                </c:pt>
                <c:pt idx="101">
                  <c:v>2.0</c:v>
                </c:pt>
                <c:pt idx="102">
                  <c:v>2.0</c:v>
                </c:pt>
                <c:pt idx="103">
                  <c:v>2.0</c:v>
                </c:pt>
                <c:pt idx="104">
                  <c:v>2.0</c:v>
                </c:pt>
                <c:pt idx="105">
                  <c:v>2.0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2.0</c:v>
                </c:pt>
                <c:pt idx="117">
                  <c:v>2.0</c:v>
                </c:pt>
                <c:pt idx="118">
                  <c:v>2.0</c:v>
                </c:pt>
                <c:pt idx="119">
                  <c:v>2.0</c:v>
                </c:pt>
                <c:pt idx="120">
                  <c:v>2.0</c:v>
                </c:pt>
                <c:pt idx="121">
                  <c:v>2.0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2.0</c:v>
                </c:pt>
                <c:pt idx="128">
                  <c:v>2.0</c:v>
                </c:pt>
                <c:pt idx="129">
                  <c:v>2.0</c:v>
                </c:pt>
                <c:pt idx="130">
                  <c:v>2.0</c:v>
                </c:pt>
                <c:pt idx="131">
                  <c:v>2.0</c:v>
                </c:pt>
                <c:pt idx="132">
                  <c:v>2.0</c:v>
                </c:pt>
                <c:pt idx="133">
                  <c:v>2.0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2.0</c:v>
                </c:pt>
                <c:pt idx="140">
                  <c:v>2.0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2.0</c:v>
                </c:pt>
                <c:pt idx="147">
                  <c:v>2.0</c:v>
                </c:pt>
                <c:pt idx="148">
                  <c:v>2.0</c:v>
                </c:pt>
                <c:pt idx="149">
                  <c:v>2.0</c:v>
                </c:pt>
                <c:pt idx="150">
                  <c:v>2.0</c:v>
                </c:pt>
                <c:pt idx="151">
                  <c:v>1.0</c:v>
                </c:pt>
                <c:pt idx="152">
                  <c:v>1.0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2.0</c:v>
                </c:pt>
                <c:pt idx="157">
                  <c:v>2.0</c:v>
                </c:pt>
                <c:pt idx="158">
                  <c:v>2.0</c:v>
                </c:pt>
                <c:pt idx="159">
                  <c:v>2.0</c:v>
                </c:pt>
                <c:pt idx="160">
                  <c:v>2.0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2.0</c:v>
                </c:pt>
                <c:pt idx="167">
                  <c:v>2.0</c:v>
                </c:pt>
                <c:pt idx="168">
                  <c:v>2.0</c:v>
                </c:pt>
                <c:pt idx="169">
                  <c:v>2.0</c:v>
                </c:pt>
                <c:pt idx="170">
                  <c:v>2.0</c:v>
                </c:pt>
                <c:pt idx="171">
                  <c:v>2.0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2.0</c:v>
                </c:pt>
                <c:pt idx="177">
                  <c:v>2.0</c:v>
                </c:pt>
                <c:pt idx="178">
                  <c:v>2.0</c:v>
                </c:pt>
                <c:pt idx="179">
                  <c:v>2.0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2.0</c:v>
                </c:pt>
                <c:pt idx="187">
                  <c:v>2.0</c:v>
                </c:pt>
                <c:pt idx="188">
                  <c:v>2.0</c:v>
                </c:pt>
                <c:pt idx="189">
                  <c:v>2.0</c:v>
                </c:pt>
                <c:pt idx="190">
                  <c:v>2.0</c:v>
                </c:pt>
                <c:pt idx="191">
                  <c:v>1.0</c:v>
                </c:pt>
                <c:pt idx="192">
                  <c:v>1.0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2.0</c:v>
                </c:pt>
                <c:pt idx="197">
                  <c:v>2.0</c:v>
                </c:pt>
                <c:pt idx="198">
                  <c:v>2.0</c:v>
                </c:pt>
                <c:pt idx="199">
                  <c:v>2.0</c:v>
                </c:pt>
                <c:pt idx="200">
                  <c:v>1.0</c:v>
                </c:pt>
                <c:pt idx="201">
                  <c:v>1.0</c:v>
                </c:pt>
                <c:pt idx="202">
                  <c:v>1.0</c:v>
                </c:pt>
                <c:pt idx="203">
                  <c:v>1.0</c:v>
                </c:pt>
                <c:pt idx="204">
                  <c:v>1.0</c:v>
                </c:pt>
                <c:pt idx="205">
                  <c:v>2.0</c:v>
                </c:pt>
                <c:pt idx="206">
                  <c:v>1.0</c:v>
                </c:pt>
                <c:pt idx="207">
                  <c:v>1.0</c:v>
                </c:pt>
                <c:pt idx="208">
                  <c:v>1.0</c:v>
                </c:pt>
                <c:pt idx="209">
                  <c:v>1.0</c:v>
                </c:pt>
                <c:pt idx="210">
                  <c:v>1.0</c:v>
                </c:pt>
                <c:pt idx="211">
                  <c:v>2.0</c:v>
                </c:pt>
                <c:pt idx="212">
                  <c:v>2.0</c:v>
                </c:pt>
                <c:pt idx="213">
                  <c:v>2.0</c:v>
                </c:pt>
                <c:pt idx="214">
                  <c:v>2.0</c:v>
                </c:pt>
                <c:pt idx="215">
                  <c:v>2.0</c:v>
                </c:pt>
                <c:pt idx="216">
                  <c:v>2.0</c:v>
                </c:pt>
                <c:pt idx="217">
                  <c:v>2.0</c:v>
                </c:pt>
                <c:pt idx="218">
                  <c:v>2.0</c:v>
                </c:pt>
                <c:pt idx="219">
                  <c:v>2.0</c:v>
                </c:pt>
                <c:pt idx="220">
                  <c:v>2.0</c:v>
                </c:pt>
                <c:pt idx="221">
                  <c:v>1.0</c:v>
                </c:pt>
                <c:pt idx="222">
                  <c:v>1.0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2.0</c:v>
                </c:pt>
                <c:pt idx="227">
                  <c:v>2.0</c:v>
                </c:pt>
                <c:pt idx="228">
                  <c:v>2.0</c:v>
                </c:pt>
                <c:pt idx="229">
                  <c:v>2.0</c:v>
                </c:pt>
                <c:pt idx="230">
                  <c:v>1.0</c:v>
                </c:pt>
                <c:pt idx="231">
                  <c:v>1.0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2.0</c:v>
                </c:pt>
                <c:pt idx="236">
                  <c:v>2.0</c:v>
                </c:pt>
                <c:pt idx="237">
                  <c:v>2.0</c:v>
                </c:pt>
                <c:pt idx="238">
                  <c:v>2.0</c:v>
                </c:pt>
                <c:pt idx="239">
                  <c:v>2.0</c:v>
                </c:pt>
                <c:pt idx="240">
                  <c:v>2.0</c:v>
                </c:pt>
                <c:pt idx="241">
                  <c:v>2.0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2.0</c:v>
                </c:pt>
                <c:pt idx="248">
                  <c:v>2.0</c:v>
                </c:pt>
                <c:pt idx="249">
                  <c:v>2.0</c:v>
                </c:pt>
                <c:pt idx="250">
                  <c:v>1.0</c:v>
                </c:pt>
                <c:pt idx="251">
                  <c:v>1.0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2.0</c:v>
                </c:pt>
                <c:pt idx="256">
                  <c:v>2.0</c:v>
                </c:pt>
                <c:pt idx="257">
                  <c:v>2.0</c:v>
                </c:pt>
                <c:pt idx="258">
                  <c:v>2.0</c:v>
                </c:pt>
                <c:pt idx="259">
                  <c:v>2.0</c:v>
                </c:pt>
                <c:pt idx="260">
                  <c:v>2.0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1.0</c:v>
                </c:pt>
                <c:pt idx="265">
                  <c:v>1.0</c:v>
                </c:pt>
                <c:pt idx="266">
                  <c:v>2.0</c:v>
                </c:pt>
                <c:pt idx="267">
                  <c:v>2.0</c:v>
                </c:pt>
                <c:pt idx="268">
                  <c:v>2.0</c:v>
                </c:pt>
                <c:pt idx="269">
                  <c:v>2.0</c:v>
                </c:pt>
                <c:pt idx="270">
                  <c:v>2.0</c:v>
                </c:pt>
                <c:pt idx="271">
                  <c:v>2.0</c:v>
                </c:pt>
                <c:pt idx="272">
                  <c:v>2.0</c:v>
                </c:pt>
                <c:pt idx="273">
                  <c:v>2.0</c:v>
                </c:pt>
                <c:pt idx="274">
                  <c:v>2.0</c:v>
                </c:pt>
                <c:pt idx="275">
                  <c:v>2.0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2.0</c:v>
                </c:pt>
                <c:pt idx="286">
                  <c:v>2.0</c:v>
                </c:pt>
                <c:pt idx="287">
                  <c:v>2.0</c:v>
                </c:pt>
                <c:pt idx="288">
                  <c:v>2.0</c:v>
                </c:pt>
                <c:pt idx="289">
                  <c:v>2.0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2.0</c:v>
                </c:pt>
                <c:pt idx="296">
                  <c:v>2.0</c:v>
                </c:pt>
                <c:pt idx="297">
                  <c:v>2.0</c:v>
                </c:pt>
                <c:pt idx="298">
                  <c:v>2.0</c:v>
                </c:pt>
                <c:pt idx="299">
                  <c:v>2.0</c:v>
                </c:pt>
                <c:pt idx="300">
                  <c:v>3.0</c:v>
                </c:pt>
                <c:pt idx="301">
                  <c:v>3.0</c:v>
                </c:pt>
                <c:pt idx="302">
                  <c:v>3.0</c:v>
                </c:pt>
                <c:pt idx="303">
                  <c:v>3.0</c:v>
                </c:pt>
                <c:pt idx="304">
                  <c:v>3.0</c:v>
                </c:pt>
                <c:pt idx="305">
                  <c:v>1.0</c:v>
                </c:pt>
                <c:pt idx="306">
                  <c:v>1.0</c:v>
                </c:pt>
                <c:pt idx="307">
                  <c:v>1.0</c:v>
                </c:pt>
                <c:pt idx="308">
                  <c:v>1.0</c:v>
                </c:pt>
                <c:pt idx="309">
                  <c:v>1.0</c:v>
                </c:pt>
                <c:pt idx="310">
                  <c:v>1.0</c:v>
                </c:pt>
                <c:pt idx="311">
                  <c:v>2.0</c:v>
                </c:pt>
                <c:pt idx="312">
                  <c:v>2.0</c:v>
                </c:pt>
                <c:pt idx="313">
                  <c:v>2.0</c:v>
                </c:pt>
                <c:pt idx="314">
                  <c:v>2.0</c:v>
                </c:pt>
                <c:pt idx="315">
                  <c:v>2.0</c:v>
                </c:pt>
                <c:pt idx="316">
                  <c:v>2.0</c:v>
                </c:pt>
                <c:pt idx="317">
                  <c:v>2.0</c:v>
                </c:pt>
                <c:pt idx="318">
                  <c:v>2.0</c:v>
                </c:pt>
                <c:pt idx="319">
                  <c:v>2.0</c:v>
                </c:pt>
                <c:pt idx="320">
                  <c:v>2.0</c:v>
                </c:pt>
                <c:pt idx="321">
                  <c:v>3.0</c:v>
                </c:pt>
                <c:pt idx="322">
                  <c:v>3.0</c:v>
                </c:pt>
                <c:pt idx="323">
                  <c:v>3.0</c:v>
                </c:pt>
                <c:pt idx="324">
                  <c:v>3.0</c:v>
                </c:pt>
                <c:pt idx="325">
                  <c:v>3.0</c:v>
                </c:pt>
                <c:pt idx="326">
                  <c:v>1.0</c:v>
                </c:pt>
                <c:pt idx="327">
                  <c:v>1.0</c:v>
                </c:pt>
                <c:pt idx="328">
                  <c:v>1.0</c:v>
                </c:pt>
                <c:pt idx="329">
                  <c:v>1.0</c:v>
                </c:pt>
                <c:pt idx="330">
                  <c:v>1.0</c:v>
                </c:pt>
                <c:pt idx="331">
                  <c:v>3.0</c:v>
                </c:pt>
                <c:pt idx="332">
                  <c:v>3.0</c:v>
                </c:pt>
                <c:pt idx="333">
                  <c:v>3.0</c:v>
                </c:pt>
                <c:pt idx="334">
                  <c:v>3.0</c:v>
                </c:pt>
                <c:pt idx="335">
                  <c:v>3.0</c:v>
                </c:pt>
                <c:pt idx="336">
                  <c:v>1.0</c:v>
                </c:pt>
                <c:pt idx="337">
                  <c:v>1.0</c:v>
                </c:pt>
                <c:pt idx="338">
                  <c:v>1.0</c:v>
                </c:pt>
                <c:pt idx="339">
                  <c:v>1.0</c:v>
                </c:pt>
                <c:pt idx="340">
                  <c:v>2.0</c:v>
                </c:pt>
                <c:pt idx="341">
                  <c:v>2.0</c:v>
                </c:pt>
                <c:pt idx="342">
                  <c:v>2.0</c:v>
                </c:pt>
                <c:pt idx="343">
                  <c:v>2.0</c:v>
                </c:pt>
                <c:pt idx="344">
                  <c:v>2.0</c:v>
                </c:pt>
                <c:pt idx="345">
                  <c:v>2.0</c:v>
                </c:pt>
                <c:pt idx="346">
                  <c:v>2.0</c:v>
                </c:pt>
                <c:pt idx="347">
                  <c:v>2.0</c:v>
                </c:pt>
                <c:pt idx="348">
                  <c:v>1.0</c:v>
                </c:pt>
                <c:pt idx="349">
                  <c:v>1.0</c:v>
                </c:pt>
                <c:pt idx="350">
                  <c:v>1.0</c:v>
                </c:pt>
                <c:pt idx="351">
                  <c:v>1.0</c:v>
                </c:pt>
                <c:pt idx="352">
                  <c:v>1.0</c:v>
                </c:pt>
                <c:pt idx="353">
                  <c:v>2.0</c:v>
                </c:pt>
                <c:pt idx="354">
                  <c:v>3.0</c:v>
                </c:pt>
                <c:pt idx="355">
                  <c:v>3.0</c:v>
                </c:pt>
                <c:pt idx="356">
                  <c:v>3.0</c:v>
                </c:pt>
                <c:pt idx="357">
                  <c:v>3.0</c:v>
                </c:pt>
                <c:pt idx="358">
                  <c:v>3.0</c:v>
                </c:pt>
                <c:pt idx="359">
                  <c:v>3.0</c:v>
                </c:pt>
                <c:pt idx="360">
                  <c:v>3.0</c:v>
                </c:pt>
                <c:pt idx="361">
                  <c:v>3.0</c:v>
                </c:pt>
                <c:pt idx="362">
                  <c:v>3.0</c:v>
                </c:pt>
                <c:pt idx="363">
                  <c:v>1.0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2.0</c:v>
                </c:pt>
                <c:pt idx="369">
                  <c:v>2.0</c:v>
                </c:pt>
                <c:pt idx="370">
                  <c:v>2.0</c:v>
                </c:pt>
                <c:pt idx="371">
                  <c:v>2.0</c:v>
                </c:pt>
                <c:pt idx="372">
                  <c:v>2.0</c:v>
                </c:pt>
                <c:pt idx="373">
                  <c:v>3.0</c:v>
                </c:pt>
                <c:pt idx="374">
                  <c:v>3.0</c:v>
                </c:pt>
                <c:pt idx="375">
                  <c:v>3.0</c:v>
                </c:pt>
                <c:pt idx="376">
                  <c:v>3.0</c:v>
                </c:pt>
                <c:pt idx="377">
                  <c:v>3.0</c:v>
                </c:pt>
                <c:pt idx="378">
                  <c:v>1.0</c:v>
                </c:pt>
                <c:pt idx="379">
                  <c:v>1.0</c:v>
                </c:pt>
                <c:pt idx="380">
                  <c:v>1.0</c:v>
                </c:pt>
                <c:pt idx="381">
                  <c:v>1.0</c:v>
                </c:pt>
                <c:pt idx="382">
                  <c:v>1.0</c:v>
                </c:pt>
                <c:pt idx="383">
                  <c:v>2.0</c:v>
                </c:pt>
                <c:pt idx="384">
                  <c:v>2.0</c:v>
                </c:pt>
                <c:pt idx="385">
                  <c:v>2.0</c:v>
                </c:pt>
                <c:pt idx="386">
                  <c:v>2.0</c:v>
                </c:pt>
                <c:pt idx="387">
                  <c:v>2.0</c:v>
                </c:pt>
                <c:pt idx="388">
                  <c:v>2.0</c:v>
                </c:pt>
                <c:pt idx="389">
                  <c:v>2.0</c:v>
                </c:pt>
                <c:pt idx="390">
                  <c:v>1.0</c:v>
                </c:pt>
                <c:pt idx="391">
                  <c:v>1.0</c:v>
                </c:pt>
                <c:pt idx="392">
                  <c:v>1.0</c:v>
                </c:pt>
                <c:pt idx="393">
                  <c:v>1.0</c:v>
                </c:pt>
                <c:pt idx="394">
                  <c:v>1.0</c:v>
                </c:pt>
                <c:pt idx="395">
                  <c:v>2.0</c:v>
                </c:pt>
                <c:pt idx="396">
                  <c:v>3.0</c:v>
                </c:pt>
                <c:pt idx="397">
                  <c:v>3.0</c:v>
                </c:pt>
                <c:pt idx="398">
                  <c:v>3.0</c:v>
                </c:pt>
                <c:pt idx="399">
                  <c:v>3.0</c:v>
                </c:pt>
                <c:pt idx="400">
                  <c:v>3.0</c:v>
                </c:pt>
                <c:pt idx="401">
                  <c:v>2.0</c:v>
                </c:pt>
                <c:pt idx="402">
                  <c:v>2.0</c:v>
                </c:pt>
                <c:pt idx="403">
                  <c:v>2.0</c:v>
                </c:pt>
                <c:pt idx="404">
                  <c:v>2.0</c:v>
                </c:pt>
                <c:pt idx="405">
                  <c:v>2.0</c:v>
                </c:pt>
                <c:pt idx="406">
                  <c:v>2.0</c:v>
                </c:pt>
                <c:pt idx="407">
                  <c:v>1.0</c:v>
                </c:pt>
                <c:pt idx="408">
                  <c:v>1.0</c:v>
                </c:pt>
                <c:pt idx="409">
                  <c:v>1.0</c:v>
                </c:pt>
                <c:pt idx="410">
                  <c:v>1.0</c:v>
                </c:pt>
                <c:pt idx="411">
                  <c:v>3.0</c:v>
                </c:pt>
                <c:pt idx="412">
                  <c:v>3.0</c:v>
                </c:pt>
                <c:pt idx="413">
                  <c:v>3.0</c:v>
                </c:pt>
                <c:pt idx="414">
                  <c:v>3.0</c:v>
                </c:pt>
                <c:pt idx="415">
                  <c:v>3.0</c:v>
                </c:pt>
                <c:pt idx="416">
                  <c:v>1.0</c:v>
                </c:pt>
                <c:pt idx="417">
                  <c:v>2.0</c:v>
                </c:pt>
                <c:pt idx="418">
                  <c:v>3.0</c:v>
                </c:pt>
                <c:pt idx="419">
                  <c:v>3.0</c:v>
                </c:pt>
                <c:pt idx="420">
                  <c:v>3.0</c:v>
                </c:pt>
                <c:pt idx="421">
                  <c:v>3.0</c:v>
                </c:pt>
                <c:pt idx="422">
                  <c:v>3.0</c:v>
                </c:pt>
                <c:pt idx="423">
                  <c:v>1.0</c:v>
                </c:pt>
                <c:pt idx="424">
                  <c:v>1.0</c:v>
                </c:pt>
                <c:pt idx="425">
                  <c:v>1.0</c:v>
                </c:pt>
                <c:pt idx="426">
                  <c:v>1.0</c:v>
                </c:pt>
                <c:pt idx="427">
                  <c:v>1.0</c:v>
                </c:pt>
                <c:pt idx="428">
                  <c:v>2.0</c:v>
                </c:pt>
                <c:pt idx="429">
                  <c:v>2.0</c:v>
                </c:pt>
                <c:pt idx="430">
                  <c:v>2.0</c:v>
                </c:pt>
                <c:pt idx="431">
                  <c:v>2.0</c:v>
                </c:pt>
                <c:pt idx="432">
                  <c:v>2.0</c:v>
                </c:pt>
                <c:pt idx="433">
                  <c:v>2.0</c:v>
                </c:pt>
                <c:pt idx="434">
                  <c:v>2.0</c:v>
                </c:pt>
                <c:pt idx="435">
                  <c:v>2.0</c:v>
                </c:pt>
                <c:pt idx="436">
                  <c:v>2.0</c:v>
                </c:pt>
                <c:pt idx="437">
                  <c:v>2.0</c:v>
                </c:pt>
                <c:pt idx="438">
                  <c:v>1.0</c:v>
                </c:pt>
                <c:pt idx="439">
                  <c:v>1.0</c:v>
                </c:pt>
                <c:pt idx="440">
                  <c:v>1.0</c:v>
                </c:pt>
                <c:pt idx="441">
                  <c:v>1.0</c:v>
                </c:pt>
                <c:pt idx="442">
                  <c:v>1.0</c:v>
                </c:pt>
                <c:pt idx="443">
                  <c:v>3.0</c:v>
                </c:pt>
                <c:pt idx="444">
                  <c:v>3.0</c:v>
                </c:pt>
                <c:pt idx="445">
                  <c:v>3.0</c:v>
                </c:pt>
                <c:pt idx="446">
                  <c:v>3.0</c:v>
                </c:pt>
                <c:pt idx="447">
                  <c:v>3.0</c:v>
                </c:pt>
                <c:pt idx="448">
                  <c:v>1.0</c:v>
                </c:pt>
                <c:pt idx="449">
                  <c:v>1.0</c:v>
                </c:pt>
                <c:pt idx="450">
                  <c:v>1.0</c:v>
                </c:pt>
                <c:pt idx="451">
                  <c:v>1.0</c:v>
                </c:pt>
                <c:pt idx="452">
                  <c:v>1.0</c:v>
                </c:pt>
                <c:pt idx="453">
                  <c:v>2.0</c:v>
                </c:pt>
                <c:pt idx="454">
                  <c:v>2.0</c:v>
                </c:pt>
                <c:pt idx="455">
                  <c:v>2.0</c:v>
                </c:pt>
                <c:pt idx="456">
                  <c:v>2.0</c:v>
                </c:pt>
                <c:pt idx="457">
                  <c:v>2.0</c:v>
                </c:pt>
                <c:pt idx="458">
                  <c:v>3.0</c:v>
                </c:pt>
                <c:pt idx="459">
                  <c:v>3.0</c:v>
                </c:pt>
                <c:pt idx="460">
                  <c:v>3.0</c:v>
                </c:pt>
                <c:pt idx="461">
                  <c:v>3.0</c:v>
                </c:pt>
                <c:pt idx="462">
                  <c:v>3.0</c:v>
                </c:pt>
                <c:pt idx="463">
                  <c:v>3.0</c:v>
                </c:pt>
                <c:pt idx="464">
                  <c:v>3.0</c:v>
                </c:pt>
                <c:pt idx="465">
                  <c:v>3.0</c:v>
                </c:pt>
                <c:pt idx="466">
                  <c:v>3.0</c:v>
                </c:pt>
                <c:pt idx="467">
                  <c:v>3.0</c:v>
                </c:pt>
                <c:pt idx="468">
                  <c:v>1.0</c:v>
                </c:pt>
                <c:pt idx="469">
                  <c:v>1.0</c:v>
                </c:pt>
                <c:pt idx="470">
                  <c:v>1.0</c:v>
                </c:pt>
                <c:pt idx="471">
                  <c:v>1.0</c:v>
                </c:pt>
                <c:pt idx="472">
                  <c:v>1.0</c:v>
                </c:pt>
                <c:pt idx="473">
                  <c:v>1.0</c:v>
                </c:pt>
                <c:pt idx="474">
                  <c:v>2.0</c:v>
                </c:pt>
                <c:pt idx="475">
                  <c:v>2.0</c:v>
                </c:pt>
                <c:pt idx="476">
                  <c:v>2.0</c:v>
                </c:pt>
                <c:pt idx="477">
                  <c:v>2.0</c:v>
                </c:pt>
                <c:pt idx="478">
                  <c:v>2.0</c:v>
                </c:pt>
                <c:pt idx="479">
                  <c:v>3.0</c:v>
                </c:pt>
                <c:pt idx="480">
                  <c:v>3.0</c:v>
                </c:pt>
                <c:pt idx="481">
                  <c:v>3.0</c:v>
                </c:pt>
                <c:pt idx="482">
                  <c:v>3.0</c:v>
                </c:pt>
                <c:pt idx="483">
                  <c:v>3.0</c:v>
                </c:pt>
                <c:pt idx="484">
                  <c:v>1.0</c:v>
                </c:pt>
                <c:pt idx="485">
                  <c:v>1.0</c:v>
                </c:pt>
                <c:pt idx="486">
                  <c:v>1.0</c:v>
                </c:pt>
                <c:pt idx="487">
                  <c:v>1.0</c:v>
                </c:pt>
                <c:pt idx="488">
                  <c:v>1.0</c:v>
                </c:pt>
                <c:pt idx="489">
                  <c:v>2.0</c:v>
                </c:pt>
                <c:pt idx="490">
                  <c:v>2.0</c:v>
                </c:pt>
                <c:pt idx="491">
                  <c:v>2.0</c:v>
                </c:pt>
                <c:pt idx="492">
                  <c:v>2.0</c:v>
                </c:pt>
                <c:pt idx="493">
                  <c:v>1.0</c:v>
                </c:pt>
                <c:pt idx="494">
                  <c:v>1.0</c:v>
                </c:pt>
                <c:pt idx="495">
                  <c:v>1.0</c:v>
                </c:pt>
                <c:pt idx="496">
                  <c:v>3.0</c:v>
                </c:pt>
                <c:pt idx="497">
                  <c:v>3.0</c:v>
                </c:pt>
                <c:pt idx="498">
                  <c:v>3.0</c:v>
                </c:pt>
                <c:pt idx="499">
                  <c:v>3.0</c:v>
                </c:pt>
                <c:pt idx="500">
                  <c:v>3.0</c:v>
                </c:pt>
                <c:pt idx="501">
                  <c:v>1.0</c:v>
                </c:pt>
                <c:pt idx="502">
                  <c:v>2.0</c:v>
                </c:pt>
                <c:pt idx="503">
                  <c:v>2.0</c:v>
                </c:pt>
                <c:pt idx="504">
                  <c:v>2.0</c:v>
                </c:pt>
                <c:pt idx="505">
                  <c:v>2.0</c:v>
                </c:pt>
                <c:pt idx="506">
                  <c:v>2.0</c:v>
                </c:pt>
                <c:pt idx="507">
                  <c:v>2.0</c:v>
                </c:pt>
                <c:pt idx="508">
                  <c:v>2.0</c:v>
                </c:pt>
                <c:pt idx="509">
                  <c:v>2.0</c:v>
                </c:pt>
                <c:pt idx="510">
                  <c:v>2.0</c:v>
                </c:pt>
                <c:pt idx="511">
                  <c:v>2.0</c:v>
                </c:pt>
                <c:pt idx="512">
                  <c:v>2.0</c:v>
                </c:pt>
                <c:pt idx="513">
                  <c:v>1.0</c:v>
                </c:pt>
                <c:pt idx="514">
                  <c:v>1.0</c:v>
                </c:pt>
                <c:pt idx="515">
                  <c:v>1.0</c:v>
                </c:pt>
                <c:pt idx="516">
                  <c:v>1.0</c:v>
                </c:pt>
                <c:pt idx="517">
                  <c:v>1.0</c:v>
                </c:pt>
                <c:pt idx="518">
                  <c:v>3.0</c:v>
                </c:pt>
                <c:pt idx="519">
                  <c:v>3.0</c:v>
                </c:pt>
                <c:pt idx="520">
                  <c:v>3.0</c:v>
                </c:pt>
                <c:pt idx="521">
                  <c:v>3.0</c:v>
                </c:pt>
                <c:pt idx="522">
                  <c:v>1.0</c:v>
                </c:pt>
                <c:pt idx="523">
                  <c:v>3.0</c:v>
                </c:pt>
                <c:pt idx="524">
                  <c:v>3.0</c:v>
                </c:pt>
                <c:pt idx="525">
                  <c:v>3.0</c:v>
                </c:pt>
                <c:pt idx="526">
                  <c:v>3.0</c:v>
                </c:pt>
                <c:pt idx="527">
                  <c:v>3.0</c:v>
                </c:pt>
                <c:pt idx="528">
                  <c:v>3.0</c:v>
                </c:pt>
                <c:pt idx="529">
                  <c:v>1.0</c:v>
                </c:pt>
                <c:pt idx="530">
                  <c:v>1.0</c:v>
                </c:pt>
                <c:pt idx="531">
                  <c:v>1.0</c:v>
                </c:pt>
                <c:pt idx="532">
                  <c:v>1.0</c:v>
                </c:pt>
                <c:pt idx="533">
                  <c:v>1.0</c:v>
                </c:pt>
                <c:pt idx="534">
                  <c:v>2.0</c:v>
                </c:pt>
                <c:pt idx="535">
                  <c:v>2.0</c:v>
                </c:pt>
                <c:pt idx="536">
                  <c:v>2.0</c:v>
                </c:pt>
                <c:pt idx="537">
                  <c:v>2.0</c:v>
                </c:pt>
                <c:pt idx="538">
                  <c:v>2.0</c:v>
                </c:pt>
                <c:pt idx="539">
                  <c:v>2.0</c:v>
                </c:pt>
                <c:pt idx="540">
                  <c:v>2.0</c:v>
                </c:pt>
                <c:pt idx="541">
                  <c:v>2.0</c:v>
                </c:pt>
                <c:pt idx="542">
                  <c:v>2.0</c:v>
                </c:pt>
                <c:pt idx="543">
                  <c:v>3.0</c:v>
                </c:pt>
                <c:pt idx="544">
                  <c:v>3.0</c:v>
                </c:pt>
                <c:pt idx="545">
                  <c:v>3.0</c:v>
                </c:pt>
                <c:pt idx="546">
                  <c:v>3.0</c:v>
                </c:pt>
                <c:pt idx="547">
                  <c:v>3.0</c:v>
                </c:pt>
                <c:pt idx="548">
                  <c:v>1.0</c:v>
                </c:pt>
                <c:pt idx="549">
                  <c:v>1.0</c:v>
                </c:pt>
                <c:pt idx="550">
                  <c:v>1.0</c:v>
                </c:pt>
                <c:pt idx="551">
                  <c:v>1.0</c:v>
                </c:pt>
                <c:pt idx="552">
                  <c:v>1.0</c:v>
                </c:pt>
                <c:pt idx="553">
                  <c:v>2.0</c:v>
                </c:pt>
                <c:pt idx="554">
                  <c:v>2.0</c:v>
                </c:pt>
                <c:pt idx="555">
                  <c:v>2.0</c:v>
                </c:pt>
                <c:pt idx="556">
                  <c:v>1.0</c:v>
                </c:pt>
                <c:pt idx="557">
                  <c:v>1.0</c:v>
                </c:pt>
                <c:pt idx="558">
                  <c:v>3.0</c:v>
                </c:pt>
                <c:pt idx="559">
                  <c:v>3.0</c:v>
                </c:pt>
                <c:pt idx="560">
                  <c:v>3.0</c:v>
                </c:pt>
                <c:pt idx="561">
                  <c:v>3.0</c:v>
                </c:pt>
                <c:pt idx="562">
                  <c:v>3.0</c:v>
                </c:pt>
                <c:pt idx="563">
                  <c:v>1.0</c:v>
                </c:pt>
                <c:pt idx="564">
                  <c:v>1.0</c:v>
                </c:pt>
                <c:pt idx="565">
                  <c:v>1.0</c:v>
                </c:pt>
                <c:pt idx="566">
                  <c:v>2.0</c:v>
                </c:pt>
                <c:pt idx="567">
                  <c:v>2.0</c:v>
                </c:pt>
                <c:pt idx="568">
                  <c:v>2.0</c:v>
                </c:pt>
                <c:pt idx="569">
                  <c:v>2.0</c:v>
                </c:pt>
                <c:pt idx="570">
                  <c:v>2.0</c:v>
                </c:pt>
                <c:pt idx="571">
                  <c:v>2.0</c:v>
                </c:pt>
                <c:pt idx="572">
                  <c:v>2.0</c:v>
                </c:pt>
                <c:pt idx="573">
                  <c:v>2.0</c:v>
                </c:pt>
                <c:pt idx="574">
                  <c:v>1.0</c:v>
                </c:pt>
                <c:pt idx="575">
                  <c:v>1.0</c:v>
                </c:pt>
                <c:pt idx="576">
                  <c:v>1.0</c:v>
                </c:pt>
                <c:pt idx="577">
                  <c:v>1.0</c:v>
                </c:pt>
                <c:pt idx="578">
                  <c:v>3.0</c:v>
                </c:pt>
                <c:pt idx="579">
                  <c:v>3.0</c:v>
                </c:pt>
                <c:pt idx="580">
                  <c:v>3.0</c:v>
                </c:pt>
                <c:pt idx="581">
                  <c:v>3.0</c:v>
                </c:pt>
                <c:pt idx="582">
                  <c:v>3.0</c:v>
                </c:pt>
                <c:pt idx="583">
                  <c:v>3.0</c:v>
                </c:pt>
                <c:pt idx="584">
                  <c:v>3.0</c:v>
                </c:pt>
                <c:pt idx="585">
                  <c:v>3.0</c:v>
                </c:pt>
                <c:pt idx="586">
                  <c:v>3.0</c:v>
                </c:pt>
                <c:pt idx="587">
                  <c:v>3.0</c:v>
                </c:pt>
                <c:pt idx="588">
                  <c:v>1.0</c:v>
                </c:pt>
                <c:pt idx="589">
                  <c:v>1.0</c:v>
                </c:pt>
                <c:pt idx="590">
                  <c:v>1.0</c:v>
                </c:pt>
                <c:pt idx="591">
                  <c:v>1.0</c:v>
                </c:pt>
                <c:pt idx="592">
                  <c:v>1.0</c:v>
                </c:pt>
                <c:pt idx="593">
                  <c:v>1.0</c:v>
                </c:pt>
                <c:pt idx="594">
                  <c:v>2.0</c:v>
                </c:pt>
                <c:pt idx="595">
                  <c:v>2.0</c:v>
                </c:pt>
                <c:pt idx="596">
                  <c:v>2.0</c:v>
                </c:pt>
                <c:pt idx="597">
                  <c:v>2.0</c:v>
                </c:pt>
                <c:pt idx="598">
                  <c:v>2.0</c:v>
                </c:pt>
                <c:pt idx="599">
                  <c:v>3.0</c:v>
                </c:pt>
                <c:pt idx="600">
                  <c:v>3.0</c:v>
                </c:pt>
                <c:pt idx="601">
                  <c:v>3.0</c:v>
                </c:pt>
                <c:pt idx="602">
                  <c:v>3.0</c:v>
                </c:pt>
                <c:pt idx="603">
                  <c:v>3.0</c:v>
                </c:pt>
                <c:pt idx="604">
                  <c:v>1.0</c:v>
                </c:pt>
                <c:pt idx="605">
                  <c:v>1.0</c:v>
                </c:pt>
                <c:pt idx="606">
                  <c:v>1.0</c:v>
                </c:pt>
                <c:pt idx="607">
                  <c:v>1.0</c:v>
                </c:pt>
                <c:pt idx="608">
                  <c:v>1.0</c:v>
                </c:pt>
                <c:pt idx="609">
                  <c:v>2.0</c:v>
                </c:pt>
                <c:pt idx="610">
                  <c:v>2.0</c:v>
                </c:pt>
                <c:pt idx="611">
                  <c:v>2.0</c:v>
                </c:pt>
                <c:pt idx="612">
                  <c:v>2.0</c:v>
                </c:pt>
                <c:pt idx="613">
                  <c:v>1.0</c:v>
                </c:pt>
                <c:pt idx="614">
                  <c:v>1.0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2.0</c:v>
                </c:pt>
                <c:pt idx="619">
                  <c:v>2.0</c:v>
                </c:pt>
                <c:pt idx="620">
                  <c:v>2.0</c:v>
                </c:pt>
                <c:pt idx="621">
                  <c:v>2.0</c:v>
                </c:pt>
                <c:pt idx="622">
                  <c:v>2.0</c:v>
                </c:pt>
                <c:pt idx="623">
                  <c:v>2.0</c:v>
                </c:pt>
                <c:pt idx="624">
                  <c:v>3.0</c:v>
                </c:pt>
                <c:pt idx="625">
                  <c:v>3.0</c:v>
                </c:pt>
                <c:pt idx="626">
                  <c:v>3.0</c:v>
                </c:pt>
                <c:pt idx="627">
                  <c:v>3.0</c:v>
                </c:pt>
                <c:pt idx="628">
                  <c:v>3.0</c:v>
                </c:pt>
                <c:pt idx="629">
                  <c:v>3.0</c:v>
                </c:pt>
                <c:pt idx="630">
                  <c:v>3.0</c:v>
                </c:pt>
                <c:pt idx="631">
                  <c:v>3.0</c:v>
                </c:pt>
                <c:pt idx="632">
                  <c:v>3.0</c:v>
                </c:pt>
                <c:pt idx="633">
                  <c:v>3.0</c:v>
                </c:pt>
                <c:pt idx="634">
                  <c:v>1.0</c:v>
                </c:pt>
                <c:pt idx="635">
                  <c:v>1.0</c:v>
                </c:pt>
                <c:pt idx="636">
                  <c:v>1.0</c:v>
                </c:pt>
                <c:pt idx="637">
                  <c:v>1.0</c:v>
                </c:pt>
                <c:pt idx="638">
                  <c:v>2.0</c:v>
                </c:pt>
                <c:pt idx="639">
                  <c:v>2.0</c:v>
                </c:pt>
                <c:pt idx="640">
                  <c:v>2.0</c:v>
                </c:pt>
                <c:pt idx="641">
                  <c:v>2.0</c:v>
                </c:pt>
                <c:pt idx="642">
                  <c:v>2.0</c:v>
                </c:pt>
                <c:pt idx="643">
                  <c:v>2.0</c:v>
                </c:pt>
                <c:pt idx="644">
                  <c:v>2.0</c:v>
                </c:pt>
                <c:pt idx="645">
                  <c:v>2.0</c:v>
                </c:pt>
                <c:pt idx="646">
                  <c:v>2.0</c:v>
                </c:pt>
                <c:pt idx="647">
                  <c:v>3.0</c:v>
                </c:pt>
                <c:pt idx="648">
                  <c:v>3.0</c:v>
                </c:pt>
                <c:pt idx="649">
                  <c:v>3.0</c:v>
                </c:pt>
                <c:pt idx="650">
                  <c:v>3.0</c:v>
                </c:pt>
                <c:pt idx="651">
                  <c:v>3.0</c:v>
                </c:pt>
                <c:pt idx="652">
                  <c:v>1.0</c:v>
                </c:pt>
                <c:pt idx="653">
                  <c:v>1.0</c:v>
                </c:pt>
                <c:pt idx="654">
                  <c:v>1.0</c:v>
                </c:pt>
                <c:pt idx="655">
                  <c:v>1.0</c:v>
                </c:pt>
                <c:pt idx="656">
                  <c:v>1.0</c:v>
                </c:pt>
                <c:pt idx="657">
                  <c:v>2.0</c:v>
                </c:pt>
                <c:pt idx="658">
                  <c:v>2.0</c:v>
                </c:pt>
                <c:pt idx="659">
                  <c:v>1.0</c:v>
                </c:pt>
                <c:pt idx="660">
                  <c:v>1.0</c:v>
                </c:pt>
                <c:pt idx="661">
                  <c:v>1.0</c:v>
                </c:pt>
                <c:pt idx="662">
                  <c:v>1.0</c:v>
                </c:pt>
                <c:pt idx="663">
                  <c:v>1.0</c:v>
                </c:pt>
                <c:pt idx="664">
                  <c:v>1.0</c:v>
                </c:pt>
                <c:pt idx="665">
                  <c:v>2.0</c:v>
                </c:pt>
                <c:pt idx="666">
                  <c:v>2.0</c:v>
                </c:pt>
                <c:pt idx="667">
                  <c:v>2.0</c:v>
                </c:pt>
                <c:pt idx="668">
                  <c:v>3.0</c:v>
                </c:pt>
                <c:pt idx="669">
                  <c:v>3.0</c:v>
                </c:pt>
                <c:pt idx="670">
                  <c:v>3.0</c:v>
                </c:pt>
                <c:pt idx="671">
                  <c:v>3.0</c:v>
                </c:pt>
                <c:pt idx="672">
                  <c:v>1.0</c:v>
                </c:pt>
                <c:pt idx="673">
                  <c:v>3.0</c:v>
                </c:pt>
                <c:pt idx="674">
                  <c:v>3.0</c:v>
                </c:pt>
                <c:pt idx="675">
                  <c:v>3.0</c:v>
                </c:pt>
                <c:pt idx="676">
                  <c:v>3.0</c:v>
                </c:pt>
                <c:pt idx="677">
                  <c:v>1.0</c:v>
                </c:pt>
                <c:pt idx="678">
                  <c:v>1.0</c:v>
                </c:pt>
                <c:pt idx="679">
                  <c:v>1.0</c:v>
                </c:pt>
                <c:pt idx="680">
                  <c:v>1.0</c:v>
                </c:pt>
                <c:pt idx="681">
                  <c:v>2.0</c:v>
                </c:pt>
                <c:pt idx="682">
                  <c:v>2.0</c:v>
                </c:pt>
                <c:pt idx="683">
                  <c:v>2.0</c:v>
                </c:pt>
                <c:pt idx="684">
                  <c:v>2.0</c:v>
                </c:pt>
                <c:pt idx="685">
                  <c:v>2.0</c:v>
                </c:pt>
                <c:pt idx="686">
                  <c:v>2.0</c:v>
                </c:pt>
                <c:pt idx="687">
                  <c:v>2.0</c:v>
                </c:pt>
                <c:pt idx="688">
                  <c:v>1.0</c:v>
                </c:pt>
                <c:pt idx="689">
                  <c:v>1.0</c:v>
                </c:pt>
                <c:pt idx="690">
                  <c:v>1.0</c:v>
                </c:pt>
                <c:pt idx="691">
                  <c:v>3.0</c:v>
                </c:pt>
                <c:pt idx="692">
                  <c:v>3.0</c:v>
                </c:pt>
                <c:pt idx="693">
                  <c:v>3.0</c:v>
                </c:pt>
                <c:pt idx="694">
                  <c:v>3.0</c:v>
                </c:pt>
                <c:pt idx="695">
                  <c:v>1.0</c:v>
                </c:pt>
                <c:pt idx="696">
                  <c:v>1.0</c:v>
                </c:pt>
                <c:pt idx="697">
                  <c:v>1.0</c:v>
                </c:pt>
                <c:pt idx="698">
                  <c:v>1.0</c:v>
                </c:pt>
                <c:pt idx="699">
                  <c:v>3.0</c:v>
                </c:pt>
                <c:pt idx="700">
                  <c:v>3.0</c:v>
                </c:pt>
                <c:pt idx="701">
                  <c:v>3.0</c:v>
                </c:pt>
                <c:pt idx="702">
                  <c:v>3.0</c:v>
                </c:pt>
                <c:pt idx="703">
                  <c:v>3.0</c:v>
                </c:pt>
                <c:pt idx="704">
                  <c:v>1.0</c:v>
                </c:pt>
                <c:pt idx="705">
                  <c:v>2.0</c:v>
                </c:pt>
                <c:pt idx="706">
                  <c:v>2.0</c:v>
                </c:pt>
                <c:pt idx="707">
                  <c:v>2.0</c:v>
                </c:pt>
                <c:pt idx="708">
                  <c:v>2.0</c:v>
                </c:pt>
                <c:pt idx="709">
                  <c:v>2.0</c:v>
                </c:pt>
                <c:pt idx="710">
                  <c:v>2.0</c:v>
                </c:pt>
                <c:pt idx="711">
                  <c:v>2.0</c:v>
                </c:pt>
                <c:pt idx="712">
                  <c:v>2.0</c:v>
                </c:pt>
                <c:pt idx="713">
                  <c:v>2.0</c:v>
                </c:pt>
                <c:pt idx="714">
                  <c:v>3.0</c:v>
                </c:pt>
                <c:pt idx="715">
                  <c:v>3.0</c:v>
                </c:pt>
                <c:pt idx="716">
                  <c:v>3.0</c:v>
                </c:pt>
                <c:pt idx="717">
                  <c:v>3.0</c:v>
                </c:pt>
                <c:pt idx="718">
                  <c:v>3.0</c:v>
                </c:pt>
                <c:pt idx="719">
                  <c:v>1.0</c:v>
                </c:pt>
                <c:pt idx="720">
                  <c:v>1.0</c:v>
                </c:pt>
                <c:pt idx="721">
                  <c:v>1.0</c:v>
                </c:pt>
                <c:pt idx="722">
                  <c:v>1.0</c:v>
                </c:pt>
                <c:pt idx="723">
                  <c:v>1.0</c:v>
                </c:pt>
                <c:pt idx="724">
                  <c:v>1.0</c:v>
                </c:pt>
                <c:pt idx="725">
                  <c:v>1.0</c:v>
                </c:pt>
                <c:pt idx="726">
                  <c:v>1.0</c:v>
                </c:pt>
                <c:pt idx="727">
                  <c:v>1.0</c:v>
                </c:pt>
                <c:pt idx="728">
                  <c:v>1.0</c:v>
                </c:pt>
                <c:pt idx="729">
                  <c:v>2.0</c:v>
                </c:pt>
                <c:pt idx="730">
                  <c:v>2.0</c:v>
                </c:pt>
                <c:pt idx="731">
                  <c:v>2.0</c:v>
                </c:pt>
                <c:pt idx="732">
                  <c:v>2.0</c:v>
                </c:pt>
                <c:pt idx="733">
                  <c:v>2.0</c:v>
                </c:pt>
                <c:pt idx="734">
                  <c:v>3.0</c:v>
                </c:pt>
                <c:pt idx="735">
                  <c:v>3.0</c:v>
                </c:pt>
                <c:pt idx="736">
                  <c:v>3.0</c:v>
                </c:pt>
                <c:pt idx="737">
                  <c:v>3.0</c:v>
                </c:pt>
                <c:pt idx="738">
                  <c:v>3.0</c:v>
                </c:pt>
                <c:pt idx="739">
                  <c:v>3.0</c:v>
                </c:pt>
                <c:pt idx="740">
                  <c:v>3.0</c:v>
                </c:pt>
                <c:pt idx="741">
                  <c:v>3.0</c:v>
                </c:pt>
                <c:pt idx="742">
                  <c:v>3.0</c:v>
                </c:pt>
                <c:pt idx="743">
                  <c:v>3.0</c:v>
                </c:pt>
                <c:pt idx="744">
                  <c:v>1.0</c:v>
                </c:pt>
                <c:pt idx="745">
                  <c:v>1.0</c:v>
                </c:pt>
                <c:pt idx="746">
                  <c:v>1.0</c:v>
                </c:pt>
                <c:pt idx="747">
                  <c:v>1.0</c:v>
                </c:pt>
                <c:pt idx="748">
                  <c:v>1.0</c:v>
                </c:pt>
                <c:pt idx="749">
                  <c:v>2.0</c:v>
                </c:pt>
                <c:pt idx="750">
                  <c:v>2.0</c:v>
                </c:pt>
                <c:pt idx="751">
                  <c:v>2.0</c:v>
                </c:pt>
                <c:pt idx="752">
                  <c:v>2.0</c:v>
                </c:pt>
                <c:pt idx="753">
                  <c:v>2.0</c:v>
                </c:pt>
                <c:pt idx="754">
                  <c:v>2.0</c:v>
                </c:pt>
                <c:pt idx="755">
                  <c:v>2.0</c:v>
                </c:pt>
                <c:pt idx="756">
                  <c:v>2.0</c:v>
                </c:pt>
                <c:pt idx="757">
                  <c:v>2.0</c:v>
                </c:pt>
                <c:pt idx="758">
                  <c:v>2.0</c:v>
                </c:pt>
                <c:pt idx="759">
                  <c:v>3.0</c:v>
                </c:pt>
                <c:pt idx="760">
                  <c:v>1.0</c:v>
                </c:pt>
                <c:pt idx="761">
                  <c:v>1.0</c:v>
                </c:pt>
                <c:pt idx="762">
                  <c:v>1.0</c:v>
                </c:pt>
                <c:pt idx="763">
                  <c:v>2.0</c:v>
                </c:pt>
                <c:pt idx="764">
                  <c:v>3.0</c:v>
                </c:pt>
                <c:pt idx="765">
                  <c:v>3.0</c:v>
                </c:pt>
                <c:pt idx="766">
                  <c:v>3.0</c:v>
                </c:pt>
                <c:pt idx="767">
                  <c:v>3.0</c:v>
                </c:pt>
                <c:pt idx="768">
                  <c:v>3.0</c:v>
                </c:pt>
                <c:pt idx="769">
                  <c:v>1.0</c:v>
                </c:pt>
                <c:pt idx="770">
                  <c:v>1.0</c:v>
                </c:pt>
                <c:pt idx="771">
                  <c:v>1.0</c:v>
                </c:pt>
                <c:pt idx="772">
                  <c:v>2.0</c:v>
                </c:pt>
                <c:pt idx="773">
                  <c:v>2.0</c:v>
                </c:pt>
                <c:pt idx="774">
                  <c:v>2.0</c:v>
                </c:pt>
                <c:pt idx="775">
                  <c:v>1.0</c:v>
                </c:pt>
                <c:pt idx="776">
                  <c:v>1.0</c:v>
                </c:pt>
                <c:pt idx="777">
                  <c:v>1.0</c:v>
                </c:pt>
                <c:pt idx="778">
                  <c:v>1.0</c:v>
                </c:pt>
                <c:pt idx="779">
                  <c:v>1.0</c:v>
                </c:pt>
                <c:pt idx="780">
                  <c:v>2.0</c:v>
                </c:pt>
                <c:pt idx="781">
                  <c:v>2.0</c:v>
                </c:pt>
                <c:pt idx="782">
                  <c:v>3.0</c:v>
                </c:pt>
                <c:pt idx="783">
                  <c:v>3.0</c:v>
                </c:pt>
                <c:pt idx="784">
                  <c:v>3.0</c:v>
                </c:pt>
                <c:pt idx="785">
                  <c:v>3.0</c:v>
                </c:pt>
                <c:pt idx="786">
                  <c:v>3.0</c:v>
                </c:pt>
                <c:pt idx="787">
                  <c:v>2.0</c:v>
                </c:pt>
                <c:pt idx="788">
                  <c:v>2.0</c:v>
                </c:pt>
                <c:pt idx="789">
                  <c:v>2.0</c:v>
                </c:pt>
                <c:pt idx="790">
                  <c:v>2.0</c:v>
                </c:pt>
                <c:pt idx="791">
                  <c:v>2.0</c:v>
                </c:pt>
                <c:pt idx="792">
                  <c:v>3.0</c:v>
                </c:pt>
                <c:pt idx="793">
                  <c:v>3.0</c:v>
                </c:pt>
                <c:pt idx="794">
                  <c:v>3.0</c:v>
                </c:pt>
                <c:pt idx="795">
                  <c:v>3.0</c:v>
                </c:pt>
                <c:pt idx="796">
                  <c:v>3.0</c:v>
                </c:pt>
                <c:pt idx="797">
                  <c:v>1.0</c:v>
                </c:pt>
                <c:pt idx="798">
                  <c:v>1.0</c:v>
                </c:pt>
                <c:pt idx="799">
                  <c:v>1.0</c:v>
                </c:pt>
                <c:pt idx="800">
                  <c:v>1.0</c:v>
                </c:pt>
                <c:pt idx="801">
                  <c:v>1.0</c:v>
                </c:pt>
                <c:pt idx="802">
                  <c:v>2.0</c:v>
                </c:pt>
                <c:pt idx="803">
                  <c:v>1.0</c:v>
                </c:pt>
                <c:pt idx="804">
                  <c:v>1.0</c:v>
                </c:pt>
                <c:pt idx="805">
                  <c:v>1.0</c:v>
                </c:pt>
                <c:pt idx="806">
                  <c:v>1.0</c:v>
                </c:pt>
                <c:pt idx="807">
                  <c:v>1.0</c:v>
                </c:pt>
                <c:pt idx="808">
                  <c:v>2.0</c:v>
                </c:pt>
                <c:pt idx="809">
                  <c:v>2.0</c:v>
                </c:pt>
                <c:pt idx="810">
                  <c:v>2.0</c:v>
                </c:pt>
                <c:pt idx="811">
                  <c:v>2.0</c:v>
                </c:pt>
                <c:pt idx="812">
                  <c:v>3.0</c:v>
                </c:pt>
                <c:pt idx="813">
                  <c:v>3.0</c:v>
                </c:pt>
                <c:pt idx="814">
                  <c:v>3.0</c:v>
                </c:pt>
                <c:pt idx="815">
                  <c:v>3.0</c:v>
                </c:pt>
                <c:pt idx="816">
                  <c:v>3.0</c:v>
                </c:pt>
                <c:pt idx="817">
                  <c:v>2.0</c:v>
                </c:pt>
                <c:pt idx="818">
                  <c:v>2.0</c:v>
                </c:pt>
                <c:pt idx="819">
                  <c:v>2.0</c:v>
                </c:pt>
                <c:pt idx="820">
                  <c:v>2.0</c:v>
                </c:pt>
                <c:pt idx="821">
                  <c:v>2.0</c:v>
                </c:pt>
                <c:pt idx="822">
                  <c:v>3.0</c:v>
                </c:pt>
                <c:pt idx="823">
                  <c:v>3.0</c:v>
                </c:pt>
                <c:pt idx="824">
                  <c:v>3.0</c:v>
                </c:pt>
                <c:pt idx="825">
                  <c:v>3.0</c:v>
                </c:pt>
                <c:pt idx="826">
                  <c:v>3.0</c:v>
                </c:pt>
                <c:pt idx="827">
                  <c:v>1.0</c:v>
                </c:pt>
                <c:pt idx="828">
                  <c:v>1.0</c:v>
                </c:pt>
                <c:pt idx="829">
                  <c:v>1.0</c:v>
                </c:pt>
                <c:pt idx="830">
                  <c:v>1.0</c:v>
                </c:pt>
                <c:pt idx="831">
                  <c:v>1.0</c:v>
                </c:pt>
                <c:pt idx="832">
                  <c:v>2.0</c:v>
                </c:pt>
                <c:pt idx="833">
                  <c:v>2.0</c:v>
                </c:pt>
                <c:pt idx="834">
                  <c:v>2.0</c:v>
                </c:pt>
                <c:pt idx="835">
                  <c:v>2.0</c:v>
                </c:pt>
                <c:pt idx="836">
                  <c:v>1.0</c:v>
                </c:pt>
                <c:pt idx="837">
                  <c:v>1.0</c:v>
                </c:pt>
                <c:pt idx="838">
                  <c:v>1.0</c:v>
                </c:pt>
                <c:pt idx="839">
                  <c:v>1.0</c:v>
                </c:pt>
                <c:pt idx="840">
                  <c:v>2.0</c:v>
                </c:pt>
                <c:pt idx="841">
                  <c:v>1.0</c:v>
                </c:pt>
                <c:pt idx="842">
                  <c:v>3.0</c:v>
                </c:pt>
                <c:pt idx="843">
                  <c:v>3.0</c:v>
                </c:pt>
                <c:pt idx="844">
                  <c:v>3.0</c:v>
                </c:pt>
                <c:pt idx="845">
                  <c:v>3.0</c:v>
                </c:pt>
                <c:pt idx="846">
                  <c:v>3.0</c:v>
                </c:pt>
                <c:pt idx="847">
                  <c:v>1.0</c:v>
                </c:pt>
                <c:pt idx="848">
                  <c:v>1.0</c:v>
                </c:pt>
                <c:pt idx="849">
                  <c:v>1.0</c:v>
                </c:pt>
                <c:pt idx="850">
                  <c:v>1.0</c:v>
                </c:pt>
                <c:pt idx="851">
                  <c:v>1.0</c:v>
                </c:pt>
                <c:pt idx="852">
                  <c:v>2.0</c:v>
                </c:pt>
                <c:pt idx="853">
                  <c:v>2.0</c:v>
                </c:pt>
                <c:pt idx="854">
                  <c:v>2.0</c:v>
                </c:pt>
                <c:pt idx="855">
                  <c:v>2.0</c:v>
                </c:pt>
                <c:pt idx="856">
                  <c:v>2.0</c:v>
                </c:pt>
                <c:pt idx="857">
                  <c:v>3.0</c:v>
                </c:pt>
                <c:pt idx="858">
                  <c:v>3.0</c:v>
                </c:pt>
                <c:pt idx="859">
                  <c:v>3.0</c:v>
                </c:pt>
                <c:pt idx="860">
                  <c:v>3.0</c:v>
                </c:pt>
                <c:pt idx="861">
                  <c:v>3.0</c:v>
                </c:pt>
                <c:pt idx="862">
                  <c:v>2.0</c:v>
                </c:pt>
                <c:pt idx="863">
                  <c:v>2.0</c:v>
                </c:pt>
                <c:pt idx="864">
                  <c:v>2.0</c:v>
                </c:pt>
                <c:pt idx="865">
                  <c:v>2.0</c:v>
                </c:pt>
                <c:pt idx="866">
                  <c:v>2.0</c:v>
                </c:pt>
                <c:pt idx="867">
                  <c:v>3.0</c:v>
                </c:pt>
                <c:pt idx="868">
                  <c:v>3.0</c:v>
                </c:pt>
                <c:pt idx="869">
                  <c:v>3.0</c:v>
                </c:pt>
                <c:pt idx="870">
                  <c:v>3.0</c:v>
                </c:pt>
                <c:pt idx="871">
                  <c:v>3.0</c:v>
                </c:pt>
                <c:pt idx="872">
                  <c:v>1.0</c:v>
                </c:pt>
                <c:pt idx="873">
                  <c:v>1.0</c:v>
                </c:pt>
                <c:pt idx="874">
                  <c:v>1.0</c:v>
                </c:pt>
                <c:pt idx="875">
                  <c:v>1.0</c:v>
                </c:pt>
                <c:pt idx="876">
                  <c:v>1.0</c:v>
                </c:pt>
                <c:pt idx="877">
                  <c:v>1.0</c:v>
                </c:pt>
                <c:pt idx="878">
                  <c:v>1.0</c:v>
                </c:pt>
                <c:pt idx="879">
                  <c:v>1.0</c:v>
                </c:pt>
                <c:pt idx="880">
                  <c:v>1.0</c:v>
                </c:pt>
                <c:pt idx="881">
                  <c:v>1.0</c:v>
                </c:pt>
                <c:pt idx="882">
                  <c:v>2.0</c:v>
                </c:pt>
                <c:pt idx="883">
                  <c:v>2.0</c:v>
                </c:pt>
                <c:pt idx="884">
                  <c:v>2.0</c:v>
                </c:pt>
                <c:pt idx="885">
                  <c:v>2.0</c:v>
                </c:pt>
                <c:pt idx="886">
                  <c:v>2.0</c:v>
                </c:pt>
                <c:pt idx="887">
                  <c:v>3.0</c:v>
                </c:pt>
                <c:pt idx="888">
                  <c:v>3.0</c:v>
                </c:pt>
                <c:pt idx="889">
                  <c:v>3.0</c:v>
                </c:pt>
                <c:pt idx="890">
                  <c:v>3.0</c:v>
                </c:pt>
                <c:pt idx="891">
                  <c:v>3.0</c:v>
                </c:pt>
                <c:pt idx="892">
                  <c:v>2.0</c:v>
                </c:pt>
                <c:pt idx="893">
                  <c:v>2.0</c:v>
                </c:pt>
                <c:pt idx="894">
                  <c:v>2.0</c:v>
                </c:pt>
                <c:pt idx="895">
                  <c:v>2.0</c:v>
                </c:pt>
                <c:pt idx="896">
                  <c:v>2.0</c:v>
                </c:pt>
                <c:pt idx="897">
                  <c:v>3.0</c:v>
                </c:pt>
                <c:pt idx="898">
                  <c:v>3.0</c:v>
                </c:pt>
                <c:pt idx="899">
                  <c:v>3.0</c:v>
                </c:pt>
                <c:pt idx="900">
                  <c:v>3.0</c:v>
                </c:pt>
                <c:pt idx="901">
                  <c:v>3.0</c:v>
                </c:pt>
                <c:pt idx="902">
                  <c:v>1.0</c:v>
                </c:pt>
                <c:pt idx="903">
                  <c:v>1.0</c:v>
                </c:pt>
                <c:pt idx="904">
                  <c:v>1.0</c:v>
                </c:pt>
                <c:pt idx="905">
                  <c:v>1.0</c:v>
                </c:pt>
                <c:pt idx="906">
                  <c:v>1.0</c:v>
                </c:pt>
                <c:pt idx="907">
                  <c:v>1.0</c:v>
                </c:pt>
                <c:pt idx="908">
                  <c:v>1.0</c:v>
                </c:pt>
                <c:pt idx="909">
                  <c:v>1.0</c:v>
                </c:pt>
                <c:pt idx="910">
                  <c:v>1.0</c:v>
                </c:pt>
                <c:pt idx="911">
                  <c:v>1.0</c:v>
                </c:pt>
                <c:pt idx="912">
                  <c:v>2.0</c:v>
                </c:pt>
                <c:pt idx="913">
                  <c:v>2.0</c:v>
                </c:pt>
                <c:pt idx="914">
                  <c:v>2.0</c:v>
                </c:pt>
                <c:pt idx="915">
                  <c:v>2.0</c:v>
                </c:pt>
                <c:pt idx="916">
                  <c:v>2.0</c:v>
                </c:pt>
                <c:pt idx="917">
                  <c:v>3.0</c:v>
                </c:pt>
                <c:pt idx="918">
                  <c:v>3.0</c:v>
                </c:pt>
                <c:pt idx="919">
                  <c:v>3.0</c:v>
                </c:pt>
                <c:pt idx="920">
                  <c:v>3.0</c:v>
                </c:pt>
                <c:pt idx="921">
                  <c:v>3.0</c:v>
                </c:pt>
                <c:pt idx="922">
                  <c:v>1.0</c:v>
                </c:pt>
                <c:pt idx="923">
                  <c:v>1.0</c:v>
                </c:pt>
                <c:pt idx="924">
                  <c:v>1.0</c:v>
                </c:pt>
                <c:pt idx="925">
                  <c:v>1.0</c:v>
                </c:pt>
                <c:pt idx="926">
                  <c:v>1.0</c:v>
                </c:pt>
                <c:pt idx="927">
                  <c:v>2.0</c:v>
                </c:pt>
                <c:pt idx="928">
                  <c:v>2.0</c:v>
                </c:pt>
                <c:pt idx="929">
                  <c:v>2.0</c:v>
                </c:pt>
                <c:pt idx="930">
                  <c:v>3.0</c:v>
                </c:pt>
                <c:pt idx="931">
                  <c:v>3.0</c:v>
                </c:pt>
                <c:pt idx="932">
                  <c:v>3.0</c:v>
                </c:pt>
                <c:pt idx="933">
                  <c:v>3.0</c:v>
                </c:pt>
                <c:pt idx="934">
                  <c:v>3.0</c:v>
                </c:pt>
                <c:pt idx="935">
                  <c:v>2.0</c:v>
                </c:pt>
                <c:pt idx="936">
                  <c:v>2.0</c:v>
                </c:pt>
                <c:pt idx="937">
                  <c:v>2.0</c:v>
                </c:pt>
                <c:pt idx="938">
                  <c:v>2.0</c:v>
                </c:pt>
                <c:pt idx="939">
                  <c:v>2.0</c:v>
                </c:pt>
                <c:pt idx="940">
                  <c:v>2.0</c:v>
                </c:pt>
                <c:pt idx="941">
                  <c:v>2.0</c:v>
                </c:pt>
                <c:pt idx="942">
                  <c:v>3.0</c:v>
                </c:pt>
                <c:pt idx="943">
                  <c:v>3.0</c:v>
                </c:pt>
                <c:pt idx="944">
                  <c:v>3.0</c:v>
                </c:pt>
                <c:pt idx="945">
                  <c:v>3.0</c:v>
                </c:pt>
                <c:pt idx="946">
                  <c:v>3.0</c:v>
                </c:pt>
                <c:pt idx="947">
                  <c:v>1.0</c:v>
                </c:pt>
                <c:pt idx="948">
                  <c:v>1.0</c:v>
                </c:pt>
                <c:pt idx="949">
                  <c:v>1.0</c:v>
                </c:pt>
                <c:pt idx="950">
                  <c:v>1.0</c:v>
                </c:pt>
                <c:pt idx="951">
                  <c:v>1.0</c:v>
                </c:pt>
                <c:pt idx="952">
                  <c:v>2.0</c:v>
                </c:pt>
                <c:pt idx="953">
                  <c:v>2.0</c:v>
                </c:pt>
                <c:pt idx="954">
                  <c:v>2.0</c:v>
                </c:pt>
                <c:pt idx="955">
                  <c:v>2.0</c:v>
                </c:pt>
                <c:pt idx="956">
                  <c:v>2.0</c:v>
                </c:pt>
                <c:pt idx="957">
                  <c:v>1.0</c:v>
                </c:pt>
                <c:pt idx="958">
                  <c:v>1.0</c:v>
                </c:pt>
                <c:pt idx="959">
                  <c:v>1.0</c:v>
                </c:pt>
                <c:pt idx="960">
                  <c:v>1.0</c:v>
                </c:pt>
                <c:pt idx="961">
                  <c:v>1.0</c:v>
                </c:pt>
                <c:pt idx="962">
                  <c:v>3.0</c:v>
                </c:pt>
                <c:pt idx="963">
                  <c:v>3.0</c:v>
                </c:pt>
                <c:pt idx="964">
                  <c:v>3.0</c:v>
                </c:pt>
                <c:pt idx="965">
                  <c:v>3.0</c:v>
                </c:pt>
                <c:pt idx="966">
                  <c:v>3.0</c:v>
                </c:pt>
                <c:pt idx="967">
                  <c:v>1.0</c:v>
                </c:pt>
                <c:pt idx="968">
                  <c:v>1.0</c:v>
                </c:pt>
                <c:pt idx="969">
                  <c:v>1.0</c:v>
                </c:pt>
                <c:pt idx="970">
                  <c:v>1.0</c:v>
                </c:pt>
                <c:pt idx="971">
                  <c:v>1.0</c:v>
                </c:pt>
                <c:pt idx="972">
                  <c:v>2.0</c:v>
                </c:pt>
                <c:pt idx="973">
                  <c:v>2.0</c:v>
                </c:pt>
                <c:pt idx="974">
                  <c:v>2.0</c:v>
                </c:pt>
                <c:pt idx="975">
                  <c:v>2.0</c:v>
                </c:pt>
                <c:pt idx="976">
                  <c:v>2.0</c:v>
                </c:pt>
                <c:pt idx="977">
                  <c:v>3.0</c:v>
                </c:pt>
                <c:pt idx="978">
                  <c:v>3.0</c:v>
                </c:pt>
                <c:pt idx="979">
                  <c:v>3.0</c:v>
                </c:pt>
                <c:pt idx="980">
                  <c:v>3.0</c:v>
                </c:pt>
                <c:pt idx="981">
                  <c:v>3.0</c:v>
                </c:pt>
                <c:pt idx="982">
                  <c:v>2.0</c:v>
                </c:pt>
                <c:pt idx="983">
                  <c:v>2.0</c:v>
                </c:pt>
                <c:pt idx="984">
                  <c:v>2.0</c:v>
                </c:pt>
                <c:pt idx="985">
                  <c:v>2.0</c:v>
                </c:pt>
                <c:pt idx="986">
                  <c:v>2.0</c:v>
                </c:pt>
                <c:pt idx="987">
                  <c:v>3.0</c:v>
                </c:pt>
                <c:pt idx="988">
                  <c:v>3.0</c:v>
                </c:pt>
                <c:pt idx="989">
                  <c:v>3.0</c:v>
                </c:pt>
                <c:pt idx="990">
                  <c:v>3.0</c:v>
                </c:pt>
                <c:pt idx="991">
                  <c:v>3.0</c:v>
                </c:pt>
                <c:pt idx="992">
                  <c:v>1.0</c:v>
                </c:pt>
                <c:pt idx="993">
                  <c:v>1.0</c:v>
                </c:pt>
                <c:pt idx="994">
                  <c:v>1.0</c:v>
                </c:pt>
                <c:pt idx="995">
                  <c:v>1.0</c:v>
                </c:pt>
                <c:pt idx="996">
                  <c:v>1.0</c:v>
                </c:pt>
                <c:pt idx="997">
                  <c:v>2.0</c:v>
                </c:pt>
                <c:pt idx="998">
                  <c:v>2.0</c:v>
                </c:pt>
                <c:pt idx="999">
                  <c:v>2.0</c:v>
                </c:pt>
                <c:pt idx="1000">
                  <c:v>2.0</c:v>
                </c:pt>
                <c:pt idx="1001">
                  <c:v>2.0</c:v>
                </c:pt>
                <c:pt idx="1002">
                  <c:v>1.0</c:v>
                </c:pt>
                <c:pt idx="1003">
                  <c:v>1.0</c:v>
                </c:pt>
                <c:pt idx="1004">
                  <c:v>1.0</c:v>
                </c:pt>
                <c:pt idx="1005">
                  <c:v>1.0</c:v>
                </c:pt>
                <c:pt idx="1006">
                  <c:v>1.0</c:v>
                </c:pt>
                <c:pt idx="1007">
                  <c:v>3.0</c:v>
                </c:pt>
                <c:pt idx="1008">
                  <c:v>3.0</c:v>
                </c:pt>
                <c:pt idx="1009">
                  <c:v>3.0</c:v>
                </c:pt>
                <c:pt idx="1010">
                  <c:v>3.0</c:v>
                </c:pt>
                <c:pt idx="1011">
                  <c:v>3.0</c:v>
                </c:pt>
                <c:pt idx="1012">
                  <c:v>1.0</c:v>
                </c:pt>
                <c:pt idx="1013">
                  <c:v>3.0</c:v>
                </c:pt>
                <c:pt idx="1014">
                  <c:v>3.0</c:v>
                </c:pt>
                <c:pt idx="1015">
                  <c:v>3.0</c:v>
                </c:pt>
                <c:pt idx="1016">
                  <c:v>3.0</c:v>
                </c:pt>
                <c:pt idx="1017">
                  <c:v>3.0</c:v>
                </c:pt>
                <c:pt idx="1018">
                  <c:v>1.0</c:v>
                </c:pt>
                <c:pt idx="1019">
                  <c:v>1.0</c:v>
                </c:pt>
                <c:pt idx="1020">
                  <c:v>1.0</c:v>
                </c:pt>
                <c:pt idx="1021">
                  <c:v>2.0</c:v>
                </c:pt>
                <c:pt idx="1022">
                  <c:v>2.0</c:v>
                </c:pt>
                <c:pt idx="1023">
                  <c:v>2.0</c:v>
                </c:pt>
                <c:pt idx="1024">
                  <c:v>2.0</c:v>
                </c:pt>
                <c:pt idx="1025">
                  <c:v>2.0</c:v>
                </c:pt>
                <c:pt idx="1026">
                  <c:v>2.0</c:v>
                </c:pt>
                <c:pt idx="1027">
                  <c:v>2.0</c:v>
                </c:pt>
                <c:pt idx="1028">
                  <c:v>2.0</c:v>
                </c:pt>
                <c:pt idx="1029">
                  <c:v>2.0</c:v>
                </c:pt>
                <c:pt idx="1030">
                  <c:v>2.0</c:v>
                </c:pt>
                <c:pt idx="1031">
                  <c:v>1.0</c:v>
                </c:pt>
                <c:pt idx="1032">
                  <c:v>1.0</c:v>
                </c:pt>
                <c:pt idx="1033">
                  <c:v>1.0</c:v>
                </c:pt>
                <c:pt idx="1034">
                  <c:v>1.0</c:v>
                </c:pt>
                <c:pt idx="1035">
                  <c:v>1.0</c:v>
                </c:pt>
                <c:pt idx="1036">
                  <c:v>3.0</c:v>
                </c:pt>
                <c:pt idx="1037">
                  <c:v>3.0</c:v>
                </c:pt>
                <c:pt idx="1038">
                  <c:v>3.0</c:v>
                </c:pt>
                <c:pt idx="1039">
                  <c:v>3.0</c:v>
                </c:pt>
                <c:pt idx="1040">
                  <c:v>3.0</c:v>
                </c:pt>
                <c:pt idx="1041">
                  <c:v>1.0</c:v>
                </c:pt>
                <c:pt idx="1042">
                  <c:v>1.0</c:v>
                </c:pt>
                <c:pt idx="1043">
                  <c:v>1.0</c:v>
                </c:pt>
                <c:pt idx="1044">
                  <c:v>1.0</c:v>
                </c:pt>
                <c:pt idx="1045">
                  <c:v>1.0</c:v>
                </c:pt>
                <c:pt idx="1046">
                  <c:v>2.0</c:v>
                </c:pt>
                <c:pt idx="1047">
                  <c:v>2.0</c:v>
                </c:pt>
                <c:pt idx="1048">
                  <c:v>2.0</c:v>
                </c:pt>
                <c:pt idx="1049">
                  <c:v>2.0</c:v>
                </c:pt>
                <c:pt idx="1050">
                  <c:v>2.0</c:v>
                </c:pt>
                <c:pt idx="1051">
                  <c:v>3.0</c:v>
                </c:pt>
                <c:pt idx="1052">
                  <c:v>3.0</c:v>
                </c:pt>
                <c:pt idx="1053">
                  <c:v>3.0</c:v>
                </c:pt>
                <c:pt idx="1054">
                  <c:v>3.0</c:v>
                </c:pt>
                <c:pt idx="1055">
                  <c:v>3.0</c:v>
                </c:pt>
                <c:pt idx="1056">
                  <c:v>1.0</c:v>
                </c:pt>
                <c:pt idx="1057">
                  <c:v>1.0</c:v>
                </c:pt>
                <c:pt idx="1058">
                  <c:v>3.0</c:v>
                </c:pt>
                <c:pt idx="1059">
                  <c:v>3.0</c:v>
                </c:pt>
                <c:pt idx="1060">
                  <c:v>3.0</c:v>
                </c:pt>
                <c:pt idx="1061">
                  <c:v>3.0</c:v>
                </c:pt>
                <c:pt idx="1062">
                  <c:v>3.0</c:v>
                </c:pt>
                <c:pt idx="1063">
                  <c:v>1.0</c:v>
                </c:pt>
                <c:pt idx="1064">
                  <c:v>1.0</c:v>
                </c:pt>
                <c:pt idx="1065">
                  <c:v>1.0</c:v>
                </c:pt>
                <c:pt idx="1066">
                  <c:v>1.0</c:v>
                </c:pt>
                <c:pt idx="1067">
                  <c:v>2.0</c:v>
                </c:pt>
                <c:pt idx="1068">
                  <c:v>2.0</c:v>
                </c:pt>
                <c:pt idx="1069">
                  <c:v>2.0</c:v>
                </c:pt>
                <c:pt idx="1070">
                  <c:v>2.0</c:v>
                </c:pt>
                <c:pt idx="1071">
                  <c:v>2.0</c:v>
                </c:pt>
                <c:pt idx="1072">
                  <c:v>2.0</c:v>
                </c:pt>
                <c:pt idx="1073">
                  <c:v>2.0</c:v>
                </c:pt>
                <c:pt idx="1074">
                  <c:v>2.0</c:v>
                </c:pt>
                <c:pt idx="1075">
                  <c:v>2.0</c:v>
                </c:pt>
                <c:pt idx="1076">
                  <c:v>2.0</c:v>
                </c:pt>
                <c:pt idx="1077">
                  <c:v>1.0</c:v>
                </c:pt>
                <c:pt idx="1078">
                  <c:v>1.0</c:v>
                </c:pt>
                <c:pt idx="1079">
                  <c:v>1.0</c:v>
                </c:pt>
                <c:pt idx="1080">
                  <c:v>1.0</c:v>
                </c:pt>
                <c:pt idx="1081">
                  <c:v>1.0</c:v>
                </c:pt>
                <c:pt idx="1082">
                  <c:v>3.0</c:v>
                </c:pt>
                <c:pt idx="1083">
                  <c:v>3.0</c:v>
                </c:pt>
                <c:pt idx="1084">
                  <c:v>3.0</c:v>
                </c:pt>
                <c:pt idx="1085">
                  <c:v>3.0</c:v>
                </c:pt>
                <c:pt idx="1086">
                  <c:v>3.0</c:v>
                </c:pt>
                <c:pt idx="1087">
                  <c:v>2.0</c:v>
                </c:pt>
                <c:pt idx="1088">
                  <c:v>2.0</c:v>
                </c:pt>
                <c:pt idx="1089">
                  <c:v>2.0</c:v>
                </c:pt>
                <c:pt idx="1090">
                  <c:v>2.0</c:v>
                </c:pt>
                <c:pt idx="1091">
                  <c:v>2.0</c:v>
                </c:pt>
                <c:pt idx="1092">
                  <c:v>1.0</c:v>
                </c:pt>
                <c:pt idx="1093">
                  <c:v>1.0</c:v>
                </c:pt>
                <c:pt idx="1094">
                  <c:v>1.0</c:v>
                </c:pt>
                <c:pt idx="1095">
                  <c:v>1.0</c:v>
                </c:pt>
                <c:pt idx="1096">
                  <c:v>1.0</c:v>
                </c:pt>
                <c:pt idx="1097">
                  <c:v>3.0</c:v>
                </c:pt>
                <c:pt idx="1098">
                  <c:v>3.0</c:v>
                </c:pt>
                <c:pt idx="1099">
                  <c:v>3.0</c:v>
                </c:pt>
                <c:pt idx="1100">
                  <c:v>3.0</c:v>
                </c:pt>
                <c:pt idx="1101">
                  <c:v>3.0</c:v>
                </c:pt>
                <c:pt idx="1102">
                  <c:v>1.0</c:v>
                </c:pt>
                <c:pt idx="1103">
                  <c:v>1.0</c:v>
                </c:pt>
                <c:pt idx="1104">
                  <c:v>1.0</c:v>
                </c:pt>
                <c:pt idx="1105">
                  <c:v>1.0</c:v>
                </c:pt>
                <c:pt idx="1106">
                  <c:v>2.0</c:v>
                </c:pt>
                <c:pt idx="1107">
                  <c:v>2.0</c:v>
                </c:pt>
                <c:pt idx="1108">
                  <c:v>2.0</c:v>
                </c:pt>
                <c:pt idx="1109">
                  <c:v>2.0</c:v>
                </c:pt>
                <c:pt idx="1110">
                  <c:v>2.0</c:v>
                </c:pt>
                <c:pt idx="1111">
                  <c:v>3.0</c:v>
                </c:pt>
                <c:pt idx="1112">
                  <c:v>3.0</c:v>
                </c:pt>
                <c:pt idx="1113">
                  <c:v>3.0</c:v>
                </c:pt>
                <c:pt idx="1114">
                  <c:v>3.0</c:v>
                </c:pt>
                <c:pt idx="1115">
                  <c:v>3.0</c:v>
                </c:pt>
                <c:pt idx="1116">
                  <c:v>2.0</c:v>
                </c:pt>
                <c:pt idx="1117">
                  <c:v>2.0</c:v>
                </c:pt>
                <c:pt idx="1118">
                  <c:v>2.0</c:v>
                </c:pt>
                <c:pt idx="1119">
                  <c:v>2.0</c:v>
                </c:pt>
                <c:pt idx="1120">
                  <c:v>2.0</c:v>
                </c:pt>
                <c:pt idx="1121">
                  <c:v>3.0</c:v>
                </c:pt>
                <c:pt idx="1122">
                  <c:v>3.0</c:v>
                </c:pt>
                <c:pt idx="1123">
                  <c:v>3.0</c:v>
                </c:pt>
                <c:pt idx="1124">
                  <c:v>3.0</c:v>
                </c:pt>
                <c:pt idx="1125">
                  <c:v>3.0</c:v>
                </c:pt>
                <c:pt idx="1126">
                  <c:v>1.0</c:v>
                </c:pt>
                <c:pt idx="1127">
                  <c:v>1.0</c:v>
                </c:pt>
                <c:pt idx="1128">
                  <c:v>1.0</c:v>
                </c:pt>
                <c:pt idx="1129">
                  <c:v>1.0</c:v>
                </c:pt>
                <c:pt idx="1130">
                  <c:v>1.0</c:v>
                </c:pt>
                <c:pt idx="1131">
                  <c:v>1.0</c:v>
                </c:pt>
                <c:pt idx="1132">
                  <c:v>2.0</c:v>
                </c:pt>
                <c:pt idx="1133">
                  <c:v>2.0</c:v>
                </c:pt>
                <c:pt idx="1134">
                  <c:v>2.0</c:v>
                </c:pt>
                <c:pt idx="1135">
                  <c:v>2.0</c:v>
                </c:pt>
                <c:pt idx="1136">
                  <c:v>2.0</c:v>
                </c:pt>
                <c:pt idx="1137">
                  <c:v>1.0</c:v>
                </c:pt>
                <c:pt idx="1138">
                  <c:v>1.0</c:v>
                </c:pt>
                <c:pt idx="1139">
                  <c:v>1.0</c:v>
                </c:pt>
                <c:pt idx="1140">
                  <c:v>1.0</c:v>
                </c:pt>
                <c:pt idx="1141">
                  <c:v>1.0</c:v>
                </c:pt>
                <c:pt idx="1142">
                  <c:v>3.0</c:v>
                </c:pt>
                <c:pt idx="1143">
                  <c:v>3.0</c:v>
                </c:pt>
                <c:pt idx="1144">
                  <c:v>3.0</c:v>
                </c:pt>
                <c:pt idx="1145">
                  <c:v>3.0</c:v>
                </c:pt>
                <c:pt idx="1146">
                  <c:v>3.0</c:v>
                </c:pt>
                <c:pt idx="1147">
                  <c:v>1.0</c:v>
                </c:pt>
                <c:pt idx="1148">
                  <c:v>1.0</c:v>
                </c:pt>
                <c:pt idx="1149">
                  <c:v>1.0</c:v>
                </c:pt>
                <c:pt idx="1150">
                  <c:v>3.0</c:v>
                </c:pt>
                <c:pt idx="1151">
                  <c:v>3.0</c:v>
                </c:pt>
                <c:pt idx="1152">
                  <c:v>3.0</c:v>
                </c:pt>
                <c:pt idx="1153">
                  <c:v>3.0</c:v>
                </c:pt>
                <c:pt idx="1154">
                  <c:v>3.0</c:v>
                </c:pt>
                <c:pt idx="1155">
                  <c:v>1.0</c:v>
                </c:pt>
                <c:pt idx="1156">
                  <c:v>2.0</c:v>
                </c:pt>
                <c:pt idx="1157">
                  <c:v>2.0</c:v>
                </c:pt>
                <c:pt idx="1158">
                  <c:v>2.0</c:v>
                </c:pt>
                <c:pt idx="1159">
                  <c:v>2.0</c:v>
                </c:pt>
                <c:pt idx="1160">
                  <c:v>2.0</c:v>
                </c:pt>
                <c:pt idx="1161">
                  <c:v>2.0</c:v>
                </c:pt>
                <c:pt idx="1162">
                  <c:v>2.0</c:v>
                </c:pt>
                <c:pt idx="1163">
                  <c:v>2.0</c:v>
                </c:pt>
                <c:pt idx="1164">
                  <c:v>2.0</c:v>
                </c:pt>
                <c:pt idx="1165">
                  <c:v>2.0</c:v>
                </c:pt>
                <c:pt idx="1166">
                  <c:v>3.0</c:v>
                </c:pt>
                <c:pt idx="1167">
                  <c:v>3.0</c:v>
                </c:pt>
                <c:pt idx="1168">
                  <c:v>3.0</c:v>
                </c:pt>
                <c:pt idx="1169">
                  <c:v>3.0</c:v>
                </c:pt>
                <c:pt idx="1170">
                  <c:v>3.0</c:v>
                </c:pt>
                <c:pt idx="1171">
                  <c:v>1.0</c:v>
                </c:pt>
                <c:pt idx="1172">
                  <c:v>1.0</c:v>
                </c:pt>
                <c:pt idx="1173">
                  <c:v>1.0</c:v>
                </c:pt>
                <c:pt idx="1174">
                  <c:v>1.0</c:v>
                </c:pt>
                <c:pt idx="1175">
                  <c:v>1.0</c:v>
                </c:pt>
                <c:pt idx="1176">
                  <c:v>1.0</c:v>
                </c:pt>
                <c:pt idx="1177">
                  <c:v>1.0</c:v>
                </c:pt>
                <c:pt idx="1178">
                  <c:v>1.0</c:v>
                </c:pt>
                <c:pt idx="1179">
                  <c:v>1.0</c:v>
                </c:pt>
                <c:pt idx="1180">
                  <c:v>1.0</c:v>
                </c:pt>
                <c:pt idx="1181">
                  <c:v>2.0</c:v>
                </c:pt>
                <c:pt idx="1182">
                  <c:v>2.0</c:v>
                </c:pt>
                <c:pt idx="1183">
                  <c:v>2.0</c:v>
                </c:pt>
                <c:pt idx="1184">
                  <c:v>2.0</c:v>
                </c:pt>
                <c:pt idx="1185">
                  <c:v>2.0</c:v>
                </c:pt>
                <c:pt idx="1186">
                  <c:v>3.0</c:v>
                </c:pt>
                <c:pt idx="1187">
                  <c:v>3.0</c:v>
                </c:pt>
                <c:pt idx="1188">
                  <c:v>3.0</c:v>
                </c:pt>
                <c:pt idx="1189">
                  <c:v>3.0</c:v>
                </c:pt>
                <c:pt idx="1190">
                  <c:v>3.0</c:v>
                </c:pt>
                <c:pt idx="1191">
                  <c:v>1.0</c:v>
                </c:pt>
                <c:pt idx="1192">
                  <c:v>1.0</c:v>
                </c:pt>
                <c:pt idx="1193">
                  <c:v>1.0</c:v>
                </c:pt>
                <c:pt idx="1194">
                  <c:v>1.0</c:v>
                </c:pt>
                <c:pt idx="1195">
                  <c:v>1.0</c:v>
                </c:pt>
                <c:pt idx="1196">
                  <c:v>2.0</c:v>
                </c:pt>
                <c:pt idx="1197">
                  <c:v>2.0</c:v>
                </c:pt>
                <c:pt idx="1198">
                  <c:v>2.0</c:v>
                </c:pt>
                <c:pt idx="1199">
                  <c:v>2.0</c:v>
                </c:pt>
                <c:pt idx="1200">
                  <c:v>2.0</c:v>
                </c:pt>
                <c:pt idx="1201">
                  <c:v>3.0</c:v>
                </c:pt>
                <c:pt idx="1202">
                  <c:v>3.0</c:v>
                </c:pt>
                <c:pt idx="1203">
                  <c:v>3.0</c:v>
                </c:pt>
                <c:pt idx="1204">
                  <c:v>3.0</c:v>
                </c:pt>
                <c:pt idx="1205">
                  <c:v>3.0</c:v>
                </c:pt>
                <c:pt idx="1206">
                  <c:v>2.0</c:v>
                </c:pt>
                <c:pt idx="1207">
                  <c:v>2.0</c:v>
                </c:pt>
                <c:pt idx="1208">
                  <c:v>2.0</c:v>
                </c:pt>
                <c:pt idx="1209">
                  <c:v>2.0</c:v>
                </c:pt>
                <c:pt idx="1210">
                  <c:v>2.0</c:v>
                </c:pt>
                <c:pt idx="1211">
                  <c:v>1.0</c:v>
                </c:pt>
                <c:pt idx="1212">
                  <c:v>1.0</c:v>
                </c:pt>
                <c:pt idx="1213">
                  <c:v>1.0</c:v>
                </c:pt>
                <c:pt idx="1214">
                  <c:v>1.0</c:v>
                </c:pt>
                <c:pt idx="1215">
                  <c:v>1.0</c:v>
                </c:pt>
                <c:pt idx="1216">
                  <c:v>3.0</c:v>
                </c:pt>
                <c:pt idx="1217">
                  <c:v>3.0</c:v>
                </c:pt>
                <c:pt idx="1218">
                  <c:v>3.0</c:v>
                </c:pt>
                <c:pt idx="1219">
                  <c:v>3.0</c:v>
                </c:pt>
                <c:pt idx="1220">
                  <c:v>3.0</c:v>
                </c:pt>
                <c:pt idx="1221">
                  <c:v>2.0</c:v>
                </c:pt>
                <c:pt idx="1222">
                  <c:v>1.0</c:v>
                </c:pt>
                <c:pt idx="1223">
                  <c:v>1.0</c:v>
                </c:pt>
                <c:pt idx="1224">
                  <c:v>1.0</c:v>
                </c:pt>
                <c:pt idx="1225">
                  <c:v>1.0</c:v>
                </c:pt>
                <c:pt idx="1226">
                  <c:v>1.0</c:v>
                </c:pt>
                <c:pt idx="1227">
                  <c:v>2.0</c:v>
                </c:pt>
                <c:pt idx="1228">
                  <c:v>2.0</c:v>
                </c:pt>
                <c:pt idx="1229">
                  <c:v>2.0</c:v>
                </c:pt>
                <c:pt idx="1230">
                  <c:v>2.0</c:v>
                </c:pt>
                <c:pt idx="1231">
                  <c:v>3.0</c:v>
                </c:pt>
                <c:pt idx="1232">
                  <c:v>3.0</c:v>
                </c:pt>
                <c:pt idx="1233">
                  <c:v>3.0</c:v>
                </c:pt>
                <c:pt idx="1234">
                  <c:v>3.0</c:v>
                </c:pt>
                <c:pt idx="1235">
                  <c:v>3.0</c:v>
                </c:pt>
                <c:pt idx="1236">
                  <c:v>1.0</c:v>
                </c:pt>
                <c:pt idx="1237">
                  <c:v>3.0</c:v>
                </c:pt>
                <c:pt idx="1238">
                  <c:v>3.0</c:v>
                </c:pt>
                <c:pt idx="1239">
                  <c:v>3.0</c:v>
                </c:pt>
                <c:pt idx="1240">
                  <c:v>3.0</c:v>
                </c:pt>
                <c:pt idx="1241">
                  <c:v>3.0</c:v>
                </c:pt>
                <c:pt idx="1242">
                  <c:v>1.0</c:v>
                </c:pt>
                <c:pt idx="1243">
                  <c:v>1.0</c:v>
                </c:pt>
                <c:pt idx="1244">
                  <c:v>1.0</c:v>
                </c:pt>
                <c:pt idx="1245">
                  <c:v>1.0</c:v>
                </c:pt>
                <c:pt idx="1246">
                  <c:v>2.0</c:v>
                </c:pt>
                <c:pt idx="1247">
                  <c:v>2.0</c:v>
                </c:pt>
                <c:pt idx="1248">
                  <c:v>2.0</c:v>
                </c:pt>
                <c:pt idx="1249">
                  <c:v>2.0</c:v>
                </c:pt>
                <c:pt idx="1250">
                  <c:v>2.0</c:v>
                </c:pt>
                <c:pt idx="1251">
                  <c:v>2.0</c:v>
                </c:pt>
                <c:pt idx="1252">
                  <c:v>2.0</c:v>
                </c:pt>
                <c:pt idx="1253">
                  <c:v>2.0</c:v>
                </c:pt>
                <c:pt idx="1254">
                  <c:v>1.0</c:v>
                </c:pt>
                <c:pt idx="1255">
                  <c:v>1.0</c:v>
                </c:pt>
                <c:pt idx="1256">
                  <c:v>2.0</c:v>
                </c:pt>
                <c:pt idx="1257">
                  <c:v>3.0</c:v>
                </c:pt>
                <c:pt idx="1258">
                  <c:v>3.0</c:v>
                </c:pt>
                <c:pt idx="1259">
                  <c:v>3.0</c:v>
                </c:pt>
                <c:pt idx="1260">
                  <c:v>3.0</c:v>
                </c:pt>
                <c:pt idx="1261">
                  <c:v>3.0</c:v>
                </c:pt>
                <c:pt idx="1262">
                  <c:v>2.0</c:v>
                </c:pt>
                <c:pt idx="1263">
                  <c:v>2.0</c:v>
                </c:pt>
                <c:pt idx="1264">
                  <c:v>2.0</c:v>
                </c:pt>
                <c:pt idx="1265">
                  <c:v>2.0</c:v>
                </c:pt>
                <c:pt idx="1266">
                  <c:v>2.0</c:v>
                </c:pt>
                <c:pt idx="1267">
                  <c:v>2.0</c:v>
                </c:pt>
                <c:pt idx="1268">
                  <c:v>3.0</c:v>
                </c:pt>
                <c:pt idx="1269">
                  <c:v>3.0</c:v>
                </c:pt>
                <c:pt idx="1270">
                  <c:v>3.0</c:v>
                </c:pt>
                <c:pt idx="1271">
                  <c:v>3.0</c:v>
                </c:pt>
                <c:pt idx="1272">
                  <c:v>3.0</c:v>
                </c:pt>
                <c:pt idx="1273">
                  <c:v>2.0</c:v>
                </c:pt>
                <c:pt idx="1274">
                  <c:v>2.0</c:v>
                </c:pt>
                <c:pt idx="1275">
                  <c:v>2.0</c:v>
                </c:pt>
                <c:pt idx="1276">
                  <c:v>2.0</c:v>
                </c:pt>
                <c:pt idx="1277">
                  <c:v>2.0</c:v>
                </c:pt>
                <c:pt idx="1278">
                  <c:v>3.0</c:v>
                </c:pt>
                <c:pt idx="1279">
                  <c:v>3.0</c:v>
                </c:pt>
                <c:pt idx="1280">
                  <c:v>3.0</c:v>
                </c:pt>
                <c:pt idx="1281">
                  <c:v>3.0</c:v>
                </c:pt>
                <c:pt idx="1282">
                  <c:v>3.0</c:v>
                </c:pt>
                <c:pt idx="1283">
                  <c:v>2.0</c:v>
                </c:pt>
                <c:pt idx="1284">
                  <c:v>2.0</c:v>
                </c:pt>
                <c:pt idx="1285">
                  <c:v>2.0</c:v>
                </c:pt>
                <c:pt idx="1286">
                  <c:v>2.0</c:v>
                </c:pt>
                <c:pt idx="1287">
                  <c:v>2.0</c:v>
                </c:pt>
                <c:pt idx="1288">
                  <c:v>3.0</c:v>
                </c:pt>
                <c:pt idx="1289">
                  <c:v>3.0</c:v>
                </c:pt>
                <c:pt idx="1290">
                  <c:v>3.0</c:v>
                </c:pt>
                <c:pt idx="1291">
                  <c:v>3.0</c:v>
                </c:pt>
                <c:pt idx="1292">
                  <c:v>2.0</c:v>
                </c:pt>
                <c:pt idx="1293">
                  <c:v>2.0</c:v>
                </c:pt>
                <c:pt idx="1294">
                  <c:v>2.0</c:v>
                </c:pt>
                <c:pt idx="1295">
                  <c:v>2.0</c:v>
                </c:pt>
                <c:pt idx="1296">
                  <c:v>3.0</c:v>
                </c:pt>
                <c:pt idx="1297">
                  <c:v>3.0</c:v>
                </c:pt>
                <c:pt idx="1298">
                  <c:v>3.0</c:v>
                </c:pt>
                <c:pt idx="1299">
                  <c:v>3.0</c:v>
                </c:pt>
                <c:pt idx="1300">
                  <c:v>3.0</c:v>
                </c:pt>
                <c:pt idx="1301">
                  <c:v>2.0</c:v>
                </c:pt>
                <c:pt idx="1302">
                  <c:v>2.0</c:v>
                </c:pt>
                <c:pt idx="1303">
                  <c:v>3.0</c:v>
                </c:pt>
                <c:pt idx="1304">
                  <c:v>3.0</c:v>
                </c:pt>
                <c:pt idx="1305">
                  <c:v>3.0</c:v>
                </c:pt>
                <c:pt idx="1306">
                  <c:v>3.0</c:v>
                </c:pt>
                <c:pt idx="1307">
                  <c:v>3.0</c:v>
                </c:pt>
                <c:pt idx="1308">
                  <c:v>2.0</c:v>
                </c:pt>
                <c:pt idx="1309">
                  <c:v>2.0</c:v>
                </c:pt>
                <c:pt idx="1310">
                  <c:v>2.0</c:v>
                </c:pt>
                <c:pt idx="1311">
                  <c:v>2.0</c:v>
                </c:pt>
                <c:pt idx="1312">
                  <c:v>2.0</c:v>
                </c:pt>
                <c:pt idx="1313">
                  <c:v>2.0</c:v>
                </c:pt>
                <c:pt idx="1314">
                  <c:v>2.0</c:v>
                </c:pt>
                <c:pt idx="1315">
                  <c:v>2.0</c:v>
                </c:pt>
                <c:pt idx="1316">
                  <c:v>2.0</c:v>
                </c:pt>
                <c:pt idx="1317">
                  <c:v>3.0</c:v>
                </c:pt>
                <c:pt idx="1318">
                  <c:v>3.0</c:v>
                </c:pt>
                <c:pt idx="1319">
                  <c:v>3.0</c:v>
                </c:pt>
                <c:pt idx="1320">
                  <c:v>3.0</c:v>
                </c:pt>
                <c:pt idx="1321">
                  <c:v>2.0</c:v>
                </c:pt>
                <c:pt idx="1322">
                  <c:v>2.0</c:v>
                </c:pt>
                <c:pt idx="1323">
                  <c:v>2.0</c:v>
                </c:pt>
                <c:pt idx="1324">
                  <c:v>2.0</c:v>
                </c:pt>
                <c:pt idx="1325">
                  <c:v>3.0</c:v>
                </c:pt>
                <c:pt idx="1326">
                  <c:v>3.0</c:v>
                </c:pt>
                <c:pt idx="1327">
                  <c:v>3.0</c:v>
                </c:pt>
                <c:pt idx="1328">
                  <c:v>3.0</c:v>
                </c:pt>
                <c:pt idx="1329">
                  <c:v>3.0</c:v>
                </c:pt>
                <c:pt idx="1330">
                  <c:v>3.0</c:v>
                </c:pt>
                <c:pt idx="1331">
                  <c:v>2.0</c:v>
                </c:pt>
                <c:pt idx="1332">
                  <c:v>2.0</c:v>
                </c:pt>
                <c:pt idx="1333">
                  <c:v>2.0</c:v>
                </c:pt>
                <c:pt idx="1334">
                  <c:v>2.0</c:v>
                </c:pt>
                <c:pt idx="1335">
                  <c:v>2.0</c:v>
                </c:pt>
                <c:pt idx="1336">
                  <c:v>3.0</c:v>
                </c:pt>
                <c:pt idx="1337">
                  <c:v>3.0</c:v>
                </c:pt>
                <c:pt idx="1338">
                  <c:v>3.0</c:v>
                </c:pt>
                <c:pt idx="1339">
                  <c:v>3.0</c:v>
                </c:pt>
                <c:pt idx="1340">
                  <c:v>3.0</c:v>
                </c:pt>
                <c:pt idx="1341">
                  <c:v>2.0</c:v>
                </c:pt>
                <c:pt idx="1342">
                  <c:v>2.0</c:v>
                </c:pt>
                <c:pt idx="1343">
                  <c:v>2.0</c:v>
                </c:pt>
                <c:pt idx="1344">
                  <c:v>2.0</c:v>
                </c:pt>
                <c:pt idx="1345">
                  <c:v>3.0</c:v>
                </c:pt>
                <c:pt idx="1346">
                  <c:v>3.0</c:v>
                </c:pt>
                <c:pt idx="1347">
                  <c:v>3.0</c:v>
                </c:pt>
                <c:pt idx="1348">
                  <c:v>3.0</c:v>
                </c:pt>
                <c:pt idx="1349">
                  <c:v>3.0</c:v>
                </c:pt>
                <c:pt idx="1350">
                  <c:v>2.0</c:v>
                </c:pt>
                <c:pt idx="1351">
                  <c:v>2.0</c:v>
                </c:pt>
                <c:pt idx="1352">
                  <c:v>2.0</c:v>
                </c:pt>
                <c:pt idx="1353">
                  <c:v>2.0</c:v>
                </c:pt>
                <c:pt idx="1354">
                  <c:v>2.0</c:v>
                </c:pt>
                <c:pt idx="1355">
                  <c:v>2.0</c:v>
                </c:pt>
                <c:pt idx="1356">
                  <c:v>3.0</c:v>
                </c:pt>
                <c:pt idx="1357">
                  <c:v>3.0</c:v>
                </c:pt>
                <c:pt idx="1358">
                  <c:v>3.0</c:v>
                </c:pt>
                <c:pt idx="1359">
                  <c:v>3.0</c:v>
                </c:pt>
                <c:pt idx="1360">
                  <c:v>2.0</c:v>
                </c:pt>
                <c:pt idx="1361">
                  <c:v>2.0</c:v>
                </c:pt>
                <c:pt idx="1362">
                  <c:v>2.0</c:v>
                </c:pt>
                <c:pt idx="1363">
                  <c:v>2.0</c:v>
                </c:pt>
                <c:pt idx="1364">
                  <c:v>2.0</c:v>
                </c:pt>
                <c:pt idx="1365">
                  <c:v>3.0</c:v>
                </c:pt>
                <c:pt idx="1366">
                  <c:v>3.0</c:v>
                </c:pt>
                <c:pt idx="1367">
                  <c:v>3.0</c:v>
                </c:pt>
                <c:pt idx="1368">
                  <c:v>3.0</c:v>
                </c:pt>
                <c:pt idx="1369">
                  <c:v>3.0</c:v>
                </c:pt>
                <c:pt idx="1370">
                  <c:v>2.0</c:v>
                </c:pt>
                <c:pt idx="1371">
                  <c:v>2.0</c:v>
                </c:pt>
                <c:pt idx="1372">
                  <c:v>2.0</c:v>
                </c:pt>
                <c:pt idx="1373">
                  <c:v>2.0</c:v>
                </c:pt>
                <c:pt idx="1374">
                  <c:v>2.0</c:v>
                </c:pt>
                <c:pt idx="1375">
                  <c:v>3.0</c:v>
                </c:pt>
                <c:pt idx="1376">
                  <c:v>3.0</c:v>
                </c:pt>
                <c:pt idx="1377">
                  <c:v>3.0</c:v>
                </c:pt>
                <c:pt idx="1378">
                  <c:v>3.0</c:v>
                </c:pt>
                <c:pt idx="1379">
                  <c:v>3.0</c:v>
                </c:pt>
                <c:pt idx="1380">
                  <c:v>2.0</c:v>
                </c:pt>
                <c:pt idx="1381">
                  <c:v>2.0</c:v>
                </c:pt>
                <c:pt idx="1382">
                  <c:v>2.0</c:v>
                </c:pt>
                <c:pt idx="1383">
                  <c:v>2.0</c:v>
                </c:pt>
                <c:pt idx="1384">
                  <c:v>2.0</c:v>
                </c:pt>
                <c:pt idx="1385">
                  <c:v>3.0</c:v>
                </c:pt>
                <c:pt idx="1386">
                  <c:v>3.0</c:v>
                </c:pt>
                <c:pt idx="1387">
                  <c:v>3.0</c:v>
                </c:pt>
                <c:pt idx="1388">
                  <c:v>3.0</c:v>
                </c:pt>
                <c:pt idx="1389">
                  <c:v>3.0</c:v>
                </c:pt>
                <c:pt idx="1390">
                  <c:v>3.0</c:v>
                </c:pt>
                <c:pt idx="1391">
                  <c:v>2.0</c:v>
                </c:pt>
                <c:pt idx="1392">
                  <c:v>2.0</c:v>
                </c:pt>
                <c:pt idx="1393">
                  <c:v>2.0</c:v>
                </c:pt>
                <c:pt idx="1394">
                  <c:v>2.0</c:v>
                </c:pt>
                <c:pt idx="1395">
                  <c:v>2.0</c:v>
                </c:pt>
                <c:pt idx="1396">
                  <c:v>3.0</c:v>
                </c:pt>
                <c:pt idx="1397">
                  <c:v>3.0</c:v>
                </c:pt>
                <c:pt idx="1398">
                  <c:v>3.0</c:v>
                </c:pt>
                <c:pt idx="1399">
                  <c:v>3.0</c:v>
                </c:pt>
                <c:pt idx="1400">
                  <c:v>3.0</c:v>
                </c:pt>
                <c:pt idx="1401">
                  <c:v>2.0</c:v>
                </c:pt>
                <c:pt idx="1402">
                  <c:v>2.0</c:v>
                </c:pt>
                <c:pt idx="1403">
                  <c:v>2.0</c:v>
                </c:pt>
                <c:pt idx="1404">
                  <c:v>2.0</c:v>
                </c:pt>
                <c:pt idx="1405">
                  <c:v>2.0</c:v>
                </c:pt>
                <c:pt idx="1406">
                  <c:v>3.0</c:v>
                </c:pt>
                <c:pt idx="1407">
                  <c:v>3.0</c:v>
                </c:pt>
                <c:pt idx="1408">
                  <c:v>3.0</c:v>
                </c:pt>
                <c:pt idx="1409">
                  <c:v>3.0</c:v>
                </c:pt>
                <c:pt idx="1410">
                  <c:v>3.0</c:v>
                </c:pt>
                <c:pt idx="1411">
                  <c:v>2.0</c:v>
                </c:pt>
                <c:pt idx="1412">
                  <c:v>2.0</c:v>
                </c:pt>
                <c:pt idx="1413">
                  <c:v>2.0</c:v>
                </c:pt>
                <c:pt idx="1414">
                  <c:v>2.0</c:v>
                </c:pt>
                <c:pt idx="1415">
                  <c:v>2.0</c:v>
                </c:pt>
                <c:pt idx="1416">
                  <c:v>3.0</c:v>
                </c:pt>
                <c:pt idx="1417">
                  <c:v>3.0</c:v>
                </c:pt>
                <c:pt idx="1418">
                  <c:v>3.0</c:v>
                </c:pt>
                <c:pt idx="1419">
                  <c:v>3.0</c:v>
                </c:pt>
                <c:pt idx="1420">
                  <c:v>3.0</c:v>
                </c:pt>
                <c:pt idx="1421">
                  <c:v>2.0</c:v>
                </c:pt>
                <c:pt idx="1422">
                  <c:v>2.0</c:v>
                </c:pt>
                <c:pt idx="1423">
                  <c:v>2.0</c:v>
                </c:pt>
                <c:pt idx="1424">
                  <c:v>2.0</c:v>
                </c:pt>
                <c:pt idx="1425">
                  <c:v>3.0</c:v>
                </c:pt>
                <c:pt idx="1426">
                  <c:v>3.0</c:v>
                </c:pt>
                <c:pt idx="1427">
                  <c:v>3.0</c:v>
                </c:pt>
                <c:pt idx="1428">
                  <c:v>3.0</c:v>
                </c:pt>
                <c:pt idx="1429">
                  <c:v>3.0</c:v>
                </c:pt>
                <c:pt idx="1430">
                  <c:v>3.0</c:v>
                </c:pt>
                <c:pt idx="1431">
                  <c:v>3.0</c:v>
                </c:pt>
                <c:pt idx="1432">
                  <c:v>3.0</c:v>
                </c:pt>
                <c:pt idx="1433">
                  <c:v>3.0</c:v>
                </c:pt>
                <c:pt idx="1434">
                  <c:v>3.0</c:v>
                </c:pt>
                <c:pt idx="1435">
                  <c:v>3.0</c:v>
                </c:pt>
                <c:pt idx="1436">
                  <c:v>3.0</c:v>
                </c:pt>
                <c:pt idx="1437">
                  <c:v>3.0</c:v>
                </c:pt>
                <c:pt idx="1438">
                  <c:v>3.0</c:v>
                </c:pt>
                <c:pt idx="1439">
                  <c:v>3.0</c:v>
                </c:pt>
                <c:pt idx="1440">
                  <c:v>3.0</c:v>
                </c:pt>
                <c:pt idx="1441">
                  <c:v>3.0</c:v>
                </c:pt>
                <c:pt idx="1442">
                  <c:v>3.0</c:v>
                </c:pt>
                <c:pt idx="1443">
                  <c:v>3.0</c:v>
                </c:pt>
                <c:pt idx="1444">
                  <c:v>3.0</c:v>
                </c:pt>
                <c:pt idx="1445">
                  <c:v>3.0</c:v>
                </c:pt>
                <c:pt idx="1446">
                  <c:v>3.0</c:v>
                </c:pt>
                <c:pt idx="1447">
                  <c:v>3.0</c:v>
                </c:pt>
                <c:pt idx="1448">
                  <c:v>3.0</c:v>
                </c:pt>
                <c:pt idx="1449">
                  <c:v>3.0</c:v>
                </c:pt>
                <c:pt idx="1450">
                  <c:v>3.0</c:v>
                </c:pt>
                <c:pt idx="1451">
                  <c:v>3.0</c:v>
                </c:pt>
                <c:pt idx="1452">
                  <c:v>3.0</c:v>
                </c:pt>
                <c:pt idx="1453">
                  <c:v>3.0</c:v>
                </c:pt>
                <c:pt idx="1454">
                  <c:v>3.0</c:v>
                </c:pt>
                <c:pt idx="1455">
                  <c:v>3.0</c:v>
                </c:pt>
                <c:pt idx="1456">
                  <c:v>3.0</c:v>
                </c:pt>
                <c:pt idx="1457">
                  <c:v>3.0</c:v>
                </c:pt>
                <c:pt idx="1458">
                  <c:v>3.0</c:v>
                </c:pt>
                <c:pt idx="1459">
                  <c:v>3.0</c:v>
                </c:pt>
                <c:pt idx="1460">
                  <c:v>3.0</c:v>
                </c:pt>
                <c:pt idx="1461">
                  <c:v>3.0</c:v>
                </c:pt>
                <c:pt idx="1462">
                  <c:v>3.0</c:v>
                </c:pt>
                <c:pt idx="1463">
                  <c:v>3.0</c:v>
                </c:pt>
                <c:pt idx="1464">
                  <c:v>3.0</c:v>
                </c:pt>
                <c:pt idx="1465">
                  <c:v>3.0</c:v>
                </c:pt>
                <c:pt idx="1466">
                  <c:v>3.0</c:v>
                </c:pt>
                <c:pt idx="1467">
                  <c:v>3.0</c:v>
                </c:pt>
                <c:pt idx="1468">
                  <c:v>3.0</c:v>
                </c:pt>
                <c:pt idx="1469">
                  <c:v>3.0</c:v>
                </c:pt>
                <c:pt idx="1470">
                  <c:v>3.0</c:v>
                </c:pt>
                <c:pt idx="1471">
                  <c:v>3.0</c:v>
                </c:pt>
                <c:pt idx="1472">
                  <c:v>3.0</c:v>
                </c:pt>
                <c:pt idx="1473">
                  <c:v>3.0</c:v>
                </c:pt>
                <c:pt idx="1474">
                  <c:v>3.0</c:v>
                </c:pt>
                <c:pt idx="1475">
                  <c:v>3.0</c:v>
                </c:pt>
                <c:pt idx="1476">
                  <c:v>3.0</c:v>
                </c:pt>
                <c:pt idx="1477">
                  <c:v>3.0</c:v>
                </c:pt>
                <c:pt idx="1478">
                  <c:v>3.0</c:v>
                </c:pt>
                <c:pt idx="1479">
                  <c:v>3.0</c:v>
                </c:pt>
                <c:pt idx="1480">
                  <c:v>3.0</c:v>
                </c:pt>
                <c:pt idx="1481">
                  <c:v>3.0</c:v>
                </c:pt>
                <c:pt idx="1482">
                  <c:v>3.0</c:v>
                </c:pt>
                <c:pt idx="1483">
                  <c:v>3.0</c:v>
                </c:pt>
                <c:pt idx="1484">
                  <c:v>3.0</c:v>
                </c:pt>
                <c:pt idx="1485">
                  <c:v>3.0</c:v>
                </c:pt>
                <c:pt idx="1486">
                  <c:v>3.0</c:v>
                </c:pt>
                <c:pt idx="1487">
                  <c:v>3.0</c:v>
                </c:pt>
                <c:pt idx="1488">
                  <c:v>3.0</c:v>
                </c:pt>
                <c:pt idx="1489">
                  <c:v>3.0</c:v>
                </c:pt>
                <c:pt idx="1490">
                  <c:v>3.0</c:v>
                </c:pt>
                <c:pt idx="1491">
                  <c:v>3.0</c:v>
                </c:pt>
                <c:pt idx="1492">
                  <c:v>3.0</c:v>
                </c:pt>
                <c:pt idx="1493">
                  <c:v>3.0</c:v>
                </c:pt>
                <c:pt idx="1494">
                  <c:v>3.0</c:v>
                </c:pt>
                <c:pt idx="1495">
                  <c:v>3.0</c:v>
                </c:pt>
                <c:pt idx="1496">
                  <c:v>3.0</c:v>
                </c:pt>
                <c:pt idx="1497">
                  <c:v>3.0</c:v>
                </c:pt>
                <c:pt idx="1498">
                  <c:v>3.0</c:v>
                </c:pt>
                <c:pt idx="1499">
                  <c:v>3.0</c:v>
                </c:pt>
                <c:pt idx="1500">
                  <c:v>3.0</c:v>
                </c:pt>
                <c:pt idx="1501">
                  <c:v>3.0</c:v>
                </c:pt>
                <c:pt idx="1502">
                  <c:v>3.0</c:v>
                </c:pt>
                <c:pt idx="1503">
                  <c:v>3.0</c:v>
                </c:pt>
                <c:pt idx="1504">
                  <c:v>3.0</c:v>
                </c:pt>
                <c:pt idx="1505">
                  <c:v>3.0</c:v>
                </c:pt>
                <c:pt idx="1506">
                  <c:v>3.0</c:v>
                </c:pt>
                <c:pt idx="1507">
                  <c:v>3.0</c:v>
                </c:pt>
                <c:pt idx="1508">
                  <c:v>3.0</c:v>
                </c:pt>
                <c:pt idx="1509">
                  <c:v>3.0</c:v>
                </c:pt>
                <c:pt idx="1510">
                  <c:v>3.0</c:v>
                </c:pt>
                <c:pt idx="1511">
                  <c:v>3.0</c:v>
                </c:pt>
                <c:pt idx="1512">
                  <c:v>3.0</c:v>
                </c:pt>
                <c:pt idx="1513">
                  <c:v>3.0</c:v>
                </c:pt>
                <c:pt idx="1514">
                  <c:v>3.0</c:v>
                </c:pt>
                <c:pt idx="1515">
                  <c:v>3.0</c:v>
                </c:pt>
                <c:pt idx="1516">
                  <c:v>3.0</c:v>
                </c:pt>
                <c:pt idx="1517">
                  <c:v>3.0</c:v>
                </c:pt>
                <c:pt idx="1518">
                  <c:v>3.0</c:v>
                </c:pt>
                <c:pt idx="1519">
                  <c:v>3.0</c:v>
                </c:pt>
                <c:pt idx="1520">
                  <c:v>3.0</c:v>
                </c:pt>
                <c:pt idx="1521">
                  <c:v>3.0</c:v>
                </c:pt>
                <c:pt idx="1522">
                  <c:v>3.0</c:v>
                </c:pt>
                <c:pt idx="1523">
                  <c:v>3.0</c:v>
                </c:pt>
                <c:pt idx="1524">
                  <c:v>3.0</c:v>
                </c:pt>
                <c:pt idx="1525">
                  <c:v>3.0</c:v>
                </c:pt>
                <c:pt idx="1526">
                  <c:v>3.0</c:v>
                </c:pt>
                <c:pt idx="1527">
                  <c:v>3.0</c:v>
                </c:pt>
                <c:pt idx="1528">
                  <c:v>3.0</c:v>
                </c:pt>
                <c:pt idx="1529">
                  <c:v>3.0</c:v>
                </c:pt>
                <c:pt idx="1530">
                  <c:v>3.0</c:v>
                </c:pt>
                <c:pt idx="1531">
                  <c:v>3.0</c:v>
                </c:pt>
                <c:pt idx="1532">
                  <c:v>3.0</c:v>
                </c:pt>
                <c:pt idx="1533">
                  <c:v>3.0</c:v>
                </c:pt>
                <c:pt idx="1534">
                  <c:v>3.0</c:v>
                </c:pt>
                <c:pt idx="1535">
                  <c:v>3.0</c:v>
                </c:pt>
                <c:pt idx="1536">
                  <c:v>4.0</c:v>
                </c:pt>
                <c:pt idx="1537">
                  <c:v>4.0</c:v>
                </c:pt>
                <c:pt idx="1538">
                  <c:v>4.0</c:v>
                </c:pt>
                <c:pt idx="1539">
                  <c:v>4.0</c:v>
                </c:pt>
                <c:pt idx="1540">
                  <c:v>4.0</c:v>
                </c:pt>
                <c:pt idx="1541">
                  <c:v>4.0</c:v>
                </c:pt>
                <c:pt idx="1542">
                  <c:v>4.0</c:v>
                </c:pt>
                <c:pt idx="1543">
                  <c:v>4.0</c:v>
                </c:pt>
                <c:pt idx="1544">
                  <c:v>4.0</c:v>
                </c:pt>
                <c:pt idx="1545">
                  <c:v>4.0</c:v>
                </c:pt>
                <c:pt idx="1546">
                  <c:v>4.0</c:v>
                </c:pt>
                <c:pt idx="1547">
                  <c:v>4.0</c:v>
                </c:pt>
                <c:pt idx="1548">
                  <c:v>4.0</c:v>
                </c:pt>
                <c:pt idx="1549">
                  <c:v>4.0</c:v>
                </c:pt>
                <c:pt idx="1550">
                  <c:v>4.0</c:v>
                </c:pt>
                <c:pt idx="1551">
                  <c:v>4.0</c:v>
                </c:pt>
                <c:pt idx="1552">
                  <c:v>4.0</c:v>
                </c:pt>
                <c:pt idx="1553">
                  <c:v>4.0</c:v>
                </c:pt>
                <c:pt idx="1554">
                  <c:v>4.0</c:v>
                </c:pt>
                <c:pt idx="1555">
                  <c:v>4.0</c:v>
                </c:pt>
                <c:pt idx="1556">
                  <c:v>4.0</c:v>
                </c:pt>
                <c:pt idx="1557">
                  <c:v>4.0</c:v>
                </c:pt>
                <c:pt idx="1558">
                  <c:v>4.0</c:v>
                </c:pt>
                <c:pt idx="1559">
                  <c:v>4.0</c:v>
                </c:pt>
                <c:pt idx="1560">
                  <c:v>4.0</c:v>
                </c:pt>
                <c:pt idx="1561">
                  <c:v>4.0</c:v>
                </c:pt>
                <c:pt idx="1562">
                  <c:v>4.0</c:v>
                </c:pt>
                <c:pt idx="1563">
                  <c:v>4.0</c:v>
                </c:pt>
                <c:pt idx="1564">
                  <c:v>4.0</c:v>
                </c:pt>
                <c:pt idx="1565">
                  <c:v>4.0</c:v>
                </c:pt>
                <c:pt idx="1566">
                  <c:v>4.0</c:v>
                </c:pt>
                <c:pt idx="1567">
                  <c:v>4.0</c:v>
                </c:pt>
                <c:pt idx="1568">
                  <c:v>4.0</c:v>
                </c:pt>
                <c:pt idx="1569">
                  <c:v>4.0</c:v>
                </c:pt>
                <c:pt idx="1570">
                  <c:v>4.0</c:v>
                </c:pt>
                <c:pt idx="1571">
                  <c:v>4.0</c:v>
                </c:pt>
                <c:pt idx="1572">
                  <c:v>4.0</c:v>
                </c:pt>
                <c:pt idx="1573">
                  <c:v>4.0</c:v>
                </c:pt>
                <c:pt idx="1574">
                  <c:v>4.0</c:v>
                </c:pt>
                <c:pt idx="1575">
                  <c:v>4.0</c:v>
                </c:pt>
                <c:pt idx="1576">
                  <c:v>4.0</c:v>
                </c:pt>
                <c:pt idx="1577">
                  <c:v>4.0</c:v>
                </c:pt>
                <c:pt idx="1578">
                  <c:v>4.0</c:v>
                </c:pt>
                <c:pt idx="1579">
                  <c:v>4.0</c:v>
                </c:pt>
                <c:pt idx="1580">
                  <c:v>4.0</c:v>
                </c:pt>
                <c:pt idx="1581">
                  <c:v>4.0</c:v>
                </c:pt>
                <c:pt idx="1582">
                  <c:v>4.0</c:v>
                </c:pt>
                <c:pt idx="1583">
                  <c:v>4.0</c:v>
                </c:pt>
                <c:pt idx="1584">
                  <c:v>4.0</c:v>
                </c:pt>
                <c:pt idx="1585">
                  <c:v>4.0</c:v>
                </c:pt>
                <c:pt idx="1586">
                  <c:v>4.0</c:v>
                </c:pt>
                <c:pt idx="1587">
                  <c:v>4.0</c:v>
                </c:pt>
                <c:pt idx="1588">
                  <c:v>4.0</c:v>
                </c:pt>
                <c:pt idx="1589">
                  <c:v>4.0</c:v>
                </c:pt>
                <c:pt idx="1590">
                  <c:v>4.0</c:v>
                </c:pt>
                <c:pt idx="1591">
                  <c:v>4.0</c:v>
                </c:pt>
                <c:pt idx="1592">
                  <c:v>4.0</c:v>
                </c:pt>
                <c:pt idx="1593">
                  <c:v>4.0</c:v>
                </c:pt>
                <c:pt idx="1594">
                  <c:v>4.0</c:v>
                </c:pt>
                <c:pt idx="1595">
                  <c:v>4.0</c:v>
                </c:pt>
                <c:pt idx="1596">
                  <c:v>4.0</c:v>
                </c:pt>
                <c:pt idx="1597">
                  <c:v>4.0</c:v>
                </c:pt>
                <c:pt idx="1598">
                  <c:v>4.0</c:v>
                </c:pt>
                <c:pt idx="1599">
                  <c:v>4.0</c:v>
                </c:pt>
                <c:pt idx="1600">
                  <c:v>4.0</c:v>
                </c:pt>
                <c:pt idx="1601">
                  <c:v>4.0</c:v>
                </c:pt>
                <c:pt idx="1602">
                  <c:v>4.0</c:v>
                </c:pt>
                <c:pt idx="1603">
                  <c:v>4.0</c:v>
                </c:pt>
                <c:pt idx="1604">
                  <c:v>4.0</c:v>
                </c:pt>
                <c:pt idx="1605">
                  <c:v>4.0</c:v>
                </c:pt>
                <c:pt idx="1606">
                  <c:v>4.0</c:v>
                </c:pt>
                <c:pt idx="1607">
                  <c:v>4.0</c:v>
                </c:pt>
                <c:pt idx="1608">
                  <c:v>4.0</c:v>
                </c:pt>
                <c:pt idx="1609">
                  <c:v>4.0</c:v>
                </c:pt>
                <c:pt idx="1610">
                  <c:v>4.0</c:v>
                </c:pt>
                <c:pt idx="1611">
                  <c:v>4.0</c:v>
                </c:pt>
                <c:pt idx="1612">
                  <c:v>4.0</c:v>
                </c:pt>
                <c:pt idx="1613">
                  <c:v>4.0</c:v>
                </c:pt>
                <c:pt idx="1614">
                  <c:v>4.0</c:v>
                </c:pt>
                <c:pt idx="1615">
                  <c:v>4.0</c:v>
                </c:pt>
                <c:pt idx="1616">
                  <c:v>4.0</c:v>
                </c:pt>
                <c:pt idx="1617">
                  <c:v>4.0</c:v>
                </c:pt>
                <c:pt idx="1618">
                  <c:v>4.0</c:v>
                </c:pt>
                <c:pt idx="1619">
                  <c:v>4.0</c:v>
                </c:pt>
                <c:pt idx="1620">
                  <c:v>4.0</c:v>
                </c:pt>
                <c:pt idx="1621">
                  <c:v>4.0</c:v>
                </c:pt>
                <c:pt idx="1622">
                  <c:v>4.0</c:v>
                </c:pt>
                <c:pt idx="1623">
                  <c:v>4.0</c:v>
                </c:pt>
                <c:pt idx="1624">
                  <c:v>4.0</c:v>
                </c:pt>
                <c:pt idx="1625">
                  <c:v>4.0</c:v>
                </c:pt>
                <c:pt idx="1626">
                  <c:v>4.0</c:v>
                </c:pt>
                <c:pt idx="1627">
                  <c:v>4.0</c:v>
                </c:pt>
                <c:pt idx="1628">
                  <c:v>4.0</c:v>
                </c:pt>
                <c:pt idx="1629">
                  <c:v>4.0</c:v>
                </c:pt>
                <c:pt idx="1630">
                  <c:v>4.0</c:v>
                </c:pt>
                <c:pt idx="1631">
                  <c:v>4.0</c:v>
                </c:pt>
                <c:pt idx="1632">
                  <c:v>4.0</c:v>
                </c:pt>
                <c:pt idx="1633">
                  <c:v>4.0</c:v>
                </c:pt>
                <c:pt idx="1634">
                  <c:v>4.0</c:v>
                </c:pt>
                <c:pt idx="1635">
                  <c:v>4.0</c:v>
                </c:pt>
                <c:pt idx="1636">
                  <c:v>4.0</c:v>
                </c:pt>
                <c:pt idx="1637">
                  <c:v>4.0</c:v>
                </c:pt>
                <c:pt idx="1638">
                  <c:v>4.0</c:v>
                </c:pt>
                <c:pt idx="1639">
                  <c:v>4.0</c:v>
                </c:pt>
                <c:pt idx="1640">
                  <c:v>4.0</c:v>
                </c:pt>
                <c:pt idx="1641">
                  <c:v>4.0</c:v>
                </c:pt>
                <c:pt idx="1642">
                  <c:v>4.0</c:v>
                </c:pt>
                <c:pt idx="1643">
                  <c:v>4.0</c:v>
                </c:pt>
                <c:pt idx="1644">
                  <c:v>4.0</c:v>
                </c:pt>
                <c:pt idx="1645">
                  <c:v>4.0</c:v>
                </c:pt>
                <c:pt idx="1646">
                  <c:v>4.0</c:v>
                </c:pt>
                <c:pt idx="1647">
                  <c:v>4.0</c:v>
                </c:pt>
                <c:pt idx="1648">
                  <c:v>4.0</c:v>
                </c:pt>
                <c:pt idx="1649">
                  <c:v>4.0</c:v>
                </c:pt>
                <c:pt idx="1650">
                  <c:v>4.0</c:v>
                </c:pt>
                <c:pt idx="1651">
                  <c:v>4.0</c:v>
                </c:pt>
                <c:pt idx="1652">
                  <c:v>4.0</c:v>
                </c:pt>
                <c:pt idx="1653">
                  <c:v>4.0</c:v>
                </c:pt>
                <c:pt idx="1654">
                  <c:v>4.0</c:v>
                </c:pt>
                <c:pt idx="1655">
                  <c:v>4.0</c:v>
                </c:pt>
                <c:pt idx="1656">
                  <c:v>4.0</c:v>
                </c:pt>
                <c:pt idx="1657">
                  <c:v>4.0</c:v>
                </c:pt>
                <c:pt idx="1658">
                  <c:v>4.0</c:v>
                </c:pt>
                <c:pt idx="1659">
                  <c:v>4.0</c:v>
                </c:pt>
                <c:pt idx="1660">
                  <c:v>4.0</c:v>
                </c:pt>
                <c:pt idx="1661">
                  <c:v>4.0</c:v>
                </c:pt>
                <c:pt idx="1662">
                  <c:v>4.0</c:v>
                </c:pt>
                <c:pt idx="1663">
                  <c:v>4.0</c:v>
                </c:pt>
                <c:pt idx="1664">
                  <c:v>4.0</c:v>
                </c:pt>
                <c:pt idx="1665">
                  <c:v>4.0</c:v>
                </c:pt>
                <c:pt idx="1666">
                  <c:v>4.0</c:v>
                </c:pt>
                <c:pt idx="1667">
                  <c:v>4.0</c:v>
                </c:pt>
                <c:pt idx="1668">
                  <c:v>4.0</c:v>
                </c:pt>
                <c:pt idx="1669">
                  <c:v>4.0</c:v>
                </c:pt>
                <c:pt idx="1670">
                  <c:v>4.0</c:v>
                </c:pt>
                <c:pt idx="1671">
                  <c:v>4.0</c:v>
                </c:pt>
                <c:pt idx="1672">
                  <c:v>4.0</c:v>
                </c:pt>
                <c:pt idx="1673">
                  <c:v>4.0</c:v>
                </c:pt>
                <c:pt idx="1674">
                  <c:v>4.0</c:v>
                </c:pt>
                <c:pt idx="1675">
                  <c:v>4.0</c:v>
                </c:pt>
                <c:pt idx="1676">
                  <c:v>4.0</c:v>
                </c:pt>
                <c:pt idx="1677">
                  <c:v>4.0</c:v>
                </c:pt>
                <c:pt idx="1678">
                  <c:v>4.0</c:v>
                </c:pt>
                <c:pt idx="1679">
                  <c:v>4.0</c:v>
                </c:pt>
                <c:pt idx="1680">
                  <c:v>4.0</c:v>
                </c:pt>
                <c:pt idx="1681">
                  <c:v>4.0</c:v>
                </c:pt>
                <c:pt idx="1682">
                  <c:v>4.0</c:v>
                </c:pt>
                <c:pt idx="1683">
                  <c:v>4.0</c:v>
                </c:pt>
                <c:pt idx="1684">
                  <c:v>4.0</c:v>
                </c:pt>
                <c:pt idx="1685">
                  <c:v>4.0</c:v>
                </c:pt>
                <c:pt idx="1686">
                  <c:v>4.0</c:v>
                </c:pt>
                <c:pt idx="1687">
                  <c:v>4.0</c:v>
                </c:pt>
                <c:pt idx="1688">
                  <c:v>4.0</c:v>
                </c:pt>
                <c:pt idx="1689">
                  <c:v>4.0</c:v>
                </c:pt>
                <c:pt idx="1690">
                  <c:v>4.0</c:v>
                </c:pt>
                <c:pt idx="1691">
                  <c:v>4.0</c:v>
                </c:pt>
                <c:pt idx="1692">
                  <c:v>4.0</c:v>
                </c:pt>
                <c:pt idx="1693">
                  <c:v>4.0</c:v>
                </c:pt>
                <c:pt idx="1694">
                  <c:v>4.0</c:v>
                </c:pt>
                <c:pt idx="1695">
                  <c:v>4.0</c:v>
                </c:pt>
                <c:pt idx="1696">
                  <c:v>4.0</c:v>
                </c:pt>
                <c:pt idx="1697">
                  <c:v>4.0</c:v>
                </c:pt>
                <c:pt idx="1698">
                  <c:v>4.0</c:v>
                </c:pt>
                <c:pt idx="1699">
                  <c:v>4.0</c:v>
                </c:pt>
                <c:pt idx="1700">
                  <c:v>4.0</c:v>
                </c:pt>
                <c:pt idx="1701">
                  <c:v>4.0</c:v>
                </c:pt>
                <c:pt idx="1702">
                  <c:v>4.0</c:v>
                </c:pt>
                <c:pt idx="1703">
                  <c:v>4.0</c:v>
                </c:pt>
                <c:pt idx="1704">
                  <c:v>4.0</c:v>
                </c:pt>
                <c:pt idx="1705">
                  <c:v>4.0</c:v>
                </c:pt>
                <c:pt idx="1706">
                  <c:v>4.0</c:v>
                </c:pt>
                <c:pt idx="1707">
                  <c:v>4.0</c:v>
                </c:pt>
                <c:pt idx="1708">
                  <c:v>4.0</c:v>
                </c:pt>
                <c:pt idx="1709">
                  <c:v>4.0</c:v>
                </c:pt>
                <c:pt idx="1710">
                  <c:v>4.0</c:v>
                </c:pt>
                <c:pt idx="1711">
                  <c:v>4.0</c:v>
                </c:pt>
                <c:pt idx="1712">
                  <c:v>4.0</c:v>
                </c:pt>
                <c:pt idx="1713">
                  <c:v>4.0</c:v>
                </c:pt>
                <c:pt idx="1714">
                  <c:v>4.0</c:v>
                </c:pt>
                <c:pt idx="1715">
                  <c:v>4.0</c:v>
                </c:pt>
                <c:pt idx="1716">
                  <c:v>4.0</c:v>
                </c:pt>
                <c:pt idx="1717">
                  <c:v>4.0</c:v>
                </c:pt>
                <c:pt idx="1718">
                  <c:v>4.0</c:v>
                </c:pt>
                <c:pt idx="1719">
                  <c:v>4.0</c:v>
                </c:pt>
                <c:pt idx="1720">
                  <c:v>4.0</c:v>
                </c:pt>
                <c:pt idx="1721">
                  <c:v>4.0</c:v>
                </c:pt>
                <c:pt idx="1722">
                  <c:v>4.0</c:v>
                </c:pt>
                <c:pt idx="1723">
                  <c:v>4.0</c:v>
                </c:pt>
                <c:pt idx="1724">
                  <c:v>4.0</c:v>
                </c:pt>
                <c:pt idx="1725">
                  <c:v>4.0</c:v>
                </c:pt>
                <c:pt idx="1726">
                  <c:v>4.0</c:v>
                </c:pt>
                <c:pt idx="1727">
                  <c:v>4.0</c:v>
                </c:pt>
                <c:pt idx="1728">
                  <c:v>4.0</c:v>
                </c:pt>
                <c:pt idx="1729">
                  <c:v>4.0</c:v>
                </c:pt>
                <c:pt idx="1730">
                  <c:v>4.0</c:v>
                </c:pt>
                <c:pt idx="1731">
                  <c:v>4.0</c:v>
                </c:pt>
                <c:pt idx="1732">
                  <c:v>4.0</c:v>
                </c:pt>
                <c:pt idx="1733">
                  <c:v>4.0</c:v>
                </c:pt>
                <c:pt idx="1734">
                  <c:v>4.0</c:v>
                </c:pt>
                <c:pt idx="1735">
                  <c:v>4.0</c:v>
                </c:pt>
                <c:pt idx="1736">
                  <c:v>4.0</c:v>
                </c:pt>
                <c:pt idx="1737">
                  <c:v>4.0</c:v>
                </c:pt>
                <c:pt idx="1738">
                  <c:v>4.0</c:v>
                </c:pt>
                <c:pt idx="1739">
                  <c:v>4.0</c:v>
                </c:pt>
                <c:pt idx="1740">
                  <c:v>4.0</c:v>
                </c:pt>
                <c:pt idx="1741">
                  <c:v>4.0</c:v>
                </c:pt>
                <c:pt idx="1742">
                  <c:v>4.0</c:v>
                </c:pt>
                <c:pt idx="1743">
                  <c:v>4.0</c:v>
                </c:pt>
                <c:pt idx="1744">
                  <c:v>4.0</c:v>
                </c:pt>
                <c:pt idx="1745">
                  <c:v>4.0</c:v>
                </c:pt>
                <c:pt idx="1746">
                  <c:v>4.0</c:v>
                </c:pt>
                <c:pt idx="1747">
                  <c:v>4.0</c:v>
                </c:pt>
                <c:pt idx="1748">
                  <c:v>4.0</c:v>
                </c:pt>
                <c:pt idx="1749">
                  <c:v>4.0</c:v>
                </c:pt>
                <c:pt idx="1750">
                  <c:v>4.0</c:v>
                </c:pt>
                <c:pt idx="1751">
                  <c:v>4.0</c:v>
                </c:pt>
                <c:pt idx="1752">
                  <c:v>4.0</c:v>
                </c:pt>
                <c:pt idx="1753">
                  <c:v>4.0</c:v>
                </c:pt>
                <c:pt idx="1754">
                  <c:v>4.0</c:v>
                </c:pt>
                <c:pt idx="1755">
                  <c:v>4.0</c:v>
                </c:pt>
                <c:pt idx="1756">
                  <c:v>4.0</c:v>
                </c:pt>
                <c:pt idx="1757">
                  <c:v>4.0</c:v>
                </c:pt>
                <c:pt idx="1758">
                  <c:v>4.0</c:v>
                </c:pt>
                <c:pt idx="1759">
                  <c:v>4.0</c:v>
                </c:pt>
                <c:pt idx="1760">
                  <c:v>4.0</c:v>
                </c:pt>
                <c:pt idx="1761">
                  <c:v>4.0</c:v>
                </c:pt>
                <c:pt idx="1762">
                  <c:v>4.0</c:v>
                </c:pt>
                <c:pt idx="1763">
                  <c:v>4.0</c:v>
                </c:pt>
                <c:pt idx="1764">
                  <c:v>4.0</c:v>
                </c:pt>
                <c:pt idx="1765">
                  <c:v>4.0</c:v>
                </c:pt>
                <c:pt idx="1766">
                  <c:v>4.0</c:v>
                </c:pt>
                <c:pt idx="1767">
                  <c:v>4.0</c:v>
                </c:pt>
                <c:pt idx="1768">
                  <c:v>4.0</c:v>
                </c:pt>
                <c:pt idx="1769">
                  <c:v>4.0</c:v>
                </c:pt>
                <c:pt idx="1770">
                  <c:v>4.0</c:v>
                </c:pt>
                <c:pt idx="1771">
                  <c:v>4.0</c:v>
                </c:pt>
                <c:pt idx="1772">
                  <c:v>4.0</c:v>
                </c:pt>
                <c:pt idx="1773">
                  <c:v>4.0</c:v>
                </c:pt>
                <c:pt idx="1774">
                  <c:v>4.0</c:v>
                </c:pt>
                <c:pt idx="1775">
                  <c:v>4.0</c:v>
                </c:pt>
                <c:pt idx="1776">
                  <c:v>4.0</c:v>
                </c:pt>
                <c:pt idx="1777">
                  <c:v>4.0</c:v>
                </c:pt>
                <c:pt idx="1778">
                  <c:v>4.0</c:v>
                </c:pt>
                <c:pt idx="1779">
                  <c:v>4.0</c:v>
                </c:pt>
                <c:pt idx="1780">
                  <c:v>4.0</c:v>
                </c:pt>
                <c:pt idx="1781">
                  <c:v>4.0</c:v>
                </c:pt>
                <c:pt idx="1782">
                  <c:v>4.0</c:v>
                </c:pt>
                <c:pt idx="1783">
                  <c:v>4.0</c:v>
                </c:pt>
                <c:pt idx="1784">
                  <c:v>4.0</c:v>
                </c:pt>
                <c:pt idx="1785">
                  <c:v>4.0</c:v>
                </c:pt>
                <c:pt idx="1786">
                  <c:v>4.0</c:v>
                </c:pt>
                <c:pt idx="1787">
                  <c:v>4.0</c:v>
                </c:pt>
                <c:pt idx="1788">
                  <c:v>4.0</c:v>
                </c:pt>
                <c:pt idx="1789">
                  <c:v>4.0</c:v>
                </c:pt>
                <c:pt idx="1790">
                  <c:v>4.0</c:v>
                </c:pt>
                <c:pt idx="1791">
                  <c:v>4.0</c:v>
                </c:pt>
                <c:pt idx="1792">
                  <c:v>4.0</c:v>
                </c:pt>
                <c:pt idx="1793">
                  <c:v>4.0</c:v>
                </c:pt>
                <c:pt idx="1794">
                  <c:v>4.0</c:v>
                </c:pt>
                <c:pt idx="1795">
                  <c:v>4.0</c:v>
                </c:pt>
                <c:pt idx="1796">
                  <c:v>4.0</c:v>
                </c:pt>
                <c:pt idx="1797">
                  <c:v>4.0</c:v>
                </c:pt>
                <c:pt idx="1798">
                  <c:v>4.0</c:v>
                </c:pt>
                <c:pt idx="1799">
                  <c:v>4.0</c:v>
                </c:pt>
                <c:pt idx="1800">
                  <c:v>4.0</c:v>
                </c:pt>
                <c:pt idx="1801">
                  <c:v>4.0</c:v>
                </c:pt>
                <c:pt idx="1802">
                  <c:v>4.0</c:v>
                </c:pt>
                <c:pt idx="1803">
                  <c:v>4.0</c:v>
                </c:pt>
                <c:pt idx="1804">
                  <c:v>4.0</c:v>
                </c:pt>
                <c:pt idx="1805">
                  <c:v>4.0</c:v>
                </c:pt>
                <c:pt idx="1806">
                  <c:v>4.0</c:v>
                </c:pt>
                <c:pt idx="1807">
                  <c:v>4.0</c:v>
                </c:pt>
                <c:pt idx="1808">
                  <c:v>4.0</c:v>
                </c:pt>
                <c:pt idx="1809">
                  <c:v>4.0</c:v>
                </c:pt>
                <c:pt idx="1810">
                  <c:v>4.0</c:v>
                </c:pt>
                <c:pt idx="1811">
                  <c:v>4.0</c:v>
                </c:pt>
                <c:pt idx="1812">
                  <c:v>4.0</c:v>
                </c:pt>
                <c:pt idx="1813">
                  <c:v>4.0</c:v>
                </c:pt>
                <c:pt idx="1814">
                  <c:v>4.0</c:v>
                </c:pt>
                <c:pt idx="1815">
                  <c:v>4.0</c:v>
                </c:pt>
                <c:pt idx="1816">
                  <c:v>4.0</c:v>
                </c:pt>
                <c:pt idx="1817">
                  <c:v>4.0</c:v>
                </c:pt>
                <c:pt idx="1818">
                  <c:v>4.0</c:v>
                </c:pt>
                <c:pt idx="1819">
                  <c:v>4.0</c:v>
                </c:pt>
                <c:pt idx="1820">
                  <c:v>4.0</c:v>
                </c:pt>
                <c:pt idx="1821">
                  <c:v>4.0</c:v>
                </c:pt>
                <c:pt idx="1822">
                  <c:v>4.0</c:v>
                </c:pt>
                <c:pt idx="1823">
                  <c:v>4.0</c:v>
                </c:pt>
                <c:pt idx="1824">
                  <c:v>4.0</c:v>
                </c:pt>
                <c:pt idx="1825">
                  <c:v>4.0</c:v>
                </c:pt>
                <c:pt idx="1826">
                  <c:v>4.0</c:v>
                </c:pt>
                <c:pt idx="1827">
                  <c:v>4.0</c:v>
                </c:pt>
                <c:pt idx="1828">
                  <c:v>4.0</c:v>
                </c:pt>
                <c:pt idx="1829">
                  <c:v>4.0</c:v>
                </c:pt>
                <c:pt idx="1830">
                  <c:v>4.0</c:v>
                </c:pt>
                <c:pt idx="1831">
                  <c:v>4.0</c:v>
                </c:pt>
                <c:pt idx="1832">
                  <c:v>4.0</c:v>
                </c:pt>
                <c:pt idx="1833">
                  <c:v>4.0</c:v>
                </c:pt>
                <c:pt idx="1834">
                  <c:v>4.0</c:v>
                </c:pt>
                <c:pt idx="1835">
                  <c:v>4.0</c:v>
                </c:pt>
                <c:pt idx="1836">
                  <c:v>4.0</c:v>
                </c:pt>
                <c:pt idx="1837">
                  <c:v>4.0</c:v>
                </c:pt>
                <c:pt idx="1838">
                  <c:v>4.0</c:v>
                </c:pt>
                <c:pt idx="1839">
                  <c:v>4.0</c:v>
                </c:pt>
                <c:pt idx="1840">
                  <c:v>4.0</c:v>
                </c:pt>
                <c:pt idx="1841">
                  <c:v>4.0</c:v>
                </c:pt>
                <c:pt idx="1842">
                  <c:v>4.0</c:v>
                </c:pt>
                <c:pt idx="1843">
                  <c:v>4.0</c:v>
                </c:pt>
                <c:pt idx="1844">
                  <c:v>4.0</c:v>
                </c:pt>
                <c:pt idx="1845">
                  <c:v>4.0</c:v>
                </c:pt>
                <c:pt idx="1846">
                  <c:v>4.0</c:v>
                </c:pt>
                <c:pt idx="1847">
                  <c:v>4.0</c:v>
                </c:pt>
                <c:pt idx="1848">
                  <c:v>4.0</c:v>
                </c:pt>
                <c:pt idx="1849">
                  <c:v>4.0</c:v>
                </c:pt>
                <c:pt idx="1850">
                  <c:v>4.0</c:v>
                </c:pt>
                <c:pt idx="1851">
                  <c:v>4.0</c:v>
                </c:pt>
                <c:pt idx="1852">
                  <c:v>4.0</c:v>
                </c:pt>
                <c:pt idx="1853">
                  <c:v>4.0</c:v>
                </c:pt>
                <c:pt idx="1854">
                  <c:v>4.0</c:v>
                </c:pt>
                <c:pt idx="1855">
                  <c:v>4.0</c:v>
                </c:pt>
                <c:pt idx="1856">
                  <c:v>4.0</c:v>
                </c:pt>
                <c:pt idx="1857">
                  <c:v>4.0</c:v>
                </c:pt>
                <c:pt idx="1858">
                  <c:v>4.0</c:v>
                </c:pt>
                <c:pt idx="1859">
                  <c:v>4.0</c:v>
                </c:pt>
                <c:pt idx="1860">
                  <c:v>4.0</c:v>
                </c:pt>
                <c:pt idx="1861">
                  <c:v>4.0</c:v>
                </c:pt>
                <c:pt idx="1862">
                  <c:v>4.0</c:v>
                </c:pt>
                <c:pt idx="1863">
                  <c:v>4.0</c:v>
                </c:pt>
                <c:pt idx="1864">
                  <c:v>4.0</c:v>
                </c:pt>
                <c:pt idx="1865">
                  <c:v>4.0</c:v>
                </c:pt>
                <c:pt idx="1866">
                  <c:v>4.0</c:v>
                </c:pt>
                <c:pt idx="1867">
                  <c:v>4.0</c:v>
                </c:pt>
                <c:pt idx="1868">
                  <c:v>4.0</c:v>
                </c:pt>
                <c:pt idx="1869">
                  <c:v>4.0</c:v>
                </c:pt>
                <c:pt idx="1870">
                  <c:v>4.0</c:v>
                </c:pt>
                <c:pt idx="1871">
                  <c:v>4.0</c:v>
                </c:pt>
                <c:pt idx="1872">
                  <c:v>4.0</c:v>
                </c:pt>
                <c:pt idx="1873">
                  <c:v>4.0</c:v>
                </c:pt>
                <c:pt idx="1874">
                  <c:v>4.0</c:v>
                </c:pt>
                <c:pt idx="1875">
                  <c:v>4.0</c:v>
                </c:pt>
                <c:pt idx="1876">
                  <c:v>4.0</c:v>
                </c:pt>
                <c:pt idx="1877">
                  <c:v>4.0</c:v>
                </c:pt>
                <c:pt idx="1878">
                  <c:v>4.0</c:v>
                </c:pt>
                <c:pt idx="1879">
                  <c:v>4.0</c:v>
                </c:pt>
                <c:pt idx="1880">
                  <c:v>4.0</c:v>
                </c:pt>
                <c:pt idx="1881">
                  <c:v>4.0</c:v>
                </c:pt>
                <c:pt idx="1882">
                  <c:v>4.0</c:v>
                </c:pt>
                <c:pt idx="1883">
                  <c:v>4.0</c:v>
                </c:pt>
                <c:pt idx="1884">
                  <c:v>4.0</c:v>
                </c:pt>
                <c:pt idx="1885">
                  <c:v>4.0</c:v>
                </c:pt>
                <c:pt idx="1886">
                  <c:v>4.0</c:v>
                </c:pt>
                <c:pt idx="1887">
                  <c:v>4.0</c:v>
                </c:pt>
                <c:pt idx="1888">
                  <c:v>4.0</c:v>
                </c:pt>
                <c:pt idx="1889">
                  <c:v>4.0</c:v>
                </c:pt>
                <c:pt idx="1890">
                  <c:v>4.0</c:v>
                </c:pt>
                <c:pt idx="1891">
                  <c:v>4.0</c:v>
                </c:pt>
                <c:pt idx="1892">
                  <c:v>4.0</c:v>
                </c:pt>
                <c:pt idx="1893">
                  <c:v>4.0</c:v>
                </c:pt>
                <c:pt idx="1894">
                  <c:v>4.0</c:v>
                </c:pt>
                <c:pt idx="1895">
                  <c:v>4.0</c:v>
                </c:pt>
                <c:pt idx="1896">
                  <c:v>4.0</c:v>
                </c:pt>
                <c:pt idx="1897">
                  <c:v>4.0</c:v>
                </c:pt>
                <c:pt idx="1898">
                  <c:v>4.0</c:v>
                </c:pt>
                <c:pt idx="1899">
                  <c:v>4.0</c:v>
                </c:pt>
                <c:pt idx="1900">
                  <c:v>4.0</c:v>
                </c:pt>
                <c:pt idx="1901">
                  <c:v>4.0</c:v>
                </c:pt>
                <c:pt idx="1902">
                  <c:v>4.0</c:v>
                </c:pt>
                <c:pt idx="1903">
                  <c:v>4.0</c:v>
                </c:pt>
                <c:pt idx="1904">
                  <c:v>4.0</c:v>
                </c:pt>
                <c:pt idx="1905">
                  <c:v>4.0</c:v>
                </c:pt>
                <c:pt idx="1906">
                  <c:v>4.0</c:v>
                </c:pt>
                <c:pt idx="1907">
                  <c:v>4.0</c:v>
                </c:pt>
                <c:pt idx="1908">
                  <c:v>4.0</c:v>
                </c:pt>
                <c:pt idx="1909">
                  <c:v>4.0</c:v>
                </c:pt>
                <c:pt idx="1910">
                  <c:v>4.0</c:v>
                </c:pt>
                <c:pt idx="1911">
                  <c:v>4.0</c:v>
                </c:pt>
                <c:pt idx="1912">
                  <c:v>4.0</c:v>
                </c:pt>
                <c:pt idx="1913">
                  <c:v>4.0</c:v>
                </c:pt>
                <c:pt idx="1914">
                  <c:v>4.0</c:v>
                </c:pt>
                <c:pt idx="1915">
                  <c:v>4.0</c:v>
                </c:pt>
                <c:pt idx="1916">
                  <c:v>4.0</c:v>
                </c:pt>
                <c:pt idx="1917">
                  <c:v>4.0</c:v>
                </c:pt>
                <c:pt idx="1918">
                  <c:v>4.0</c:v>
                </c:pt>
                <c:pt idx="1919">
                  <c:v>4.0</c:v>
                </c:pt>
                <c:pt idx="1920">
                  <c:v>4.0</c:v>
                </c:pt>
                <c:pt idx="1921">
                  <c:v>4.0</c:v>
                </c:pt>
                <c:pt idx="1922">
                  <c:v>4.0</c:v>
                </c:pt>
                <c:pt idx="1923">
                  <c:v>4.0</c:v>
                </c:pt>
                <c:pt idx="1924">
                  <c:v>4.0</c:v>
                </c:pt>
                <c:pt idx="1925">
                  <c:v>4.0</c:v>
                </c:pt>
                <c:pt idx="1926">
                  <c:v>4.0</c:v>
                </c:pt>
                <c:pt idx="1927">
                  <c:v>4.0</c:v>
                </c:pt>
                <c:pt idx="1928">
                  <c:v>4.0</c:v>
                </c:pt>
                <c:pt idx="1929">
                  <c:v>4.0</c:v>
                </c:pt>
                <c:pt idx="1930">
                  <c:v>4.0</c:v>
                </c:pt>
                <c:pt idx="1931">
                  <c:v>4.0</c:v>
                </c:pt>
                <c:pt idx="1932">
                  <c:v>4.0</c:v>
                </c:pt>
                <c:pt idx="1933">
                  <c:v>4.0</c:v>
                </c:pt>
                <c:pt idx="1934">
                  <c:v>4.0</c:v>
                </c:pt>
                <c:pt idx="1935">
                  <c:v>4.0</c:v>
                </c:pt>
                <c:pt idx="1936">
                  <c:v>4.0</c:v>
                </c:pt>
                <c:pt idx="1937">
                  <c:v>4.0</c:v>
                </c:pt>
                <c:pt idx="1938">
                  <c:v>4.0</c:v>
                </c:pt>
                <c:pt idx="1939">
                  <c:v>4.0</c:v>
                </c:pt>
                <c:pt idx="1940">
                  <c:v>4.0</c:v>
                </c:pt>
                <c:pt idx="1941">
                  <c:v>4.0</c:v>
                </c:pt>
                <c:pt idx="1942">
                  <c:v>4.0</c:v>
                </c:pt>
                <c:pt idx="1943">
                  <c:v>4.0</c:v>
                </c:pt>
                <c:pt idx="1944">
                  <c:v>4.0</c:v>
                </c:pt>
                <c:pt idx="1945">
                  <c:v>4.0</c:v>
                </c:pt>
                <c:pt idx="1946">
                  <c:v>4.0</c:v>
                </c:pt>
                <c:pt idx="1947">
                  <c:v>4.0</c:v>
                </c:pt>
                <c:pt idx="1948">
                  <c:v>4.0</c:v>
                </c:pt>
                <c:pt idx="1949">
                  <c:v>4.0</c:v>
                </c:pt>
                <c:pt idx="1950">
                  <c:v>4.0</c:v>
                </c:pt>
                <c:pt idx="1951">
                  <c:v>4.0</c:v>
                </c:pt>
                <c:pt idx="1952">
                  <c:v>4.0</c:v>
                </c:pt>
                <c:pt idx="1953">
                  <c:v>4.0</c:v>
                </c:pt>
                <c:pt idx="1954">
                  <c:v>4.0</c:v>
                </c:pt>
                <c:pt idx="1955">
                  <c:v>4.0</c:v>
                </c:pt>
                <c:pt idx="1956">
                  <c:v>4.0</c:v>
                </c:pt>
                <c:pt idx="1957">
                  <c:v>4.0</c:v>
                </c:pt>
                <c:pt idx="1958">
                  <c:v>4.0</c:v>
                </c:pt>
                <c:pt idx="1959">
                  <c:v>4.0</c:v>
                </c:pt>
                <c:pt idx="1960">
                  <c:v>4.0</c:v>
                </c:pt>
                <c:pt idx="1961">
                  <c:v>4.0</c:v>
                </c:pt>
                <c:pt idx="1962">
                  <c:v>4.0</c:v>
                </c:pt>
                <c:pt idx="1963">
                  <c:v>4.0</c:v>
                </c:pt>
                <c:pt idx="1964">
                  <c:v>4.0</c:v>
                </c:pt>
                <c:pt idx="1965">
                  <c:v>4.0</c:v>
                </c:pt>
                <c:pt idx="1966">
                  <c:v>4.0</c:v>
                </c:pt>
                <c:pt idx="1967">
                  <c:v>4.0</c:v>
                </c:pt>
                <c:pt idx="1968">
                  <c:v>4.0</c:v>
                </c:pt>
                <c:pt idx="1969">
                  <c:v>4.0</c:v>
                </c:pt>
                <c:pt idx="1970">
                  <c:v>4.0</c:v>
                </c:pt>
                <c:pt idx="1971">
                  <c:v>4.0</c:v>
                </c:pt>
                <c:pt idx="1972">
                  <c:v>4.0</c:v>
                </c:pt>
                <c:pt idx="1973">
                  <c:v>4.0</c:v>
                </c:pt>
                <c:pt idx="1974">
                  <c:v>4.0</c:v>
                </c:pt>
                <c:pt idx="1975">
                  <c:v>4.0</c:v>
                </c:pt>
                <c:pt idx="1976">
                  <c:v>4.0</c:v>
                </c:pt>
                <c:pt idx="1977">
                  <c:v>4.0</c:v>
                </c:pt>
                <c:pt idx="1978">
                  <c:v>4.0</c:v>
                </c:pt>
                <c:pt idx="1979">
                  <c:v>4.0</c:v>
                </c:pt>
                <c:pt idx="1980">
                  <c:v>4.0</c:v>
                </c:pt>
                <c:pt idx="1981">
                  <c:v>4.0</c:v>
                </c:pt>
                <c:pt idx="1982">
                  <c:v>4.0</c:v>
                </c:pt>
                <c:pt idx="1983">
                  <c:v>4.0</c:v>
                </c:pt>
                <c:pt idx="1984">
                  <c:v>4.0</c:v>
                </c:pt>
                <c:pt idx="1985">
                  <c:v>4.0</c:v>
                </c:pt>
                <c:pt idx="1986">
                  <c:v>4.0</c:v>
                </c:pt>
                <c:pt idx="1987">
                  <c:v>4.0</c:v>
                </c:pt>
                <c:pt idx="1988">
                  <c:v>4.0</c:v>
                </c:pt>
                <c:pt idx="1989">
                  <c:v>4.0</c:v>
                </c:pt>
                <c:pt idx="1990">
                  <c:v>4.0</c:v>
                </c:pt>
                <c:pt idx="1991">
                  <c:v>4.0</c:v>
                </c:pt>
                <c:pt idx="1992">
                  <c:v>4.0</c:v>
                </c:pt>
                <c:pt idx="1993">
                  <c:v>4.0</c:v>
                </c:pt>
                <c:pt idx="1994">
                  <c:v>4.0</c:v>
                </c:pt>
                <c:pt idx="1995">
                  <c:v>4.0</c:v>
                </c:pt>
                <c:pt idx="1996">
                  <c:v>4.0</c:v>
                </c:pt>
                <c:pt idx="1997">
                  <c:v>4.0</c:v>
                </c:pt>
                <c:pt idx="1998">
                  <c:v>4.0</c:v>
                </c:pt>
                <c:pt idx="1999">
                  <c:v>4.0</c:v>
                </c:pt>
                <c:pt idx="2000">
                  <c:v>4.0</c:v>
                </c:pt>
                <c:pt idx="2001">
                  <c:v>4.0</c:v>
                </c:pt>
                <c:pt idx="2002">
                  <c:v>4.0</c:v>
                </c:pt>
                <c:pt idx="2003">
                  <c:v>4.0</c:v>
                </c:pt>
                <c:pt idx="2004">
                  <c:v>4.0</c:v>
                </c:pt>
                <c:pt idx="2005">
                  <c:v>4.0</c:v>
                </c:pt>
                <c:pt idx="2006">
                  <c:v>4.0</c:v>
                </c:pt>
                <c:pt idx="2007">
                  <c:v>4.0</c:v>
                </c:pt>
                <c:pt idx="2008">
                  <c:v>4.0</c:v>
                </c:pt>
                <c:pt idx="2009">
                  <c:v>4.0</c:v>
                </c:pt>
                <c:pt idx="2010">
                  <c:v>4.0</c:v>
                </c:pt>
                <c:pt idx="2011">
                  <c:v>4.0</c:v>
                </c:pt>
                <c:pt idx="2012">
                  <c:v>4.0</c:v>
                </c:pt>
                <c:pt idx="2013">
                  <c:v>4.0</c:v>
                </c:pt>
                <c:pt idx="2014">
                  <c:v>4.0</c:v>
                </c:pt>
                <c:pt idx="2015">
                  <c:v>4.0</c:v>
                </c:pt>
                <c:pt idx="2016">
                  <c:v>4.0</c:v>
                </c:pt>
                <c:pt idx="2017">
                  <c:v>4.0</c:v>
                </c:pt>
                <c:pt idx="2018">
                  <c:v>4.0</c:v>
                </c:pt>
                <c:pt idx="2019">
                  <c:v>4.0</c:v>
                </c:pt>
                <c:pt idx="2020">
                  <c:v>4.0</c:v>
                </c:pt>
                <c:pt idx="2021">
                  <c:v>4.0</c:v>
                </c:pt>
                <c:pt idx="2022">
                  <c:v>4.0</c:v>
                </c:pt>
                <c:pt idx="2023">
                  <c:v>4.0</c:v>
                </c:pt>
                <c:pt idx="2024">
                  <c:v>4.0</c:v>
                </c:pt>
                <c:pt idx="2025">
                  <c:v>4.0</c:v>
                </c:pt>
                <c:pt idx="2026">
                  <c:v>4.0</c:v>
                </c:pt>
                <c:pt idx="2027">
                  <c:v>4.0</c:v>
                </c:pt>
                <c:pt idx="2028">
                  <c:v>4.0</c:v>
                </c:pt>
                <c:pt idx="2029">
                  <c:v>4.0</c:v>
                </c:pt>
                <c:pt idx="2030">
                  <c:v>4.0</c:v>
                </c:pt>
                <c:pt idx="2031">
                  <c:v>4.0</c:v>
                </c:pt>
                <c:pt idx="2032">
                  <c:v>4.0</c:v>
                </c:pt>
                <c:pt idx="2033">
                  <c:v>4.0</c:v>
                </c:pt>
                <c:pt idx="2034">
                  <c:v>4.0</c:v>
                </c:pt>
                <c:pt idx="2035">
                  <c:v>4.0</c:v>
                </c:pt>
                <c:pt idx="2036">
                  <c:v>4.0</c:v>
                </c:pt>
                <c:pt idx="2037">
                  <c:v>4.0</c:v>
                </c:pt>
                <c:pt idx="2038">
                  <c:v>4.0</c:v>
                </c:pt>
                <c:pt idx="2039">
                  <c:v>4.0</c:v>
                </c:pt>
                <c:pt idx="2040">
                  <c:v>4.0</c:v>
                </c:pt>
                <c:pt idx="2041">
                  <c:v>4.0</c:v>
                </c:pt>
                <c:pt idx="2042">
                  <c:v>4.0</c:v>
                </c:pt>
                <c:pt idx="2043">
                  <c:v>4.0</c:v>
                </c:pt>
                <c:pt idx="2044">
                  <c:v>4.0</c:v>
                </c:pt>
                <c:pt idx="2045">
                  <c:v>4.0</c:v>
                </c:pt>
                <c:pt idx="2046">
                  <c:v>4.0</c:v>
                </c:pt>
                <c:pt idx="2047">
                  <c:v>4.0</c:v>
                </c:pt>
              </c:numCache>
            </c:numRef>
          </c:xVal>
          <c:yVal>
            <c:numRef>
              <c:f>Sheet1!$G$1:$G$2048</c:f>
              <c:numCache>
                <c:formatCode>General</c:formatCode>
                <c:ptCount val="2048"/>
                <c:pt idx="0">
                  <c:v>2323.75243902</c:v>
                </c:pt>
                <c:pt idx="1">
                  <c:v>2323.80013585</c:v>
                </c:pt>
                <c:pt idx="2">
                  <c:v>2323.90781903</c:v>
                </c:pt>
                <c:pt idx="3">
                  <c:v>2323.947191</c:v>
                </c:pt>
                <c:pt idx="4">
                  <c:v>2323.99017191</c:v>
                </c:pt>
                <c:pt idx="5">
                  <c:v>2325.13034487</c:v>
                </c:pt>
                <c:pt idx="6">
                  <c:v>2325.168443919998</c:v>
                </c:pt>
                <c:pt idx="7">
                  <c:v>2325.20043206</c:v>
                </c:pt>
                <c:pt idx="8">
                  <c:v>2325.23164105</c:v>
                </c:pt>
                <c:pt idx="9">
                  <c:v>2325.25188088</c:v>
                </c:pt>
                <c:pt idx="10">
                  <c:v>2326.33164406</c:v>
                </c:pt>
                <c:pt idx="11">
                  <c:v>2326.34332991</c:v>
                </c:pt>
                <c:pt idx="12">
                  <c:v>2326.43038392</c:v>
                </c:pt>
                <c:pt idx="13">
                  <c:v>2326.43068004</c:v>
                </c:pt>
                <c:pt idx="14">
                  <c:v>2326.50069594</c:v>
                </c:pt>
                <c:pt idx="15">
                  <c:v>2326.58532095</c:v>
                </c:pt>
                <c:pt idx="16">
                  <c:v>2326.70067</c:v>
                </c:pt>
                <c:pt idx="17">
                  <c:v>2326.76548386</c:v>
                </c:pt>
                <c:pt idx="18">
                  <c:v>2327.56141186</c:v>
                </c:pt>
                <c:pt idx="19">
                  <c:v>2327.60808897</c:v>
                </c:pt>
                <c:pt idx="20">
                  <c:v>2328.788851019996</c:v>
                </c:pt>
                <c:pt idx="21">
                  <c:v>2328.88605499</c:v>
                </c:pt>
                <c:pt idx="22">
                  <c:v>2328.88966203</c:v>
                </c:pt>
                <c:pt idx="23">
                  <c:v>2328.95226288</c:v>
                </c:pt>
                <c:pt idx="24">
                  <c:v>2328.95883489</c:v>
                </c:pt>
                <c:pt idx="25">
                  <c:v>2330.01963496</c:v>
                </c:pt>
                <c:pt idx="26">
                  <c:v>2330.02010202</c:v>
                </c:pt>
                <c:pt idx="27">
                  <c:v>2330.04162788</c:v>
                </c:pt>
                <c:pt idx="28">
                  <c:v>2330.04221702</c:v>
                </c:pt>
                <c:pt idx="29">
                  <c:v>2330.06204605</c:v>
                </c:pt>
                <c:pt idx="30">
                  <c:v>2331.12584805</c:v>
                </c:pt>
                <c:pt idx="31">
                  <c:v>2331.13968396</c:v>
                </c:pt>
                <c:pt idx="32">
                  <c:v>2331.17495298</c:v>
                </c:pt>
                <c:pt idx="33">
                  <c:v>2331.17670107</c:v>
                </c:pt>
                <c:pt idx="34">
                  <c:v>2331.21907091</c:v>
                </c:pt>
                <c:pt idx="35">
                  <c:v>2332.23699903</c:v>
                </c:pt>
                <c:pt idx="36">
                  <c:v>2333.53663492</c:v>
                </c:pt>
                <c:pt idx="37">
                  <c:v>2333.54721999</c:v>
                </c:pt>
                <c:pt idx="38">
                  <c:v>2333.59575105</c:v>
                </c:pt>
                <c:pt idx="39">
                  <c:v>2333.59584498</c:v>
                </c:pt>
                <c:pt idx="40">
                  <c:v>2333.61285591</c:v>
                </c:pt>
                <c:pt idx="41">
                  <c:v>2334.68112206</c:v>
                </c:pt>
                <c:pt idx="42">
                  <c:v>2334.70427585</c:v>
                </c:pt>
                <c:pt idx="43">
                  <c:v>2334.74928784</c:v>
                </c:pt>
                <c:pt idx="44">
                  <c:v>2334.76939487</c:v>
                </c:pt>
                <c:pt idx="45">
                  <c:v>2334.784307</c:v>
                </c:pt>
                <c:pt idx="46">
                  <c:v>2334.80345798</c:v>
                </c:pt>
                <c:pt idx="47">
                  <c:v>2334.83786488</c:v>
                </c:pt>
                <c:pt idx="48">
                  <c:v>2334.87339687</c:v>
                </c:pt>
                <c:pt idx="49">
                  <c:v>2334.91667295</c:v>
                </c:pt>
                <c:pt idx="50">
                  <c:v>2334.95633602</c:v>
                </c:pt>
                <c:pt idx="51">
                  <c:v>2336.03245687</c:v>
                </c:pt>
                <c:pt idx="52">
                  <c:v>2336.05821896</c:v>
                </c:pt>
                <c:pt idx="53">
                  <c:v>2336.12365294</c:v>
                </c:pt>
                <c:pt idx="54">
                  <c:v>2336.16498899</c:v>
                </c:pt>
                <c:pt idx="55">
                  <c:v>2336.19554591</c:v>
                </c:pt>
                <c:pt idx="56">
                  <c:v>2337.25345397</c:v>
                </c:pt>
                <c:pt idx="57">
                  <c:v>2337.27872396</c:v>
                </c:pt>
                <c:pt idx="58">
                  <c:v>2337.28243685</c:v>
                </c:pt>
                <c:pt idx="59">
                  <c:v>2337.29574084</c:v>
                </c:pt>
                <c:pt idx="60">
                  <c:v>2337.30093288</c:v>
                </c:pt>
                <c:pt idx="61">
                  <c:v>2338.34701395</c:v>
                </c:pt>
                <c:pt idx="62">
                  <c:v>2338.35869789</c:v>
                </c:pt>
                <c:pt idx="63">
                  <c:v>2338.36714196</c:v>
                </c:pt>
                <c:pt idx="64">
                  <c:v>2338.37606287</c:v>
                </c:pt>
                <c:pt idx="65">
                  <c:v>2338.38498497</c:v>
                </c:pt>
                <c:pt idx="66">
                  <c:v>2339.67784286</c:v>
                </c:pt>
                <c:pt idx="67">
                  <c:v>2339.67841601</c:v>
                </c:pt>
                <c:pt idx="68">
                  <c:v>2339.76863384</c:v>
                </c:pt>
                <c:pt idx="69">
                  <c:v>2339.76885605</c:v>
                </c:pt>
                <c:pt idx="70">
                  <c:v>2339.78997493</c:v>
                </c:pt>
                <c:pt idx="71">
                  <c:v>2339.79169893</c:v>
                </c:pt>
                <c:pt idx="72">
                  <c:v>2340.838063</c:v>
                </c:pt>
                <c:pt idx="73">
                  <c:v>2340.83899188</c:v>
                </c:pt>
                <c:pt idx="74">
                  <c:v>2340.86663699</c:v>
                </c:pt>
                <c:pt idx="75">
                  <c:v>2340.87022901</c:v>
                </c:pt>
                <c:pt idx="76">
                  <c:v>2340.93088484</c:v>
                </c:pt>
                <c:pt idx="77">
                  <c:v>2340.9390769</c:v>
                </c:pt>
                <c:pt idx="78">
                  <c:v>2340.96792102</c:v>
                </c:pt>
                <c:pt idx="79">
                  <c:v>2340.97214985</c:v>
                </c:pt>
                <c:pt idx="80">
                  <c:v>2340.98783898</c:v>
                </c:pt>
                <c:pt idx="81">
                  <c:v>2342.04134893</c:v>
                </c:pt>
                <c:pt idx="82">
                  <c:v>2342.118186</c:v>
                </c:pt>
                <c:pt idx="83">
                  <c:v>2342.1184299</c:v>
                </c:pt>
                <c:pt idx="84">
                  <c:v>2342.20181203</c:v>
                </c:pt>
                <c:pt idx="85">
                  <c:v>2342.20223999</c:v>
                </c:pt>
                <c:pt idx="86">
                  <c:v>2342.24107504</c:v>
                </c:pt>
                <c:pt idx="87">
                  <c:v>2342.24498391</c:v>
                </c:pt>
                <c:pt idx="88">
                  <c:v>2342.29421687</c:v>
                </c:pt>
                <c:pt idx="89">
                  <c:v>2342.31088495</c:v>
                </c:pt>
                <c:pt idx="90">
                  <c:v>2342.35379291</c:v>
                </c:pt>
                <c:pt idx="91">
                  <c:v>2343.45894885</c:v>
                </c:pt>
                <c:pt idx="92">
                  <c:v>2343.50724006</c:v>
                </c:pt>
                <c:pt idx="93">
                  <c:v>2343.58696795</c:v>
                </c:pt>
                <c:pt idx="94">
                  <c:v>2343.61343002</c:v>
                </c:pt>
                <c:pt idx="95">
                  <c:v>2343.62404585</c:v>
                </c:pt>
                <c:pt idx="96">
                  <c:v>2343.63301396</c:v>
                </c:pt>
                <c:pt idx="97">
                  <c:v>2343.64386797</c:v>
                </c:pt>
                <c:pt idx="98">
                  <c:v>2343.65370798</c:v>
                </c:pt>
                <c:pt idx="99">
                  <c:v>2343.66568804</c:v>
                </c:pt>
                <c:pt idx="100">
                  <c:v>2343.67690301</c:v>
                </c:pt>
                <c:pt idx="101">
                  <c:v>2343.72545385</c:v>
                </c:pt>
                <c:pt idx="102">
                  <c:v>2343.77574992</c:v>
                </c:pt>
                <c:pt idx="103">
                  <c:v>2343.82700205</c:v>
                </c:pt>
                <c:pt idx="104">
                  <c:v>2343.86072898</c:v>
                </c:pt>
                <c:pt idx="105">
                  <c:v>2343.89841986</c:v>
                </c:pt>
                <c:pt idx="106">
                  <c:v>2344.97325897</c:v>
                </c:pt>
                <c:pt idx="107">
                  <c:v>2344.99084401</c:v>
                </c:pt>
                <c:pt idx="108">
                  <c:v>2345.04365587</c:v>
                </c:pt>
                <c:pt idx="109">
                  <c:v>2345.05480003</c:v>
                </c:pt>
                <c:pt idx="110">
                  <c:v>2345.09923005</c:v>
                </c:pt>
                <c:pt idx="111">
                  <c:v>2345.10433507</c:v>
                </c:pt>
                <c:pt idx="112">
                  <c:v>2345.11618805</c:v>
                </c:pt>
                <c:pt idx="113">
                  <c:v>2345.12130499</c:v>
                </c:pt>
                <c:pt idx="114">
                  <c:v>2345.13290787</c:v>
                </c:pt>
                <c:pt idx="115">
                  <c:v>2345.13765597</c:v>
                </c:pt>
                <c:pt idx="116">
                  <c:v>2345.15557194</c:v>
                </c:pt>
                <c:pt idx="117">
                  <c:v>2345.16313291</c:v>
                </c:pt>
                <c:pt idx="118">
                  <c:v>2345.17409801</c:v>
                </c:pt>
                <c:pt idx="119">
                  <c:v>2345.22331691</c:v>
                </c:pt>
                <c:pt idx="120">
                  <c:v>2345.27576184</c:v>
                </c:pt>
                <c:pt idx="121">
                  <c:v>2345.3340199</c:v>
                </c:pt>
                <c:pt idx="122">
                  <c:v>2346.45508885</c:v>
                </c:pt>
                <c:pt idx="123">
                  <c:v>2346.46333694</c:v>
                </c:pt>
                <c:pt idx="124">
                  <c:v>2346.62874889</c:v>
                </c:pt>
                <c:pt idx="125">
                  <c:v>2346.63310003</c:v>
                </c:pt>
                <c:pt idx="126">
                  <c:v>2346.79647183</c:v>
                </c:pt>
                <c:pt idx="127">
                  <c:v>2346.798105</c:v>
                </c:pt>
                <c:pt idx="128">
                  <c:v>2346.87883186</c:v>
                </c:pt>
                <c:pt idx="129">
                  <c:v>2346.89045095</c:v>
                </c:pt>
                <c:pt idx="130">
                  <c:v>2346.94416785</c:v>
                </c:pt>
                <c:pt idx="131">
                  <c:v>2346.96319294</c:v>
                </c:pt>
                <c:pt idx="132">
                  <c:v>2347.0129149</c:v>
                </c:pt>
                <c:pt idx="133">
                  <c:v>2347.01322985</c:v>
                </c:pt>
                <c:pt idx="134">
                  <c:v>2347.07553196</c:v>
                </c:pt>
                <c:pt idx="135">
                  <c:v>2347.07855487</c:v>
                </c:pt>
                <c:pt idx="136">
                  <c:v>2347.15979886</c:v>
                </c:pt>
                <c:pt idx="137">
                  <c:v>2347.16014791</c:v>
                </c:pt>
                <c:pt idx="138">
                  <c:v>2347.22400594</c:v>
                </c:pt>
                <c:pt idx="139">
                  <c:v>2347.2302959</c:v>
                </c:pt>
                <c:pt idx="140">
                  <c:v>2347.28318286</c:v>
                </c:pt>
                <c:pt idx="141">
                  <c:v>2348.38503599</c:v>
                </c:pt>
                <c:pt idx="142">
                  <c:v>2348.42390895</c:v>
                </c:pt>
                <c:pt idx="143">
                  <c:v>2348.50028586</c:v>
                </c:pt>
                <c:pt idx="144">
                  <c:v>2348.513556</c:v>
                </c:pt>
                <c:pt idx="145">
                  <c:v>2348.53818703</c:v>
                </c:pt>
                <c:pt idx="146">
                  <c:v>2348.55478001</c:v>
                </c:pt>
                <c:pt idx="147">
                  <c:v>2348.56483889</c:v>
                </c:pt>
                <c:pt idx="148">
                  <c:v>2348.57472301</c:v>
                </c:pt>
                <c:pt idx="149">
                  <c:v>2348.58554506</c:v>
                </c:pt>
                <c:pt idx="150">
                  <c:v>2348.59548306</c:v>
                </c:pt>
                <c:pt idx="151">
                  <c:v>2349.63429594</c:v>
                </c:pt>
                <c:pt idx="152">
                  <c:v>2349.65232897</c:v>
                </c:pt>
                <c:pt idx="153">
                  <c:v>2349.66092086</c:v>
                </c:pt>
                <c:pt idx="154">
                  <c:v>2349.67698383</c:v>
                </c:pt>
                <c:pt idx="155">
                  <c:v>2349.68564606</c:v>
                </c:pt>
                <c:pt idx="156">
                  <c:v>2349.69651985</c:v>
                </c:pt>
                <c:pt idx="157">
                  <c:v>2349.71512985</c:v>
                </c:pt>
                <c:pt idx="158">
                  <c:v>2349.72514391</c:v>
                </c:pt>
                <c:pt idx="159">
                  <c:v>2349.7354579</c:v>
                </c:pt>
                <c:pt idx="160">
                  <c:v>2349.746805909996</c:v>
                </c:pt>
                <c:pt idx="161">
                  <c:v>2350.84330988</c:v>
                </c:pt>
                <c:pt idx="162">
                  <c:v>2350.85884595</c:v>
                </c:pt>
                <c:pt idx="163">
                  <c:v>2350.90458298</c:v>
                </c:pt>
                <c:pt idx="164">
                  <c:v>2350.90812898</c:v>
                </c:pt>
                <c:pt idx="165">
                  <c:v>2350.92216301</c:v>
                </c:pt>
                <c:pt idx="166">
                  <c:v>2350.92611194</c:v>
                </c:pt>
                <c:pt idx="167">
                  <c:v>2350.95449305</c:v>
                </c:pt>
                <c:pt idx="168">
                  <c:v>2350.96154499</c:v>
                </c:pt>
                <c:pt idx="169">
                  <c:v>2351.00155497</c:v>
                </c:pt>
                <c:pt idx="170">
                  <c:v>2351.03008199</c:v>
                </c:pt>
                <c:pt idx="171">
                  <c:v>2351.14761591</c:v>
                </c:pt>
                <c:pt idx="172">
                  <c:v>2351.15345287</c:v>
                </c:pt>
                <c:pt idx="173">
                  <c:v>2351.228728059999</c:v>
                </c:pt>
                <c:pt idx="174">
                  <c:v>2351.2425139</c:v>
                </c:pt>
                <c:pt idx="175">
                  <c:v>2351.30767393</c:v>
                </c:pt>
                <c:pt idx="176">
                  <c:v>2351.33182597</c:v>
                </c:pt>
                <c:pt idx="177">
                  <c:v>2351.388129</c:v>
                </c:pt>
                <c:pt idx="178">
                  <c:v>2351.43922901</c:v>
                </c:pt>
                <c:pt idx="179">
                  <c:v>2351.53450704</c:v>
                </c:pt>
                <c:pt idx="180">
                  <c:v>2352.60594296</c:v>
                </c:pt>
                <c:pt idx="181">
                  <c:v>2352.62473106</c:v>
                </c:pt>
                <c:pt idx="182">
                  <c:v>2352.63986897</c:v>
                </c:pt>
                <c:pt idx="183">
                  <c:v>2352.64225197</c:v>
                </c:pt>
                <c:pt idx="184">
                  <c:v>2352.65658903</c:v>
                </c:pt>
                <c:pt idx="185">
                  <c:v>2352.65956187</c:v>
                </c:pt>
                <c:pt idx="186">
                  <c:v>2352.67613602</c:v>
                </c:pt>
                <c:pt idx="187">
                  <c:v>2352.67814589</c:v>
                </c:pt>
                <c:pt idx="188">
                  <c:v>2352.69548702</c:v>
                </c:pt>
                <c:pt idx="189">
                  <c:v>2352.69933987</c:v>
                </c:pt>
                <c:pt idx="190">
                  <c:v>2352.71415591</c:v>
                </c:pt>
                <c:pt idx="191">
                  <c:v>2353.7397809</c:v>
                </c:pt>
                <c:pt idx="192">
                  <c:v>2353.75290203</c:v>
                </c:pt>
                <c:pt idx="193">
                  <c:v>2353.75867796</c:v>
                </c:pt>
                <c:pt idx="194">
                  <c:v>2353.76986289</c:v>
                </c:pt>
                <c:pt idx="195">
                  <c:v>2353.77534199</c:v>
                </c:pt>
                <c:pt idx="196">
                  <c:v>2353.787863019998</c:v>
                </c:pt>
                <c:pt idx="197">
                  <c:v>2353.79303098</c:v>
                </c:pt>
                <c:pt idx="198">
                  <c:v>2353.80627203</c:v>
                </c:pt>
                <c:pt idx="199">
                  <c:v>2353.8105979</c:v>
                </c:pt>
                <c:pt idx="200">
                  <c:v>2354.87623787</c:v>
                </c:pt>
                <c:pt idx="201">
                  <c:v>2354.87741303</c:v>
                </c:pt>
                <c:pt idx="202">
                  <c:v>2354.98211098</c:v>
                </c:pt>
                <c:pt idx="203">
                  <c:v>2354.9828639</c:v>
                </c:pt>
                <c:pt idx="204">
                  <c:v>2355.13484406</c:v>
                </c:pt>
                <c:pt idx="205">
                  <c:v>2355.142843959999</c:v>
                </c:pt>
                <c:pt idx="206">
                  <c:v>2355.28805494</c:v>
                </c:pt>
                <c:pt idx="207">
                  <c:v>2355.29418397</c:v>
                </c:pt>
                <c:pt idx="208">
                  <c:v>2355.37526202</c:v>
                </c:pt>
                <c:pt idx="209">
                  <c:v>2355.37983084</c:v>
                </c:pt>
                <c:pt idx="210">
                  <c:v>2355.46237206</c:v>
                </c:pt>
                <c:pt idx="211">
                  <c:v>2355.46660495</c:v>
                </c:pt>
                <c:pt idx="212">
                  <c:v>2355.50660396</c:v>
                </c:pt>
                <c:pt idx="213">
                  <c:v>2355.50837588</c:v>
                </c:pt>
                <c:pt idx="214">
                  <c:v>2355.52454996</c:v>
                </c:pt>
                <c:pt idx="215">
                  <c:v>2355.52818894</c:v>
                </c:pt>
                <c:pt idx="216">
                  <c:v>2355.54701495</c:v>
                </c:pt>
                <c:pt idx="217">
                  <c:v>2355.55109596</c:v>
                </c:pt>
                <c:pt idx="218">
                  <c:v>2355.56915593</c:v>
                </c:pt>
                <c:pt idx="219">
                  <c:v>2355.59982896</c:v>
                </c:pt>
                <c:pt idx="220">
                  <c:v>2355.60938501</c:v>
                </c:pt>
                <c:pt idx="221">
                  <c:v>2356.66748095</c:v>
                </c:pt>
                <c:pt idx="222">
                  <c:v>2356.68159699</c:v>
                </c:pt>
                <c:pt idx="223">
                  <c:v>2356.684628009999</c:v>
                </c:pt>
                <c:pt idx="224">
                  <c:v>2356.72260499</c:v>
                </c:pt>
                <c:pt idx="225">
                  <c:v>2356.722332</c:v>
                </c:pt>
                <c:pt idx="226">
                  <c:v>2356.74305487</c:v>
                </c:pt>
                <c:pt idx="227">
                  <c:v>2356.74334192</c:v>
                </c:pt>
                <c:pt idx="228">
                  <c:v>2356.79413295</c:v>
                </c:pt>
                <c:pt idx="229">
                  <c:v>2356.81006289</c:v>
                </c:pt>
                <c:pt idx="230">
                  <c:v>2357.92157006</c:v>
                </c:pt>
                <c:pt idx="231">
                  <c:v>2357.94590998</c:v>
                </c:pt>
                <c:pt idx="232">
                  <c:v>2357.99874187</c:v>
                </c:pt>
                <c:pt idx="233">
                  <c:v>2358.06137896</c:v>
                </c:pt>
                <c:pt idx="234">
                  <c:v>2358.13520384</c:v>
                </c:pt>
                <c:pt idx="235">
                  <c:v>2358.15721893</c:v>
                </c:pt>
                <c:pt idx="236">
                  <c:v>2358.18352604</c:v>
                </c:pt>
                <c:pt idx="237">
                  <c:v>2358.19517088</c:v>
                </c:pt>
                <c:pt idx="238">
                  <c:v>2358.21036601</c:v>
                </c:pt>
                <c:pt idx="239">
                  <c:v>2358.21937203</c:v>
                </c:pt>
                <c:pt idx="240">
                  <c:v>2358.23745704</c:v>
                </c:pt>
                <c:pt idx="241">
                  <c:v>2358.27012992</c:v>
                </c:pt>
                <c:pt idx="242">
                  <c:v>2358.32290006</c:v>
                </c:pt>
                <c:pt idx="243">
                  <c:v>2358.36906099</c:v>
                </c:pt>
                <c:pt idx="244">
                  <c:v>2358.3767879</c:v>
                </c:pt>
                <c:pt idx="245">
                  <c:v>2358.38837695</c:v>
                </c:pt>
                <c:pt idx="246">
                  <c:v>2358.40018106</c:v>
                </c:pt>
                <c:pt idx="247">
                  <c:v>2358.41021705</c:v>
                </c:pt>
                <c:pt idx="248">
                  <c:v>2358.42145991</c:v>
                </c:pt>
                <c:pt idx="249">
                  <c:v>2358.43053198</c:v>
                </c:pt>
                <c:pt idx="250">
                  <c:v>2359.45926785</c:v>
                </c:pt>
                <c:pt idx="251">
                  <c:v>2359.47663999</c:v>
                </c:pt>
                <c:pt idx="252">
                  <c:v>2359.494663</c:v>
                </c:pt>
                <c:pt idx="253">
                  <c:v>2359.51179194</c:v>
                </c:pt>
                <c:pt idx="254">
                  <c:v>2359.52448201</c:v>
                </c:pt>
                <c:pt idx="255">
                  <c:v>2359.53024697</c:v>
                </c:pt>
                <c:pt idx="256">
                  <c:v>2359.54350591</c:v>
                </c:pt>
                <c:pt idx="257">
                  <c:v>2359.54910588</c:v>
                </c:pt>
                <c:pt idx="258">
                  <c:v>2359.56249499</c:v>
                </c:pt>
                <c:pt idx="259">
                  <c:v>2359.56751084</c:v>
                </c:pt>
                <c:pt idx="260">
                  <c:v>2359.58143187</c:v>
                </c:pt>
                <c:pt idx="261">
                  <c:v>2360.642498019999</c:v>
                </c:pt>
                <c:pt idx="262">
                  <c:v>2360.66162992</c:v>
                </c:pt>
                <c:pt idx="263">
                  <c:v>2360.74261904</c:v>
                </c:pt>
                <c:pt idx="264">
                  <c:v>2360.74981284</c:v>
                </c:pt>
                <c:pt idx="265">
                  <c:v>2360.79745984</c:v>
                </c:pt>
                <c:pt idx="266">
                  <c:v>2360.80594707</c:v>
                </c:pt>
                <c:pt idx="267">
                  <c:v>2360.85972691</c:v>
                </c:pt>
                <c:pt idx="268">
                  <c:v>2360.86545801</c:v>
                </c:pt>
                <c:pt idx="269">
                  <c:v>2361.01731706</c:v>
                </c:pt>
                <c:pt idx="270">
                  <c:v>2361.03402185</c:v>
                </c:pt>
                <c:pt idx="271">
                  <c:v>2361.17284489</c:v>
                </c:pt>
                <c:pt idx="272">
                  <c:v>2361.186645979999</c:v>
                </c:pt>
                <c:pt idx="273">
                  <c:v>2361.25064802</c:v>
                </c:pt>
                <c:pt idx="274">
                  <c:v>2361.25111794</c:v>
                </c:pt>
                <c:pt idx="275">
                  <c:v>2361.28518605</c:v>
                </c:pt>
                <c:pt idx="276">
                  <c:v>2362.31077695</c:v>
                </c:pt>
                <c:pt idx="277">
                  <c:v>2362.36949706</c:v>
                </c:pt>
                <c:pt idx="278">
                  <c:v>2362.39306688</c:v>
                </c:pt>
                <c:pt idx="279">
                  <c:v>2362.49296188</c:v>
                </c:pt>
                <c:pt idx="280">
                  <c:v>2362.50923204</c:v>
                </c:pt>
                <c:pt idx="281">
                  <c:v>2362.53601289</c:v>
                </c:pt>
                <c:pt idx="282">
                  <c:v>2362.544851059999</c:v>
                </c:pt>
                <c:pt idx="283">
                  <c:v>2362.57803893</c:v>
                </c:pt>
                <c:pt idx="284">
                  <c:v>2362.59658599</c:v>
                </c:pt>
                <c:pt idx="285">
                  <c:v>2362.65301394</c:v>
                </c:pt>
                <c:pt idx="286">
                  <c:v>2362.67825484</c:v>
                </c:pt>
                <c:pt idx="287">
                  <c:v>2362.72925687</c:v>
                </c:pt>
                <c:pt idx="288">
                  <c:v>2362.75830102</c:v>
                </c:pt>
                <c:pt idx="289">
                  <c:v>2362.77374291</c:v>
                </c:pt>
                <c:pt idx="290">
                  <c:v>2363.808685059998</c:v>
                </c:pt>
                <c:pt idx="291">
                  <c:v>2363.82592702</c:v>
                </c:pt>
                <c:pt idx="292">
                  <c:v>2363.83235598</c:v>
                </c:pt>
                <c:pt idx="293">
                  <c:v>2363.84244299</c:v>
                </c:pt>
                <c:pt idx="294">
                  <c:v>2363.84985685</c:v>
                </c:pt>
                <c:pt idx="295">
                  <c:v>2363.860605</c:v>
                </c:pt>
                <c:pt idx="296">
                  <c:v>2363.86800289</c:v>
                </c:pt>
                <c:pt idx="297">
                  <c:v>2363.87865186</c:v>
                </c:pt>
                <c:pt idx="298">
                  <c:v>2363.88762403</c:v>
                </c:pt>
                <c:pt idx="299">
                  <c:v>2363.89860797</c:v>
                </c:pt>
                <c:pt idx="300">
                  <c:v>2365.07731485</c:v>
                </c:pt>
                <c:pt idx="301">
                  <c:v>2365.09002686</c:v>
                </c:pt>
                <c:pt idx="302">
                  <c:v>2365.14607596</c:v>
                </c:pt>
                <c:pt idx="303">
                  <c:v>2365.18169498</c:v>
                </c:pt>
                <c:pt idx="304">
                  <c:v>2365.22069287</c:v>
                </c:pt>
                <c:pt idx="305">
                  <c:v>2364.9477129</c:v>
                </c:pt>
                <c:pt idx="306">
                  <c:v>2364.959306</c:v>
                </c:pt>
                <c:pt idx="307">
                  <c:v>2364.967906</c:v>
                </c:pt>
                <c:pt idx="308">
                  <c:v>2364.97902894</c:v>
                </c:pt>
                <c:pt idx="309">
                  <c:v>2364.98661304</c:v>
                </c:pt>
                <c:pt idx="310">
                  <c:v>2364.99624491</c:v>
                </c:pt>
                <c:pt idx="311">
                  <c:v>2365.00781703</c:v>
                </c:pt>
                <c:pt idx="312">
                  <c:v>2365.01574087</c:v>
                </c:pt>
                <c:pt idx="313">
                  <c:v>2365.02610898</c:v>
                </c:pt>
                <c:pt idx="314">
                  <c:v>2365.03488898</c:v>
                </c:pt>
                <c:pt idx="315">
                  <c:v>2365.04434991</c:v>
                </c:pt>
                <c:pt idx="316">
                  <c:v>2365.24387693</c:v>
                </c:pt>
                <c:pt idx="317">
                  <c:v>2365.27498794</c:v>
                </c:pt>
                <c:pt idx="318">
                  <c:v>2365.30234504</c:v>
                </c:pt>
                <c:pt idx="319">
                  <c:v>2365.35716891</c:v>
                </c:pt>
                <c:pt idx="320">
                  <c:v>2365.39389491</c:v>
                </c:pt>
                <c:pt idx="321">
                  <c:v>2366.91002107</c:v>
                </c:pt>
                <c:pt idx="322">
                  <c:v>2366.96847606</c:v>
                </c:pt>
                <c:pt idx="323">
                  <c:v>2367.02420998</c:v>
                </c:pt>
                <c:pt idx="324">
                  <c:v>2367.11243987</c:v>
                </c:pt>
                <c:pt idx="325">
                  <c:v>2367.13853693</c:v>
                </c:pt>
                <c:pt idx="326">
                  <c:v>2366.47468591</c:v>
                </c:pt>
                <c:pt idx="327">
                  <c:v>2366.49590993</c:v>
                </c:pt>
                <c:pt idx="328">
                  <c:v>2366.57108307</c:v>
                </c:pt>
                <c:pt idx="329">
                  <c:v>2366.588552</c:v>
                </c:pt>
                <c:pt idx="330">
                  <c:v>2366.64840603</c:v>
                </c:pt>
                <c:pt idx="331">
                  <c:v>2367.20823097</c:v>
                </c:pt>
                <c:pt idx="332">
                  <c:v>2367.22404194</c:v>
                </c:pt>
                <c:pt idx="333">
                  <c:v>2367.64113784</c:v>
                </c:pt>
                <c:pt idx="334">
                  <c:v>2367.67004395</c:v>
                </c:pt>
                <c:pt idx="335">
                  <c:v>2367.79878187</c:v>
                </c:pt>
                <c:pt idx="336">
                  <c:v>2366.66674495</c:v>
                </c:pt>
                <c:pt idx="337">
                  <c:v>2366.726405859999</c:v>
                </c:pt>
                <c:pt idx="338">
                  <c:v>2366.75343394</c:v>
                </c:pt>
                <c:pt idx="339">
                  <c:v>2366.77516603</c:v>
                </c:pt>
                <c:pt idx="340">
                  <c:v>2366.78393888</c:v>
                </c:pt>
                <c:pt idx="341">
                  <c:v>2366.79497504</c:v>
                </c:pt>
                <c:pt idx="342">
                  <c:v>2366.81160784</c:v>
                </c:pt>
                <c:pt idx="343">
                  <c:v>2366.85999489</c:v>
                </c:pt>
                <c:pt idx="344">
                  <c:v>2367.35869288</c:v>
                </c:pt>
                <c:pt idx="345">
                  <c:v>2367.38650084</c:v>
                </c:pt>
                <c:pt idx="346">
                  <c:v>2367.47217488</c:v>
                </c:pt>
                <c:pt idx="347">
                  <c:v>2367.47256494</c:v>
                </c:pt>
                <c:pt idx="348">
                  <c:v>2367.51110601</c:v>
                </c:pt>
                <c:pt idx="349">
                  <c:v>2367.51212287</c:v>
                </c:pt>
                <c:pt idx="350">
                  <c:v>2367.545861959999</c:v>
                </c:pt>
                <c:pt idx="351">
                  <c:v>2367.54616785</c:v>
                </c:pt>
                <c:pt idx="352">
                  <c:v>2367.56248188</c:v>
                </c:pt>
                <c:pt idx="353">
                  <c:v>2367.56366801</c:v>
                </c:pt>
                <c:pt idx="354">
                  <c:v>2367.81140685</c:v>
                </c:pt>
                <c:pt idx="355">
                  <c:v>2367.84554791</c:v>
                </c:pt>
                <c:pt idx="356">
                  <c:v>2367.85750103</c:v>
                </c:pt>
                <c:pt idx="357">
                  <c:v>2367.89035392</c:v>
                </c:pt>
                <c:pt idx="358">
                  <c:v>2367.9282949</c:v>
                </c:pt>
                <c:pt idx="359">
                  <c:v>2369.19623995</c:v>
                </c:pt>
                <c:pt idx="360">
                  <c:v>2369.21718502</c:v>
                </c:pt>
                <c:pt idx="361">
                  <c:v>2369.23784399</c:v>
                </c:pt>
                <c:pt idx="362">
                  <c:v>2369.25590205</c:v>
                </c:pt>
                <c:pt idx="363">
                  <c:v>2369.044801</c:v>
                </c:pt>
                <c:pt idx="364">
                  <c:v>2369.0619719</c:v>
                </c:pt>
                <c:pt idx="365">
                  <c:v>2369.082973</c:v>
                </c:pt>
                <c:pt idx="366">
                  <c:v>2369.10001302</c:v>
                </c:pt>
                <c:pt idx="367">
                  <c:v>2369.11670494</c:v>
                </c:pt>
                <c:pt idx="368">
                  <c:v>2369.13274097</c:v>
                </c:pt>
                <c:pt idx="369">
                  <c:v>2369.13445401</c:v>
                </c:pt>
                <c:pt idx="370">
                  <c:v>2369.15033603</c:v>
                </c:pt>
                <c:pt idx="371">
                  <c:v>2369.15219998</c:v>
                </c:pt>
                <c:pt idx="372">
                  <c:v>2369.17906189</c:v>
                </c:pt>
                <c:pt idx="373">
                  <c:v>2370.8221879</c:v>
                </c:pt>
                <c:pt idx="374">
                  <c:v>2370.84849405</c:v>
                </c:pt>
                <c:pt idx="375">
                  <c:v>2370.97198987</c:v>
                </c:pt>
                <c:pt idx="376">
                  <c:v>2370.97334194</c:v>
                </c:pt>
                <c:pt idx="377">
                  <c:v>2371.08679295</c:v>
                </c:pt>
                <c:pt idx="378">
                  <c:v>2370.33770204</c:v>
                </c:pt>
                <c:pt idx="379">
                  <c:v>2370.35933089</c:v>
                </c:pt>
                <c:pt idx="380">
                  <c:v>2370.39436197</c:v>
                </c:pt>
                <c:pt idx="381">
                  <c:v>2370.39790487</c:v>
                </c:pt>
                <c:pt idx="382">
                  <c:v>2370.41175103</c:v>
                </c:pt>
                <c:pt idx="383">
                  <c:v>2370.423347</c:v>
                </c:pt>
                <c:pt idx="384">
                  <c:v>2370.43732905</c:v>
                </c:pt>
                <c:pt idx="385">
                  <c:v>2370.50065994</c:v>
                </c:pt>
                <c:pt idx="386">
                  <c:v>2370.54620695</c:v>
                </c:pt>
                <c:pt idx="387">
                  <c:v>2370.55894995</c:v>
                </c:pt>
                <c:pt idx="388">
                  <c:v>2370.56916499</c:v>
                </c:pt>
                <c:pt idx="389">
                  <c:v>2370.5934</c:v>
                </c:pt>
                <c:pt idx="390">
                  <c:v>2370.61624002</c:v>
                </c:pt>
                <c:pt idx="391">
                  <c:v>2370.646805049998</c:v>
                </c:pt>
                <c:pt idx="392">
                  <c:v>2370.65863299</c:v>
                </c:pt>
                <c:pt idx="393">
                  <c:v>2370.66874504</c:v>
                </c:pt>
                <c:pt idx="394">
                  <c:v>2370.70591784</c:v>
                </c:pt>
                <c:pt idx="395">
                  <c:v>2370.746290919999</c:v>
                </c:pt>
                <c:pt idx="396">
                  <c:v>2371.08645201</c:v>
                </c:pt>
                <c:pt idx="397">
                  <c:v>2371.20677805</c:v>
                </c:pt>
                <c:pt idx="398">
                  <c:v>2371.20965695</c:v>
                </c:pt>
                <c:pt idx="399">
                  <c:v>2371.38444805</c:v>
                </c:pt>
                <c:pt idx="400">
                  <c:v>2371.384269</c:v>
                </c:pt>
                <c:pt idx="401">
                  <c:v>2370.77628398</c:v>
                </c:pt>
                <c:pt idx="402">
                  <c:v>2370.78649688</c:v>
                </c:pt>
                <c:pt idx="403">
                  <c:v>2371.52076197</c:v>
                </c:pt>
                <c:pt idx="404">
                  <c:v>2371.52563095</c:v>
                </c:pt>
                <c:pt idx="405">
                  <c:v>2371.5976119</c:v>
                </c:pt>
                <c:pt idx="406">
                  <c:v>2371.59807205</c:v>
                </c:pt>
                <c:pt idx="407">
                  <c:v>2371.63547587</c:v>
                </c:pt>
                <c:pt idx="408">
                  <c:v>2371.63940597</c:v>
                </c:pt>
                <c:pt idx="409">
                  <c:v>2371.68162084</c:v>
                </c:pt>
                <c:pt idx="410">
                  <c:v>2371.70772386</c:v>
                </c:pt>
                <c:pt idx="411">
                  <c:v>2371.91606092</c:v>
                </c:pt>
                <c:pt idx="412">
                  <c:v>2371.93652987</c:v>
                </c:pt>
                <c:pt idx="413">
                  <c:v>2371.97995186</c:v>
                </c:pt>
                <c:pt idx="414">
                  <c:v>2372.07513189</c:v>
                </c:pt>
                <c:pt idx="415">
                  <c:v>2372.14530396</c:v>
                </c:pt>
                <c:pt idx="416">
                  <c:v>2371.81398106</c:v>
                </c:pt>
                <c:pt idx="417">
                  <c:v>2371.85946202</c:v>
                </c:pt>
                <c:pt idx="418">
                  <c:v>2373.45189285</c:v>
                </c:pt>
                <c:pt idx="419">
                  <c:v>2373.577142</c:v>
                </c:pt>
                <c:pt idx="420">
                  <c:v>2373.579916</c:v>
                </c:pt>
                <c:pt idx="421">
                  <c:v>2373.62485003</c:v>
                </c:pt>
                <c:pt idx="422">
                  <c:v>2373.63078785</c:v>
                </c:pt>
                <c:pt idx="423">
                  <c:v>2373.24576306</c:v>
                </c:pt>
                <c:pt idx="424">
                  <c:v>2373.26346302</c:v>
                </c:pt>
                <c:pt idx="425">
                  <c:v>2373.31332588</c:v>
                </c:pt>
                <c:pt idx="426">
                  <c:v>2373.32250094</c:v>
                </c:pt>
                <c:pt idx="427">
                  <c:v>2373.33384299</c:v>
                </c:pt>
                <c:pt idx="428">
                  <c:v>2373.34336305</c:v>
                </c:pt>
                <c:pt idx="429">
                  <c:v>2373.35324097</c:v>
                </c:pt>
                <c:pt idx="430">
                  <c:v>2373.36436391</c:v>
                </c:pt>
                <c:pt idx="431">
                  <c:v>2373.37372184</c:v>
                </c:pt>
                <c:pt idx="432">
                  <c:v>2373.38508487</c:v>
                </c:pt>
                <c:pt idx="433">
                  <c:v>2373.47938991</c:v>
                </c:pt>
                <c:pt idx="434">
                  <c:v>2373.50894403</c:v>
                </c:pt>
                <c:pt idx="435">
                  <c:v>2373.52850986</c:v>
                </c:pt>
                <c:pt idx="436">
                  <c:v>2373.53991199</c:v>
                </c:pt>
                <c:pt idx="437">
                  <c:v>2373.54776597</c:v>
                </c:pt>
                <c:pt idx="438">
                  <c:v>2373.64306903</c:v>
                </c:pt>
                <c:pt idx="439">
                  <c:v>2373.65338206</c:v>
                </c:pt>
                <c:pt idx="440">
                  <c:v>2373.66606593</c:v>
                </c:pt>
                <c:pt idx="441">
                  <c:v>2373.67927289</c:v>
                </c:pt>
                <c:pt idx="442">
                  <c:v>2373.68720102</c:v>
                </c:pt>
                <c:pt idx="443">
                  <c:v>2374.879457</c:v>
                </c:pt>
                <c:pt idx="444">
                  <c:v>2374.89878798</c:v>
                </c:pt>
                <c:pt idx="445">
                  <c:v>2374.9142859</c:v>
                </c:pt>
                <c:pt idx="446">
                  <c:v>2374.94236207</c:v>
                </c:pt>
                <c:pt idx="447">
                  <c:v>2374.97824192</c:v>
                </c:pt>
                <c:pt idx="448">
                  <c:v>2374.72663999</c:v>
                </c:pt>
                <c:pt idx="449">
                  <c:v>2374.73962402</c:v>
                </c:pt>
                <c:pt idx="450">
                  <c:v>2374.74369788</c:v>
                </c:pt>
                <c:pt idx="451">
                  <c:v>2374.75783396</c:v>
                </c:pt>
                <c:pt idx="452">
                  <c:v>2374.77258086</c:v>
                </c:pt>
                <c:pt idx="453">
                  <c:v>2374.82620192</c:v>
                </c:pt>
                <c:pt idx="454">
                  <c:v>2374.83507895</c:v>
                </c:pt>
                <c:pt idx="455">
                  <c:v>2374.84572506</c:v>
                </c:pt>
                <c:pt idx="456">
                  <c:v>2374.85604405</c:v>
                </c:pt>
                <c:pt idx="457">
                  <c:v>2374.86440492</c:v>
                </c:pt>
                <c:pt idx="458">
                  <c:v>2375.01190686</c:v>
                </c:pt>
                <c:pt idx="459">
                  <c:v>2375.03309894</c:v>
                </c:pt>
                <c:pt idx="460">
                  <c:v>2375.0459969</c:v>
                </c:pt>
                <c:pt idx="461">
                  <c:v>2375.07785392</c:v>
                </c:pt>
                <c:pt idx="462">
                  <c:v>2375.09273791</c:v>
                </c:pt>
                <c:pt idx="463">
                  <c:v>2376.30433893</c:v>
                </c:pt>
                <c:pt idx="464">
                  <c:v>2376.33391786</c:v>
                </c:pt>
                <c:pt idx="465">
                  <c:v>2376.35531902</c:v>
                </c:pt>
                <c:pt idx="466">
                  <c:v>2376.38622904</c:v>
                </c:pt>
                <c:pt idx="467">
                  <c:v>2376.40065289</c:v>
                </c:pt>
                <c:pt idx="468">
                  <c:v>2376.12599492</c:v>
                </c:pt>
                <c:pt idx="469">
                  <c:v>2376.1445539</c:v>
                </c:pt>
                <c:pt idx="470">
                  <c:v>2376.16773295</c:v>
                </c:pt>
                <c:pt idx="471">
                  <c:v>2376.17749786</c:v>
                </c:pt>
                <c:pt idx="472">
                  <c:v>2376.18693399</c:v>
                </c:pt>
                <c:pt idx="473">
                  <c:v>2376.19591784</c:v>
                </c:pt>
                <c:pt idx="474">
                  <c:v>2376.22862291</c:v>
                </c:pt>
                <c:pt idx="475">
                  <c:v>2376.25149488</c:v>
                </c:pt>
                <c:pt idx="476">
                  <c:v>2376.26251388</c:v>
                </c:pt>
                <c:pt idx="477">
                  <c:v>2376.26971698</c:v>
                </c:pt>
                <c:pt idx="478">
                  <c:v>2376.28183985</c:v>
                </c:pt>
                <c:pt idx="479">
                  <c:v>2378.28141093</c:v>
                </c:pt>
                <c:pt idx="480">
                  <c:v>2378.3479259</c:v>
                </c:pt>
                <c:pt idx="481">
                  <c:v>2378.41452885</c:v>
                </c:pt>
                <c:pt idx="482">
                  <c:v>2378.44151592</c:v>
                </c:pt>
                <c:pt idx="483">
                  <c:v>2378.48540306</c:v>
                </c:pt>
                <c:pt idx="484">
                  <c:v>2377.45762086</c:v>
                </c:pt>
                <c:pt idx="485">
                  <c:v>2377.48314691</c:v>
                </c:pt>
                <c:pt idx="486">
                  <c:v>2377.53140092</c:v>
                </c:pt>
                <c:pt idx="487">
                  <c:v>2377.552495</c:v>
                </c:pt>
                <c:pt idx="488">
                  <c:v>2377.57220507</c:v>
                </c:pt>
                <c:pt idx="489">
                  <c:v>2377.60987186</c:v>
                </c:pt>
                <c:pt idx="490">
                  <c:v>2377.653054</c:v>
                </c:pt>
                <c:pt idx="491">
                  <c:v>2377.71943688</c:v>
                </c:pt>
                <c:pt idx="492">
                  <c:v>2377.78791785</c:v>
                </c:pt>
                <c:pt idx="493">
                  <c:v>2377.86182094</c:v>
                </c:pt>
                <c:pt idx="494">
                  <c:v>2377.89872384</c:v>
                </c:pt>
                <c:pt idx="495">
                  <c:v>2377.92193484</c:v>
                </c:pt>
                <c:pt idx="496">
                  <c:v>2378.53288603</c:v>
                </c:pt>
                <c:pt idx="497">
                  <c:v>2378.74417186</c:v>
                </c:pt>
                <c:pt idx="498">
                  <c:v>2378.78213596</c:v>
                </c:pt>
                <c:pt idx="499">
                  <c:v>2378.85543489</c:v>
                </c:pt>
                <c:pt idx="500">
                  <c:v>2379.09407902</c:v>
                </c:pt>
                <c:pt idx="501">
                  <c:v>2377.96491599</c:v>
                </c:pt>
                <c:pt idx="502">
                  <c:v>2378.02064705</c:v>
                </c:pt>
                <c:pt idx="503">
                  <c:v>2378.10071397</c:v>
                </c:pt>
                <c:pt idx="504">
                  <c:v>2378.18131399</c:v>
                </c:pt>
                <c:pt idx="505">
                  <c:v>2378.20966291</c:v>
                </c:pt>
                <c:pt idx="506">
                  <c:v>2378.23517704</c:v>
                </c:pt>
                <c:pt idx="507">
                  <c:v>2378.248879909996</c:v>
                </c:pt>
                <c:pt idx="508">
                  <c:v>2378.59059906</c:v>
                </c:pt>
                <c:pt idx="509">
                  <c:v>2378.64635992</c:v>
                </c:pt>
                <c:pt idx="510">
                  <c:v>2378.66189885</c:v>
                </c:pt>
                <c:pt idx="511">
                  <c:v>2378.68011498</c:v>
                </c:pt>
                <c:pt idx="512">
                  <c:v>2378.70181298</c:v>
                </c:pt>
                <c:pt idx="513">
                  <c:v>2378.90166593</c:v>
                </c:pt>
                <c:pt idx="514">
                  <c:v>2378.90841985</c:v>
                </c:pt>
                <c:pt idx="515">
                  <c:v>2378.9184289</c:v>
                </c:pt>
                <c:pt idx="516">
                  <c:v>2378.927742</c:v>
                </c:pt>
                <c:pt idx="517">
                  <c:v>2378.94635987</c:v>
                </c:pt>
                <c:pt idx="518">
                  <c:v>2379.12789202</c:v>
                </c:pt>
                <c:pt idx="519">
                  <c:v>2379.16008401</c:v>
                </c:pt>
                <c:pt idx="520">
                  <c:v>2379.19999194</c:v>
                </c:pt>
                <c:pt idx="521">
                  <c:v>2379.27325892</c:v>
                </c:pt>
                <c:pt idx="522">
                  <c:v>2378.98515391</c:v>
                </c:pt>
                <c:pt idx="523">
                  <c:v>2379.35015607</c:v>
                </c:pt>
                <c:pt idx="524">
                  <c:v>2380.51495004</c:v>
                </c:pt>
                <c:pt idx="525">
                  <c:v>2380.542985919999</c:v>
                </c:pt>
                <c:pt idx="526">
                  <c:v>2380.57917285</c:v>
                </c:pt>
                <c:pt idx="527">
                  <c:v>2380.62804389</c:v>
                </c:pt>
                <c:pt idx="528">
                  <c:v>2380.65766501</c:v>
                </c:pt>
                <c:pt idx="529">
                  <c:v>2380.39299393</c:v>
                </c:pt>
                <c:pt idx="530">
                  <c:v>2380.40430784</c:v>
                </c:pt>
                <c:pt idx="531">
                  <c:v>2380.41367197</c:v>
                </c:pt>
                <c:pt idx="532">
                  <c:v>2380.42173696</c:v>
                </c:pt>
                <c:pt idx="533">
                  <c:v>2380.43239093</c:v>
                </c:pt>
                <c:pt idx="534">
                  <c:v>2380.44423795</c:v>
                </c:pt>
                <c:pt idx="535">
                  <c:v>2380.45390987</c:v>
                </c:pt>
                <c:pt idx="536">
                  <c:v>2380.46359491</c:v>
                </c:pt>
                <c:pt idx="537">
                  <c:v>2380.47204185</c:v>
                </c:pt>
                <c:pt idx="538">
                  <c:v>2380.48345804</c:v>
                </c:pt>
                <c:pt idx="539">
                  <c:v>2380.58058906</c:v>
                </c:pt>
                <c:pt idx="540">
                  <c:v>2380.59695292</c:v>
                </c:pt>
                <c:pt idx="541">
                  <c:v>2380.60183501</c:v>
                </c:pt>
                <c:pt idx="542">
                  <c:v>2380.62237787</c:v>
                </c:pt>
                <c:pt idx="543">
                  <c:v>2382.36894584</c:v>
                </c:pt>
                <c:pt idx="544">
                  <c:v>2382.372967</c:v>
                </c:pt>
                <c:pt idx="545">
                  <c:v>2382.53697491</c:v>
                </c:pt>
                <c:pt idx="546">
                  <c:v>2382.55032492</c:v>
                </c:pt>
                <c:pt idx="547">
                  <c:v>2382.67711306</c:v>
                </c:pt>
                <c:pt idx="548">
                  <c:v>2381.73911905</c:v>
                </c:pt>
                <c:pt idx="549">
                  <c:v>2381.74013686</c:v>
                </c:pt>
                <c:pt idx="550">
                  <c:v>2381.78916407</c:v>
                </c:pt>
                <c:pt idx="551">
                  <c:v>2381.79002905</c:v>
                </c:pt>
                <c:pt idx="552">
                  <c:v>2381.81832695</c:v>
                </c:pt>
                <c:pt idx="553">
                  <c:v>2381.81947994</c:v>
                </c:pt>
                <c:pt idx="554">
                  <c:v>2381.86193299</c:v>
                </c:pt>
                <c:pt idx="555">
                  <c:v>2381.86889696</c:v>
                </c:pt>
                <c:pt idx="556">
                  <c:v>2381.96557689</c:v>
                </c:pt>
                <c:pt idx="557">
                  <c:v>2381.98563004</c:v>
                </c:pt>
                <c:pt idx="558">
                  <c:v>2382.99066091</c:v>
                </c:pt>
                <c:pt idx="559">
                  <c:v>2383.00186396</c:v>
                </c:pt>
                <c:pt idx="560">
                  <c:v>2383.03515387</c:v>
                </c:pt>
                <c:pt idx="561">
                  <c:v>2383.05709887</c:v>
                </c:pt>
                <c:pt idx="562">
                  <c:v>2383.11308599</c:v>
                </c:pt>
                <c:pt idx="563">
                  <c:v>2382.15680385</c:v>
                </c:pt>
                <c:pt idx="564">
                  <c:v>2382.16200185</c:v>
                </c:pt>
                <c:pt idx="565">
                  <c:v>2382.22206306</c:v>
                </c:pt>
                <c:pt idx="566">
                  <c:v>2382.23475003</c:v>
                </c:pt>
                <c:pt idx="567">
                  <c:v>2382.28240085</c:v>
                </c:pt>
                <c:pt idx="568">
                  <c:v>2382.28525805</c:v>
                </c:pt>
                <c:pt idx="569">
                  <c:v>2382.68216491</c:v>
                </c:pt>
                <c:pt idx="570">
                  <c:v>2382.80440784</c:v>
                </c:pt>
                <c:pt idx="571">
                  <c:v>2382.80503988</c:v>
                </c:pt>
                <c:pt idx="572">
                  <c:v>2382.87750793</c:v>
                </c:pt>
                <c:pt idx="573">
                  <c:v>2382.87831783</c:v>
                </c:pt>
                <c:pt idx="574">
                  <c:v>2382.90788484</c:v>
                </c:pt>
                <c:pt idx="575">
                  <c:v>2382.90840006</c:v>
                </c:pt>
                <c:pt idx="576">
                  <c:v>2382.93158984</c:v>
                </c:pt>
                <c:pt idx="577">
                  <c:v>2382.9318819</c:v>
                </c:pt>
                <c:pt idx="578">
                  <c:v>2383.19397998</c:v>
                </c:pt>
                <c:pt idx="579">
                  <c:v>2383.22651291</c:v>
                </c:pt>
                <c:pt idx="580">
                  <c:v>2383.25899196</c:v>
                </c:pt>
                <c:pt idx="581">
                  <c:v>2383.37669802</c:v>
                </c:pt>
                <c:pt idx="582">
                  <c:v>2383.45215893</c:v>
                </c:pt>
                <c:pt idx="583">
                  <c:v>2384.42472506</c:v>
                </c:pt>
                <c:pt idx="584">
                  <c:v>2384.45612001</c:v>
                </c:pt>
                <c:pt idx="585">
                  <c:v>2384.50441384</c:v>
                </c:pt>
                <c:pt idx="586">
                  <c:v>2384.538059</c:v>
                </c:pt>
                <c:pt idx="587">
                  <c:v>2384.55875301</c:v>
                </c:pt>
                <c:pt idx="588">
                  <c:v>2384.16533399</c:v>
                </c:pt>
                <c:pt idx="589">
                  <c:v>2384.18750691</c:v>
                </c:pt>
                <c:pt idx="590">
                  <c:v>2384.21701503</c:v>
                </c:pt>
                <c:pt idx="591">
                  <c:v>2384.24452305</c:v>
                </c:pt>
                <c:pt idx="592">
                  <c:v>2384.26540303</c:v>
                </c:pt>
                <c:pt idx="593">
                  <c:v>2384.28459907</c:v>
                </c:pt>
                <c:pt idx="594">
                  <c:v>2384.30531287</c:v>
                </c:pt>
                <c:pt idx="595">
                  <c:v>2384.32542396</c:v>
                </c:pt>
                <c:pt idx="596">
                  <c:v>2384.34276199</c:v>
                </c:pt>
                <c:pt idx="597">
                  <c:v>2384.360075</c:v>
                </c:pt>
                <c:pt idx="598">
                  <c:v>2384.37858105</c:v>
                </c:pt>
                <c:pt idx="599">
                  <c:v>2386.25010085</c:v>
                </c:pt>
                <c:pt idx="600">
                  <c:v>2386.25755906</c:v>
                </c:pt>
                <c:pt idx="601">
                  <c:v>2386.30636001</c:v>
                </c:pt>
                <c:pt idx="602">
                  <c:v>2386.30605507</c:v>
                </c:pt>
                <c:pt idx="603">
                  <c:v>2386.3817749</c:v>
                </c:pt>
                <c:pt idx="604">
                  <c:v>2385.62880993</c:v>
                </c:pt>
                <c:pt idx="605">
                  <c:v>2385.66662097</c:v>
                </c:pt>
                <c:pt idx="606">
                  <c:v>2385.74764585</c:v>
                </c:pt>
                <c:pt idx="607">
                  <c:v>2385.81536007</c:v>
                </c:pt>
                <c:pt idx="608">
                  <c:v>2385.88036799</c:v>
                </c:pt>
                <c:pt idx="609">
                  <c:v>2385.92265105</c:v>
                </c:pt>
                <c:pt idx="610">
                  <c:v>2385.94425893</c:v>
                </c:pt>
                <c:pt idx="611">
                  <c:v>2385.95507598</c:v>
                </c:pt>
                <c:pt idx="612">
                  <c:v>2385.9813149</c:v>
                </c:pt>
                <c:pt idx="613">
                  <c:v>2385.98787498</c:v>
                </c:pt>
                <c:pt idx="614">
                  <c:v>2386.03961205</c:v>
                </c:pt>
                <c:pt idx="615">
                  <c:v>2386.048136</c:v>
                </c:pt>
                <c:pt idx="616">
                  <c:v>2386.10439992</c:v>
                </c:pt>
                <c:pt idx="617">
                  <c:v>2386.10555291</c:v>
                </c:pt>
                <c:pt idx="618">
                  <c:v>2386.15087199</c:v>
                </c:pt>
                <c:pt idx="619">
                  <c:v>2386.15143585</c:v>
                </c:pt>
                <c:pt idx="620">
                  <c:v>2386.18325186</c:v>
                </c:pt>
                <c:pt idx="621">
                  <c:v>2386.182281019996</c:v>
                </c:pt>
                <c:pt idx="622">
                  <c:v>2386.20514202</c:v>
                </c:pt>
                <c:pt idx="623">
                  <c:v>2386.20544791</c:v>
                </c:pt>
                <c:pt idx="624">
                  <c:v>2386.39633894</c:v>
                </c:pt>
                <c:pt idx="625">
                  <c:v>2386.50015187</c:v>
                </c:pt>
                <c:pt idx="626">
                  <c:v>2386.50795984</c:v>
                </c:pt>
                <c:pt idx="627">
                  <c:v>2386.55672383</c:v>
                </c:pt>
                <c:pt idx="628">
                  <c:v>2386.57751083</c:v>
                </c:pt>
                <c:pt idx="629">
                  <c:v>2387.87837887</c:v>
                </c:pt>
                <c:pt idx="630">
                  <c:v>2387.88051701</c:v>
                </c:pt>
                <c:pt idx="631">
                  <c:v>2387.91220093</c:v>
                </c:pt>
                <c:pt idx="632">
                  <c:v>2387.91557097</c:v>
                </c:pt>
                <c:pt idx="633">
                  <c:v>2387.94300103</c:v>
                </c:pt>
                <c:pt idx="634">
                  <c:v>2387.62909794</c:v>
                </c:pt>
                <c:pt idx="635">
                  <c:v>2387.64115405</c:v>
                </c:pt>
                <c:pt idx="636">
                  <c:v>2387.66361904</c:v>
                </c:pt>
                <c:pt idx="637">
                  <c:v>2387.67729402</c:v>
                </c:pt>
                <c:pt idx="638">
                  <c:v>2387.71604896</c:v>
                </c:pt>
                <c:pt idx="639">
                  <c:v>2387.73116994</c:v>
                </c:pt>
                <c:pt idx="640">
                  <c:v>2387.77093291</c:v>
                </c:pt>
                <c:pt idx="641">
                  <c:v>2387.77177405</c:v>
                </c:pt>
                <c:pt idx="642">
                  <c:v>2387.79765487</c:v>
                </c:pt>
                <c:pt idx="643">
                  <c:v>2387.7992599</c:v>
                </c:pt>
                <c:pt idx="644">
                  <c:v>2387.837713</c:v>
                </c:pt>
                <c:pt idx="645">
                  <c:v>2387.84074402</c:v>
                </c:pt>
                <c:pt idx="646">
                  <c:v>2387.85500884</c:v>
                </c:pt>
                <c:pt idx="647">
                  <c:v>2389.16798091</c:v>
                </c:pt>
                <c:pt idx="648">
                  <c:v>2389.21009493</c:v>
                </c:pt>
                <c:pt idx="649">
                  <c:v>2389.2221849</c:v>
                </c:pt>
                <c:pt idx="650">
                  <c:v>2389.26391697</c:v>
                </c:pt>
                <c:pt idx="651">
                  <c:v>2389.29778886</c:v>
                </c:pt>
                <c:pt idx="652">
                  <c:v>2388.96234798</c:v>
                </c:pt>
                <c:pt idx="653">
                  <c:v>2388.98817492</c:v>
                </c:pt>
                <c:pt idx="654">
                  <c:v>2389.00134397</c:v>
                </c:pt>
                <c:pt idx="655">
                  <c:v>2389.00724792</c:v>
                </c:pt>
                <c:pt idx="656">
                  <c:v>2389.01946497</c:v>
                </c:pt>
                <c:pt idx="657">
                  <c:v>2389.02656484</c:v>
                </c:pt>
                <c:pt idx="658">
                  <c:v>2389.03862286</c:v>
                </c:pt>
                <c:pt idx="659">
                  <c:v>2389.04517794</c:v>
                </c:pt>
                <c:pt idx="660">
                  <c:v>2389.05609488</c:v>
                </c:pt>
                <c:pt idx="661">
                  <c:v>2389.06292105</c:v>
                </c:pt>
                <c:pt idx="662">
                  <c:v>2389.07339191</c:v>
                </c:pt>
                <c:pt idx="663">
                  <c:v>2389.08111405</c:v>
                </c:pt>
                <c:pt idx="664">
                  <c:v>2389.09400487</c:v>
                </c:pt>
                <c:pt idx="665">
                  <c:v>2389.09958601</c:v>
                </c:pt>
                <c:pt idx="666">
                  <c:v>2389.11191893</c:v>
                </c:pt>
                <c:pt idx="667">
                  <c:v>2389.13553905</c:v>
                </c:pt>
                <c:pt idx="668">
                  <c:v>2389.34803891</c:v>
                </c:pt>
                <c:pt idx="669">
                  <c:v>2389.38409495</c:v>
                </c:pt>
                <c:pt idx="670">
                  <c:v>2389.41719389</c:v>
                </c:pt>
                <c:pt idx="671">
                  <c:v>2389.4398489</c:v>
                </c:pt>
                <c:pt idx="672">
                  <c:v>2390.39973593</c:v>
                </c:pt>
                <c:pt idx="673">
                  <c:v>2390.97742701</c:v>
                </c:pt>
                <c:pt idx="674">
                  <c:v>2391.01611805</c:v>
                </c:pt>
                <c:pt idx="675">
                  <c:v>2391.07183504</c:v>
                </c:pt>
                <c:pt idx="676">
                  <c:v>2391.13488984</c:v>
                </c:pt>
                <c:pt idx="677">
                  <c:v>2390.49071884</c:v>
                </c:pt>
                <c:pt idx="678">
                  <c:v>2390.55313206</c:v>
                </c:pt>
                <c:pt idx="679">
                  <c:v>2390.62487292</c:v>
                </c:pt>
                <c:pt idx="680">
                  <c:v>2390.68846583</c:v>
                </c:pt>
                <c:pt idx="681">
                  <c:v>2390.73913002</c:v>
                </c:pt>
                <c:pt idx="682">
                  <c:v>2390.789819959999</c:v>
                </c:pt>
                <c:pt idx="683">
                  <c:v>2390.86157799</c:v>
                </c:pt>
                <c:pt idx="684">
                  <c:v>2390.89678097</c:v>
                </c:pt>
                <c:pt idx="685">
                  <c:v>2390.94316888</c:v>
                </c:pt>
                <c:pt idx="686">
                  <c:v>2390.94993806</c:v>
                </c:pt>
                <c:pt idx="687">
                  <c:v>2390.96269894</c:v>
                </c:pt>
                <c:pt idx="688">
                  <c:v>2391.18039989</c:v>
                </c:pt>
                <c:pt idx="689">
                  <c:v>2391.22963905</c:v>
                </c:pt>
                <c:pt idx="690">
                  <c:v>2391.25479984</c:v>
                </c:pt>
                <c:pt idx="691">
                  <c:v>2392.68999195</c:v>
                </c:pt>
                <c:pt idx="692">
                  <c:v>2392.71117187</c:v>
                </c:pt>
                <c:pt idx="693">
                  <c:v>2392.72422695</c:v>
                </c:pt>
                <c:pt idx="694">
                  <c:v>2392.76114202</c:v>
                </c:pt>
                <c:pt idx="695">
                  <c:v>2392.35851288</c:v>
                </c:pt>
                <c:pt idx="696">
                  <c:v>2392.42478585</c:v>
                </c:pt>
                <c:pt idx="697">
                  <c:v>2392.46623492</c:v>
                </c:pt>
                <c:pt idx="698">
                  <c:v>2392.49812293</c:v>
                </c:pt>
                <c:pt idx="699">
                  <c:v>2392.76136088</c:v>
                </c:pt>
                <c:pt idx="700">
                  <c:v>2392.99104285</c:v>
                </c:pt>
                <c:pt idx="701">
                  <c:v>2392.9935379</c:v>
                </c:pt>
                <c:pt idx="702">
                  <c:v>2393.06844687</c:v>
                </c:pt>
                <c:pt idx="703">
                  <c:v>2393.07431698</c:v>
                </c:pt>
                <c:pt idx="704">
                  <c:v>2392.52439284</c:v>
                </c:pt>
                <c:pt idx="705">
                  <c:v>2392.56153202</c:v>
                </c:pt>
                <c:pt idx="706">
                  <c:v>2392.59943604</c:v>
                </c:pt>
                <c:pt idx="707">
                  <c:v>2392.63851905</c:v>
                </c:pt>
                <c:pt idx="708">
                  <c:v>2392.65816903</c:v>
                </c:pt>
                <c:pt idx="709">
                  <c:v>2392.67342401</c:v>
                </c:pt>
                <c:pt idx="710">
                  <c:v>2392.86942506</c:v>
                </c:pt>
                <c:pt idx="711">
                  <c:v>2392.86981201</c:v>
                </c:pt>
                <c:pt idx="712">
                  <c:v>2392.92631984</c:v>
                </c:pt>
                <c:pt idx="713">
                  <c:v>2392.93430996</c:v>
                </c:pt>
                <c:pt idx="714">
                  <c:v>2394.45114994</c:v>
                </c:pt>
                <c:pt idx="715">
                  <c:v>2394.48151898</c:v>
                </c:pt>
                <c:pt idx="716">
                  <c:v>2394.50294805</c:v>
                </c:pt>
                <c:pt idx="717">
                  <c:v>2394.57054591</c:v>
                </c:pt>
                <c:pt idx="718">
                  <c:v>2394.60017395</c:v>
                </c:pt>
                <c:pt idx="719">
                  <c:v>2394.19747806</c:v>
                </c:pt>
                <c:pt idx="720">
                  <c:v>2394.21206784</c:v>
                </c:pt>
                <c:pt idx="721">
                  <c:v>2394.269283059999</c:v>
                </c:pt>
                <c:pt idx="722">
                  <c:v>2394.27024293</c:v>
                </c:pt>
                <c:pt idx="723">
                  <c:v>2394.29214191</c:v>
                </c:pt>
                <c:pt idx="724">
                  <c:v>2394.29775286</c:v>
                </c:pt>
                <c:pt idx="725">
                  <c:v>2394.32451391</c:v>
                </c:pt>
                <c:pt idx="726">
                  <c:v>2394.32867193</c:v>
                </c:pt>
                <c:pt idx="727">
                  <c:v>2394.3639369</c:v>
                </c:pt>
                <c:pt idx="728">
                  <c:v>2394.38176084</c:v>
                </c:pt>
                <c:pt idx="729">
                  <c:v>2394.39072895</c:v>
                </c:pt>
                <c:pt idx="730">
                  <c:v>2394.400383</c:v>
                </c:pt>
                <c:pt idx="731">
                  <c:v>2394.40930486</c:v>
                </c:pt>
                <c:pt idx="732">
                  <c:v>2394.41871095</c:v>
                </c:pt>
                <c:pt idx="733">
                  <c:v>2394.42785597</c:v>
                </c:pt>
                <c:pt idx="734">
                  <c:v>2394.61794186</c:v>
                </c:pt>
                <c:pt idx="735">
                  <c:v>2394.64462399</c:v>
                </c:pt>
                <c:pt idx="736">
                  <c:v>2394.66835904</c:v>
                </c:pt>
                <c:pt idx="737">
                  <c:v>2394.70805883</c:v>
                </c:pt>
                <c:pt idx="738">
                  <c:v>2394.74402404</c:v>
                </c:pt>
                <c:pt idx="739">
                  <c:v>2395.89109588</c:v>
                </c:pt>
                <c:pt idx="740">
                  <c:v>2395.96401191</c:v>
                </c:pt>
                <c:pt idx="741">
                  <c:v>2395.97868705</c:v>
                </c:pt>
                <c:pt idx="742">
                  <c:v>2395.99580002</c:v>
                </c:pt>
                <c:pt idx="743">
                  <c:v>2396.01715994</c:v>
                </c:pt>
                <c:pt idx="744">
                  <c:v>2395.76430392</c:v>
                </c:pt>
                <c:pt idx="745">
                  <c:v>2395.78758407</c:v>
                </c:pt>
                <c:pt idx="746">
                  <c:v>2395.788429979998</c:v>
                </c:pt>
                <c:pt idx="747">
                  <c:v>2395.81795597</c:v>
                </c:pt>
                <c:pt idx="748">
                  <c:v>2395.81833792</c:v>
                </c:pt>
                <c:pt idx="749">
                  <c:v>2395.83896685</c:v>
                </c:pt>
                <c:pt idx="750">
                  <c:v>2395.83989096</c:v>
                </c:pt>
                <c:pt idx="751">
                  <c:v>2395.85866904</c:v>
                </c:pt>
                <c:pt idx="752">
                  <c:v>2395.85934496</c:v>
                </c:pt>
                <c:pt idx="753">
                  <c:v>2395.87683487</c:v>
                </c:pt>
                <c:pt idx="754">
                  <c:v>2395.90065598</c:v>
                </c:pt>
                <c:pt idx="755">
                  <c:v>2395.91350889</c:v>
                </c:pt>
                <c:pt idx="756">
                  <c:v>2395.92437696</c:v>
                </c:pt>
                <c:pt idx="757">
                  <c:v>2395.93480706</c:v>
                </c:pt>
                <c:pt idx="758">
                  <c:v>2395.94364405</c:v>
                </c:pt>
                <c:pt idx="759">
                  <c:v>2397.20749497</c:v>
                </c:pt>
                <c:pt idx="760">
                  <c:v>2397.10476398</c:v>
                </c:pt>
                <c:pt idx="761">
                  <c:v>2397.13770199</c:v>
                </c:pt>
                <c:pt idx="762">
                  <c:v>2397.157233</c:v>
                </c:pt>
                <c:pt idx="763">
                  <c:v>2397.18543386</c:v>
                </c:pt>
                <c:pt idx="764">
                  <c:v>2398.67821193</c:v>
                </c:pt>
                <c:pt idx="765">
                  <c:v>2398.75199103</c:v>
                </c:pt>
                <c:pt idx="766">
                  <c:v>2398.828022</c:v>
                </c:pt>
                <c:pt idx="767">
                  <c:v>2398.86458898</c:v>
                </c:pt>
                <c:pt idx="768">
                  <c:v>2398.94214797</c:v>
                </c:pt>
                <c:pt idx="769">
                  <c:v>2398.25860095</c:v>
                </c:pt>
                <c:pt idx="770">
                  <c:v>2398.31764698</c:v>
                </c:pt>
                <c:pt idx="771">
                  <c:v>2398.33731794</c:v>
                </c:pt>
                <c:pt idx="772">
                  <c:v>2398.35674405</c:v>
                </c:pt>
                <c:pt idx="773">
                  <c:v>2398.36926889</c:v>
                </c:pt>
                <c:pt idx="774">
                  <c:v>2398.40394497</c:v>
                </c:pt>
                <c:pt idx="775">
                  <c:v>2398.42563105</c:v>
                </c:pt>
                <c:pt idx="776">
                  <c:v>2398.4719069</c:v>
                </c:pt>
                <c:pt idx="777">
                  <c:v>2398.48489189</c:v>
                </c:pt>
                <c:pt idx="778">
                  <c:v>2398.55650401</c:v>
                </c:pt>
                <c:pt idx="779">
                  <c:v>2398.57438493</c:v>
                </c:pt>
                <c:pt idx="780">
                  <c:v>2398.59465694</c:v>
                </c:pt>
                <c:pt idx="781">
                  <c:v>2398.62223101</c:v>
                </c:pt>
                <c:pt idx="782">
                  <c:v>2399.17624402</c:v>
                </c:pt>
                <c:pt idx="783">
                  <c:v>2399.19123983</c:v>
                </c:pt>
                <c:pt idx="784">
                  <c:v>2399.22709084</c:v>
                </c:pt>
                <c:pt idx="785">
                  <c:v>2399.24831796</c:v>
                </c:pt>
                <c:pt idx="786">
                  <c:v>2399.27606201</c:v>
                </c:pt>
                <c:pt idx="787">
                  <c:v>2398.97684288</c:v>
                </c:pt>
                <c:pt idx="788">
                  <c:v>2399.00857091</c:v>
                </c:pt>
                <c:pt idx="789">
                  <c:v>2399.02788091</c:v>
                </c:pt>
                <c:pt idx="790">
                  <c:v>2399.10917997</c:v>
                </c:pt>
                <c:pt idx="791">
                  <c:v>2399.11914587</c:v>
                </c:pt>
                <c:pt idx="792">
                  <c:v>2400.74324799</c:v>
                </c:pt>
                <c:pt idx="793">
                  <c:v>2400.77234197</c:v>
                </c:pt>
                <c:pt idx="794">
                  <c:v>2400.861449</c:v>
                </c:pt>
                <c:pt idx="795">
                  <c:v>2400.88144994</c:v>
                </c:pt>
                <c:pt idx="796">
                  <c:v>2400.93035483</c:v>
                </c:pt>
                <c:pt idx="797">
                  <c:v>2400.30667686</c:v>
                </c:pt>
                <c:pt idx="798">
                  <c:v>2400.31668091</c:v>
                </c:pt>
                <c:pt idx="799">
                  <c:v>2400.33991098</c:v>
                </c:pt>
                <c:pt idx="800">
                  <c:v>2400.35089087</c:v>
                </c:pt>
                <c:pt idx="801">
                  <c:v>2400.39416099</c:v>
                </c:pt>
                <c:pt idx="802">
                  <c:v>2400.41095996</c:v>
                </c:pt>
                <c:pt idx="803">
                  <c:v>2400.49368501</c:v>
                </c:pt>
                <c:pt idx="804">
                  <c:v>2400.52017403</c:v>
                </c:pt>
                <c:pt idx="805">
                  <c:v>2400.63383698</c:v>
                </c:pt>
                <c:pt idx="806">
                  <c:v>2400.65065503</c:v>
                </c:pt>
                <c:pt idx="807">
                  <c:v>2400.68558884</c:v>
                </c:pt>
                <c:pt idx="808">
                  <c:v>2400.68605089</c:v>
                </c:pt>
                <c:pt idx="809">
                  <c:v>2400.70276785</c:v>
                </c:pt>
                <c:pt idx="810">
                  <c:v>2400.70331788</c:v>
                </c:pt>
                <c:pt idx="811">
                  <c:v>2400.72217989</c:v>
                </c:pt>
                <c:pt idx="812">
                  <c:v>2400.94406104</c:v>
                </c:pt>
                <c:pt idx="813">
                  <c:v>2400.96564984</c:v>
                </c:pt>
                <c:pt idx="814">
                  <c:v>2401.0320909</c:v>
                </c:pt>
                <c:pt idx="815">
                  <c:v>2401.05306602</c:v>
                </c:pt>
                <c:pt idx="816">
                  <c:v>2401.26206899</c:v>
                </c:pt>
                <c:pt idx="817">
                  <c:v>2401.08175397</c:v>
                </c:pt>
                <c:pt idx="818">
                  <c:v>2401.11656594</c:v>
                </c:pt>
                <c:pt idx="819">
                  <c:v>2401.16183805</c:v>
                </c:pt>
                <c:pt idx="820">
                  <c:v>2401.2091229</c:v>
                </c:pt>
                <c:pt idx="821">
                  <c:v>2401.22635293</c:v>
                </c:pt>
                <c:pt idx="822">
                  <c:v>2402.51169491</c:v>
                </c:pt>
                <c:pt idx="823">
                  <c:v>2402.51397491</c:v>
                </c:pt>
                <c:pt idx="824">
                  <c:v>2402.54007506</c:v>
                </c:pt>
                <c:pt idx="825">
                  <c:v>2402.54087591</c:v>
                </c:pt>
                <c:pt idx="826">
                  <c:v>2402.57605195</c:v>
                </c:pt>
                <c:pt idx="827">
                  <c:v>2402.32750201</c:v>
                </c:pt>
                <c:pt idx="828">
                  <c:v>2402.37298083</c:v>
                </c:pt>
                <c:pt idx="829">
                  <c:v>2402.37329388</c:v>
                </c:pt>
                <c:pt idx="830">
                  <c:v>2402.39227796</c:v>
                </c:pt>
                <c:pt idx="831">
                  <c:v>2402.39260197</c:v>
                </c:pt>
                <c:pt idx="832">
                  <c:v>2402.41007185</c:v>
                </c:pt>
                <c:pt idx="833">
                  <c:v>2402.41066194</c:v>
                </c:pt>
                <c:pt idx="834">
                  <c:v>2402.42743492</c:v>
                </c:pt>
                <c:pt idx="835">
                  <c:v>2402.42823005</c:v>
                </c:pt>
                <c:pt idx="836">
                  <c:v>2402.44460988</c:v>
                </c:pt>
                <c:pt idx="837">
                  <c:v>2402.44632292</c:v>
                </c:pt>
                <c:pt idx="838">
                  <c:v>2402.46286488</c:v>
                </c:pt>
                <c:pt idx="839">
                  <c:v>2402.46212196</c:v>
                </c:pt>
                <c:pt idx="840">
                  <c:v>2402.48299003</c:v>
                </c:pt>
                <c:pt idx="841">
                  <c:v>2402.48290086</c:v>
                </c:pt>
                <c:pt idx="842">
                  <c:v>2403.81304097</c:v>
                </c:pt>
                <c:pt idx="843">
                  <c:v>2403.87362194</c:v>
                </c:pt>
                <c:pt idx="844">
                  <c:v>2403.88674092</c:v>
                </c:pt>
                <c:pt idx="845">
                  <c:v>2403.97553897</c:v>
                </c:pt>
                <c:pt idx="846">
                  <c:v>2404.00506806</c:v>
                </c:pt>
                <c:pt idx="847">
                  <c:v>2403.60979795</c:v>
                </c:pt>
                <c:pt idx="848">
                  <c:v>2403.62678194</c:v>
                </c:pt>
                <c:pt idx="849">
                  <c:v>2403.63074994</c:v>
                </c:pt>
                <c:pt idx="850">
                  <c:v>2403.65223289</c:v>
                </c:pt>
                <c:pt idx="851">
                  <c:v>2403.65198994</c:v>
                </c:pt>
                <c:pt idx="852">
                  <c:v>2403.676404</c:v>
                </c:pt>
                <c:pt idx="853">
                  <c:v>2403.67665505</c:v>
                </c:pt>
                <c:pt idx="854">
                  <c:v>2403.75778604</c:v>
                </c:pt>
                <c:pt idx="855">
                  <c:v>2403.758229019998</c:v>
                </c:pt>
                <c:pt idx="856">
                  <c:v>2403.80247092</c:v>
                </c:pt>
                <c:pt idx="857">
                  <c:v>2404.08623004</c:v>
                </c:pt>
                <c:pt idx="858">
                  <c:v>2404.29127097</c:v>
                </c:pt>
                <c:pt idx="859">
                  <c:v>2404.34055185</c:v>
                </c:pt>
                <c:pt idx="860">
                  <c:v>2404.40145087</c:v>
                </c:pt>
                <c:pt idx="861">
                  <c:v>2404.41739392</c:v>
                </c:pt>
                <c:pt idx="862">
                  <c:v>2404.12529802</c:v>
                </c:pt>
                <c:pt idx="863">
                  <c:v>2404.1881249</c:v>
                </c:pt>
                <c:pt idx="864">
                  <c:v>2404.20633197</c:v>
                </c:pt>
                <c:pt idx="865">
                  <c:v>2404.25763106</c:v>
                </c:pt>
                <c:pt idx="866">
                  <c:v>2404.26014686</c:v>
                </c:pt>
                <c:pt idx="867">
                  <c:v>2405.98903394</c:v>
                </c:pt>
                <c:pt idx="868">
                  <c:v>2406.02506804</c:v>
                </c:pt>
                <c:pt idx="869">
                  <c:v>2406.0549159</c:v>
                </c:pt>
                <c:pt idx="870">
                  <c:v>2406.08951092</c:v>
                </c:pt>
                <c:pt idx="871">
                  <c:v>2406.22433996</c:v>
                </c:pt>
                <c:pt idx="872">
                  <c:v>2405.53701997</c:v>
                </c:pt>
                <c:pt idx="873">
                  <c:v>2405.55673385</c:v>
                </c:pt>
                <c:pt idx="874">
                  <c:v>2405.58843899</c:v>
                </c:pt>
                <c:pt idx="875">
                  <c:v>2405.5970149</c:v>
                </c:pt>
                <c:pt idx="876">
                  <c:v>2405.62661886</c:v>
                </c:pt>
                <c:pt idx="877">
                  <c:v>2405.687469009998</c:v>
                </c:pt>
                <c:pt idx="878">
                  <c:v>2405.731076</c:v>
                </c:pt>
                <c:pt idx="879">
                  <c:v>2405.78151488</c:v>
                </c:pt>
                <c:pt idx="880">
                  <c:v>2405.79156089</c:v>
                </c:pt>
                <c:pt idx="881">
                  <c:v>2405.82260084</c:v>
                </c:pt>
                <c:pt idx="882">
                  <c:v>2405.829983</c:v>
                </c:pt>
                <c:pt idx="883">
                  <c:v>2405.83986998</c:v>
                </c:pt>
                <c:pt idx="884">
                  <c:v>2405.85164094</c:v>
                </c:pt>
                <c:pt idx="885">
                  <c:v>2405.88145995</c:v>
                </c:pt>
                <c:pt idx="886">
                  <c:v>2405.90385294</c:v>
                </c:pt>
                <c:pt idx="887">
                  <c:v>2406.26778483</c:v>
                </c:pt>
                <c:pt idx="888">
                  <c:v>2406.28006887</c:v>
                </c:pt>
                <c:pt idx="889">
                  <c:v>2406.34559798</c:v>
                </c:pt>
                <c:pt idx="890">
                  <c:v>2406.36151004</c:v>
                </c:pt>
                <c:pt idx="891">
                  <c:v>2406.38571692</c:v>
                </c:pt>
                <c:pt idx="892">
                  <c:v>2406.09829402</c:v>
                </c:pt>
                <c:pt idx="893">
                  <c:v>2406.10761094</c:v>
                </c:pt>
                <c:pt idx="894">
                  <c:v>2406.11947703</c:v>
                </c:pt>
                <c:pt idx="895">
                  <c:v>2406.12983799</c:v>
                </c:pt>
                <c:pt idx="896">
                  <c:v>2406.15441298</c:v>
                </c:pt>
                <c:pt idx="897">
                  <c:v>2407.68455505</c:v>
                </c:pt>
                <c:pt idx="898">
                  <c:v>2407.70452499</c:v>
                </c:pt>
                <c:pt idx="899">
                  <c:v>2407.71855307</c:v>
                </c:pt>
                <c:pt idx="900">
                  <c:v>2407.74564099</c:v>
                </c:pt>
                <c:pt idx="901">
                  <c:v>2407.76012492</c:v>
                </c:pt>
                <c:pt idx="902">
                  <c:v>2407.50104284</c:v>
                </c:pt>
                <c:pt idx="903">
                  <c:v>2407.52318287</c:v>
                </c:pt>
                <c:pt idx="904">
                  <c:v>2407.56471205</c:v>
                </c:pt>
                <c:pt idx="905">
                  <c:v>2407.56971598</c:v>
                </c:pt>
                <c:pt idx="906">
                  <c:v>2407.58104587</c:v>
                </c:pt>
                <c:pt idx="907">
                  <c:v>2407.585829019999</c:v>
                </c:pt>
                <c:pt idx="908">
                  <c:v>2407.59713101</c:v>
                </c:pt>
                <c:pt idx="909">
                  <c:v>2407.60318494</c:v>
                </c:pt>
                <c:pt idx="910">
                  <c:v>2407.61516285</c:v>
                </c:pt>
                <c:pt idx="911">
                  <c:v>2407.620538</c:v>
                </c:pt>
                <c:pt idx="912">
                  <c:v>2407.63187504</c:v>
                </c:pt>
                <c:pt idx="913">
                  <c:v>2407.63831997</c:v>
                </c:pt>
                <c:pt idx="914">
                  <c:v>2407.648484949998</c:v>
                </c:pt>
                <c:pt idx="915">
                  <c:v>2407.6561079</c:v>
                </c:pt>
                <c:pt idx="916">
                  <c:v>2407.66963601</c:v>
                </c:pt>
                <c:pt idx="917">
                  <c:v>2409.08221292</c:v>
                </c:pt>
                <c:pt idx="918">
                  <c:v>2409.088808059998</c:v>
                </c:pt>
                <c:pt idx="919">
                  <c:v>2409.10370207</c:v>
                </c:pt>
                <c:pt idx="920">
                  <c:v>2409.10995603</c:v>
                </c:pt>
                <c:pt idx="921">
                  <c:v>2409.16628098</c:v>
                </c:pt>
                <c:pt idx="922">
                  <c:v>2408.82572603</c:v>
                </c:pt>
                <c:pt idx="923">
                  <c:v>2408.84586692</c:v>
                </c:pt>
                <c:pt idx="924">
                  <c:v>2408.92408895</c:v>
                </c:pt>
                <c:pt idx="925">
                  <c:v>2408.95240498</c:v>
                </c:pt>
                <c:pt idx="926">
                  <c:v>2409.00714397</c:v>
                </c:pt>
                <c:pt idx="927">
                  <c:v>2409.00865483</c:v>
                </c:pt>
                <c:pt idx="928">
                  <c:v>2409.024688009998</c:v>
                </c:pt>
                <c:pt idx="929">
                  <c:v>2409.02529001</c:v>
                </c:pt>
                <c:pt idx="930">
                  <c:v>2409.174865959998</c:v>
                </c:pt>
                <c:pt idx="931">
                  <c:v>2409.29085493</c:v>
                </c:pt>
                <c:pt idx="932">
                  <c:v>2409.31400204</c:v>
                </c:pt>
                <c:pt idx="933">
                  <c:v>2409.34928894</c:v>
                </c:pt>
                <c:pt idx="934">
                  <c:v>2409.38593507</c:v>
                </c:pt>
                <c:pt idx="935">
                  <c:v>2409.04132295</c:v>
                </c:pt>
                <c:pt idx="936">
                  <c:v>2409.04185987</c:v>
                </c:pt>
                <c:pt idx="937">
                  <c:v>2409.2366159</c:v>
                </c:pt>
                <c:pt idx="938">
                  <c:v>2409.236866</c:v>
                </c:pt>
                <c:pt idx="939">
                  <c:v>2409.25412703</c:v>
                </c:pt>
                <c:pt idx="940">
                  <c:v>2409.25499105</c:v>
                </c:pt>
                <c:pt idx="941">
                  <c:v>2409.27259207</c:v>
                </c:pt>
                <c:pt idx="942">
                  <c:v>2410.5609529</c:v>
                </c:pt>
                <c:pt idx="943">
                  <c:v>2410.58470893</c:v>
                </c:pt>
                <c:pt idx="944">
                  <c:v>2410.66576099</c:v>
                </c:pt>
                <c:pt idx="945">
                  <c:v>2410.79070401</c:v>
                </c:pt>
                <c:pt idx="946">
                  <c:v>2410.81032491</c:v>
                </c:pt>
                <c:pt idx="947">
                  <c:v>2410.42399096</c:v>
                </c:pt>
                <c:pt idx="948">
                  <c:v>2410.42984605</c:v>
                </c:pt>
                <c:pt idx="949">
                  <c:v>2410.44408202</c:v>
                </c:pt>
                <c:pt idx="950">
                  <c:v>2410.44665098</c:v>
                </c:pt>
                <c:pt idx="951">
                  <c:v>2410.46041489</c:v>
                </c:pt>
                <c:pt idx="952">
                  <c:v>2410.46457887</c:v>
                </c:pt>
                <c:pt idx="953">
                  <c:v>2410.47691703</c:v>
                </c:pt>
                <c:pt idx="954">
                  <c:v>2410.48189306</c:v>
                </c:pt>
                <c:pt idx="955">
                  <c:v>2410.49518204</c:v>
                </c:pt>
                <c:pt idx="956">
                  <c:v>2410.50175285</c:v>
                </c:pt>
                <c:pt idx="957">
                  <c:v>2410.69691491</c:v>
                </c:pt>
                <c:pt idx="958">
                  <c:v>2410.71100402</c:v>
                </c:pt>
                <c:pt idx="959">
                  <c:v>2410.71651196</c:v>
                </c:pt>
                <c:pt idx="960">
                  <c:v>2410.7298069</c:v>
                </c:pt>
                <c:pt idx="961">
                  <c:v>2410.73977304</c:v>
                </c:pt>
                <c:pt idx="962">
                  <c:v>2412.07756805</c:v>
                </c:pt>
                <c:pt idx="963">
                  <c:v>2412.07905698</c:v>
                </c:pt>
                <c:pt idx="964">
                  <c:v>2412.10697389</c:v>
                </c:pt>
                <c:pt idx="965">
                  <c:v>2412.10676384</c:v>
                </c:pt>
                <c:pt idx="966">
                  <c:v>2412.133991</c:v>
                </c:pt>
                <c:pt idx="967">
                  <c:v>2411.90001202</c:v>
                </c:pt>
                <c:pt idx="968">
                  <c:v>2411.9168129</c:v>
                </c:pt>
                <c:pt idx="969">
                  <c:v>2411.94694805</c:v>
                </c:pt>
                <c:pt idx="970">
                  <c:v>2411.94785786</c:v>
                </c:pt>
                <c:pt idx="971">
                  <c:v>2411.985708</c:v>
                </c:pt>
                <c:pt idx="972">
                  <c:v>2411.98705888</c:v>
                </c:pt>
                <c:pt idx="973">
                  <c:v>2412.02247405</c:v>
                </c:pt>
                <c:pt idx="974">
                  <c:v>2412.02860284</c:v>
                </c:pt>
                <c:pt idx="975">
                  <c:v>2412.048594</c:v>
                </c:pt>
                <c:pt idx="976">
                  <c:v>2412.0495019</c:v>
                </c:pt>
                <c:pt idx="977">
                  <c:v>2412.15851307</c:v>
                </c:pt>
                <c:pt idx="978">
                  <c:v>2412.20721197</c:v>
                </c:pt>
                <c:pt idx="979">
                  <c:v>2412.24899197</c:v>
                </c:pt>
                <c:pt idx="980">
                  <c:v>2412.44824886</c:v>
                </c:pt>
                <c:pt idx="981">
                  <c:v>2412.48470688</c:v>
                </c:pt>
                <c:pt idx="982">
                  <c:v>2412.23692799</c:v>
                </c:pt>
                <c:pt idx="983">
                  <c:v>2412.26182389</c:v>
                </c:pt>
                <c:pt idx="984">
                  <c:v>2412.28949189</c:v>
                </c:pt>
                <c:pt idx="985">
                  <c:v>2412.32070398</c:v>
                </c:pt>
                <c:pt idx="986">
                  <c:v>2412.37263393</c:v>
                </c:pt>
                <c:pt idx="987">
                  <c:v>2413.666468859999</c:v>
                </c:pt>
                <c:pt idx="988">
                  <c:v>2413.71086001</c:v>
                </c:pt>
                <c:pt idx="989">
                  <c:v>2414.0097599</c:v>
                </c:pt>
                <c:pt idx="990">
                  <c:v>2414.04006386</c:v>
                </c:pt>
                <c:pt idx="991">
                  <c:v>2414.08449697</c:v>
                </c:pt>
                <c:pt idx="992">
                  <c:v>2413.55258203</c:v>
                </c:pt>
                <c:pt idx="993">
                  <c:v>2413.56131506</c:v>
                </c:pt>
                <c:pt idx="994">
                  <c:v>2413.57285905</c:v>
                </c:pt>
                <c:pt idx="995">
                  <c:v>2413.58219695</c:v>
                </c:pt>
                <c:pt idx="996">
                  <c:v>2413.59093404</c:v>
                </c:pt>
                <c:pt idx="997">
                  <c:v>2413.59945107</c:v>
                </c:pt>
                <c:pt idx="998">
                  <c:v>2413.60851502</c:v>
                </c:pt>
                <c:pt idx="999">
                  <c:v>2413.618681909998</c:v>
                </c:pt>
                <c:pt idx="1000">
                  <c:v>2413.62929201</c:v>
                </c:pt>
                <c:pt idx="1001">
                  <c:v>2413.63769388</c:v>
                </c:pt>
                <c:pt idx="1002">
                  <c:v>2413.73274899</c:v>
                </c:pt>
                <c:pt idx="1003">
                  <c:v>2413.790905</c:v>
                </c:pt>
                <c:pt idx="1004">
                  <c:v>2413.82184505</c:v>
                </c:pt>
                <c:pt idx="1005">
                  <c:v>2413.91542196</c:v>
                </c:pt>
                <c:pt idx="1006">
                  <c:v>2413.95955706</c:v>
                </c:pt>
                <c:pt idx="1007">
                  <c:v>2415.48640585</c:v>
                </c:pt>
                <c:pt idx="1008">
                  <c:v>2415.51907587</c:v>
                </c:pt>
                <c:pt idx="1009">
                  <c:v>2415.57636595</c:v>
                </c:pt>
                <c:pt idx="1010">
                  <c:v>2415.58392191</c:v>
                </c:pt>
                <c:pt idx="1011">
                  <c:v>2415.61441493</c:v>
                </c:pt>
                <c:pt idx="1012">
                  <c:v>2415.17856002</c:v>
                </c:pt>
                <c:pt idx="1013">
                  <c:v>2415.61759996</c:v>
                </c:pt>
                <c:pt idx="1014">
                  <c:v>2415.68854094</c:v>
                </c:pt>
                <c:pt idx="1015">
                  <c:v>2415.74134994</c:v>
                </c:pt>
                <c:pt idx="1016">
                  <c:v>2415.91246104</c:v>
                </c:pt>
                <c:pt idx="1017">
                  <c:v>2415.9307549</c:v>
                </c:pt>
                <c:pt idx="1018">
                  <c:v>2415.196609019999</c:v>
                </c:pt>
                <c:pt idx="1019">
                  <c:v>2415.289299009999</c:v>
                </c:pt>
                <c:pt idx="1020">
                  <c:v>2415.29324985</c:v>
                </c:pt>
                <c:pt idx="1021">
                  <c:v>2415.31654</c:v>
                </c:pt>
                <c:pt idx="1022">
                  <c:v>2415.33013296</c:v>
                </c:pt>
                <c:pt idx="1023">
                  <c:v>2415.34586096</c:v>
                </c:pt>
                <c:pt idx="1024">
                  <c:v>2415.34669995</c:v>
                </c:pt>
                <c:pt idx="1025">
                  <c:v>2415.36287785</c:v>
                </c:pt>
                <c:pt idx="1026">
                  <c:v>2415.36354399</c:v>
                </c:pt>
                <c:pt idx="1027">
                  <c:v>2415.38211083</c:v>
                </c:pt>
                <c:pt idx="1028">
                  <c:v>2415.38195086</c:v>
                </c:pt>
                <c:pt idx="1029">
                  <c:v>2415.41167784</c:v>
                </c:pt>
                <c:pt idx="1030">
                  <c:v>2415.41213799</c:v>
                </c:pt>
                <c:pt idx="1031">
                  <c:v>2415.78912997</c:v>
                </c:pt>
                <c:pt idx="1032">
                  <c:v>2415.85683489</c:v>
                </c:pt>
                <c:pt idx="1033">
                  <c:v>2415.86995101</c:v>
                </c:pt>
                <c:pt idx="1034">
                  <c:v>2415.88118696</c:v>
                </c:pt>
                <c:pt idx="1035">
                  <c:v>2415.88860989</c:v>
                </c:pt>
                <c:pt idx="1036">
                  <c:v>2417.11243486</c:v>
                </c:pt>
                <c:pt idx="1037">
                  <c:v>2417.13285589</c:v>
                </c:pt>
                <c:pt idx="1038">
                  <c:v>2417.15283084</c:v>
                </c:pt>
                <c:pt idx="1039">
                  <c:v>2417.17792892</c:v>
                </c:pt>
                <c:pt idx="1040">
                  <c:v>2417.20723701</c:v>
                </c:pt>
                <c:pt idx="1041">
                  <c:v>2416.96041083</c:v>
                </c:pt>
                <c:pt idx="1042">
                  <c:v>2416.97751689</c:v>
                </c:pt>
                <c:pt idx="1043">
                  <c:v>2416.99409294</c:v>
                </c:pt>
                <c:pt idx="1044">
                  <c:v>2417.01044393</c:v>
                </c:pt>
                <c:pt idx="1045">
                  <c:v>2417.02673984</c:v>
                </c:pt>
                <c:pt idx="1046">
                  <c:v>2417.04311395</c:v>
                </c:pt>
                <c:pt idx="1047">
                  <c:v>2417.05751991</c:v>
                </c:pt>
                <c:pt idx="1048">
                  <c:v>2417.0609169</c:v>
                </c:pt>
                <c:pt idx="1049">
                  <c:v>2417.07390285</c:v>
                </c:pt>
                <c:pt idx="1050">
                  <c:v>2417.07797599</c:v>
                </c:pt>
                <c:pt idx="1051">
                  <c:v>2418.81103086</c:v>
                </c:pt>
                <c:pt idx="1052">
                  <c:v>2418.87177896</c:v>
                </c:pt>
                <c:pt idx="1053">
                  <c:v>2419.12841702</c:v>
                </c:pt>
                <c:pt idx="1054">
                  <c:v>2419.23298788</c:v>
                </c:pt>
                <c:pt idx="1055">
                  <c:v>2419.28708792</c:v>
                </c:pt>
                <c:pt idx="1056">
                  <c:v>2418.24095702</c:v>
                </c:pt>
                <c:pt idx="1057">
                  <c:v>2418.2435689</c:v>
                </c:pt>
                <c:pt idx="1058">
                  <c:v>2419.38924503</c:v>
                </c:pt>
                <c:pt idx="1059">
                  <c:v>2419.41924286</c:v>
                </c:pt>
                <c:pt idx="1060">
                  <c:v>2419.73640394</c:v>
                </c:pt>
                <c:pt idx="1061">
                  <c:v>2419.75200701</c:v>
                </c:pt>
                <c:pt idx="1062">
                  <c:v>2419.77048707</c:v>
                </c:pt>
                <c:pt idx="1063">
                  <c:v>2418.25772786</c:v>
                </c:pt>
                <c:pt idx="1064">
                  <c:v>2418.2620399</c:v>
                </c:pt>
                <c:pt idx="1065">
                  <c:v>2418.28899097</c:v>
                </c:pt>
                <c:pt idx="1066">
                  <c:v>2418.32202888</c:v>
                </c:pt>
                <c:pt idx="1067">
                  <c:v>2418.38804793</c:v>
                </c:pt>
                <c:pt idx="1068">
                  <c:v>2418.43869901</c:v>
                </c:pt>
                <c:pt idx="1069">
                  <c:v>2418.48863101</c:v>
                </c:pt>
                <c:pt idx="1070">
                  <c:v>2418.5309</c:v>
                </c:pt>
                <c:pt idx="1071">
                  <c:v>2418.5561049</c:v>
                </c:pt>
                <c:pt idx="1072">
                  <c:v>2418.58336496</c:v>
                </c:pt>
                <c:pt idx="1073">
                  <c:v>2418.60893893</c:v>
                </c:pt>
                <c:pt idx="1074">
                  <c:v>2418.63215995</c:v>
                </c:pt>
                <c:pt idx="1075">
                  <c:v>2418.66990089</c:v>
                </c:pt>
                <c:pt idx="1076">
                  <c:v>2418.72709703</c:v>
                </c:pt>
                <c:pt idx="1077">
                  <c:v>2418.98386192</c:v>
                </c:pt>
                <c:pt idx="1078">
                  <c:v>2419.00866294</c:v>
                </c:pt>
                <c:pt idx="1079">
                  <c:v>2419.05718684</c:v>
                </c:pt>
                <c:pt idx="1080">
                  <c:v>2419.06508493</c:v>
                </c:pt>
                <c:pt idx="1081">
                  <c:v>2419.12024188</c:v>
                </c:pt>
                <c:pt idx="1082">
                  <c:v>2419.7904439</c:v>
                </c:pt>
                <c:pt idx="1083">
                  <c:v>2419.80552697</c:v>
                </c:pt>
                <c:pt idx="1084">
                  <c:v>2419.8190999</c:v>
                </c:pt>
                <c:pt idx="1085">
                  <c:v>2419.85810804</c:v>
                </c:pt>
                <c:pt idx="1086">
                  <c:v>2419.97333384</c:v>
                </c:pt>
                <c:pt idx="1087">
                  <c:v>2419.46796489</c:v>
                </c:pt>
                <c:pt idx="1088">
                  <c:v>2419.50745296</c:v>
                </c:pt>
                <c:pt idx="1089">
                  <c:v>2419.54083204</c:v>
                </c:pt>
                <c:pt idx="1090">
                  <c:v>2419.60411286</c:v>
                </c:pt>
                <c:pt idx="1091">
                  <c:v>2419.67055202</c:v>
                </c:pt>
                <c:pt idx="1092">
                  <c:v>2419.85764885</c:v>
                </c:pt>
                <c:pt idx="1093">
                  <c:v>2419.87756705</c:v>
                </c:pt>
                <c:pt idx="1094">
                  <c:v>2419.87795806</c:v>
                </c:pt>
                <c:pt idx="1095">
                  <c:v>2419.91462588</c:v>
                </c:pt>
                <c:pt idx="1096">
                  <c:v>2419.91428399</c:v>
                </c:pt>
                <c:pt idx="1097">
                  <c:v>2421.22729301</c:v>
                </c:pt>
                <c:pt idx="1098">
                  <c:v>2421.24232006</c:v>
                </c:pt>
                <c:pt idx="1099">
                  <c:v>2421.26014686</c:v>
                </c:pt>
                <c:pt idx="1100">
                  <c:v>2421.28742194</c:v>
                </c:pt>
                <c:pt idx="1101">
                  <c:v>2421.31347084</c:v>
                </c:pt>
                <c:pt idx="1102">
                  <c:v>2420.99320698</c:v>
                </c:pt>
                <c:pt idx="1103">
                  <c:v>2421.01644897</c:v>
                </c:pt>
                <c:pt idx="1104">
                  <c:v>2421.03503799</c:v>
                </c:pt>
                <c:pt idx="1105">
                  <c:v>2421.07985687</c:v>
                </c:pt>
                <c:pt idx="1106">
                  <c:v>2421.11562395</c:v>
                </c:pt>
                <c:pt idx="1107">
                  <c:v>2421.15627003</c:v>
                </c:pt>
                <c:pt idx="1108">
                  <c:v>2421.16932607</c:v>
                </c:pt>
                <c:pt idx="1109">
                  <c:v>2421.17964506</c:v>
                </c:pt>
                <c:pt idx="1110">
                  <c:v>2421.18959498</c:v>
                </c:pt>
                <c:pt idx="1111">
                  <c:v>2421.33647299</c:v>
                </c:pt>
                <c:pt idx="1112">
                  <c:v>2421.35671091</c:v>
                </c:pt>
                <c:pt idx="1113">
                  <c:v>2421.37759686</c:v>
                </c:pt>
                <c:pt idx="1114">
                  <c:v>2421.40242887</c:v>
                </c:pt>
                <c:pt idx="1115">
                  <c:v>2421.4411819</c:v>
                </c:pt>
                <c:pt idx="1116">
                  <c:v>2421.44782495</c:v>
                </c:pt>
                <c:pt idx="1117">
                  <c:v>2421.4601109</c:v>
                </c:pt>
                <c:pt idx="1118">
                  <c:v>2421.47287107</c:v>
                </c:pt>
                <c:pt idx="1119">
                  <c:v>2421.47694588</c:v>
                </c:pt>
                <c:pt idx="1120">
                  <c:v>2421.49239707</c:v>
                </c:pt>
                <c:pt idx="1121">
                  <c:v>2422.83038998</c:v>
                </c:pt>
                <c:pt idx="1122">
                  <c:v>2422.89063787</c:v>
                </c:pt>
                <c:pt idx="1123">
                  <c:v>2422.91553307</c:v>
                </c:pt>
                <c:pt idx="1124">
                  <c:v>2423.268080949998</c:v>
                </c:pt>
                <c:pt idx="1125">
                  <c:v>2423.29033303</c:v>
                </c:pt>
                <c:pt idx="1126">
                  <c:v>2422.55583</c:v>
                </c:pt>
                <c:pt idx="1127">
                  <c:v>2422.55783606</c:v>
                </c:pt>
                <c:pt idx="1128">
                  <c:v>2422.57771301</c:v>
                </c:pt>
                <c:pt idx="1129">
                  <c:v>2422.58182001</c:v>
                </c:pt>
                <c:pt idx="1130">
                  <c:v>2422.65887284</c:v>
                </c:pt>
                <c:pt idx="1131">
                  <c:v>2422.66160583</c:v>
                </c:pt>
                <c:pt idx="1132">
                  <c:v>2422.75320101</c:v>
                </c:pt>
                <c:pt idx="1133">
                  <c:v>2422.754081009999</c:v>
                </c:pt>
                <c:pt idx="1134">
                  <c:v>2422.77976489</c:v>
                </c:pt>
                <c:pt idx="1135">
                  <c:v>2422.78128695</c:v>
                </c:pt>
                <c:pt idx="1136">
                  <c:v>2422.81977105</c:v>
                </c:pt>
                <c:pt idx="1137">
                  <c:v>2422.97112989</c:v>
                </c:pt>
                <c:pt idx="1138">
                  <c:v>2423.02523899</c:v>
                </c:pt>
                <c:pt idx="1139">
                  <c:v>2423.09693193</c:v>
                </c:pt>
                <c:pt idx="1140">
                  <c:v>2423.1651299</c:v>
                </c:pt>
                <c:pt idx="1141">
                  <c:v>2423.21713805</c:v>
                </c:pt>
                <c:pt idx="1142">
                  <c:v>2424.67540693</c:v>
                </c:pt>
                <c:pt idx="1143">
                  <c:v>2424.69710398</c:v>
                </c:pt>
                <c:pt idx="1144">
                  <c:v>2424.724226</c:v>
                </c:pt>
                <c:pt idx="1145">
                  <c:v>2424.7686429</c:v>
                </c:pt>
                <c:pt idx="1146">
                  <c:v>2424.77254701</c:v>
                </c:pt>
                <c:pt idx="1147">
                  <c:v>2424.32456493</c:v>
                </c:pt>
                <c:pt idx="1148">
                  <c:v>2424.34218884</c:v>
                </c:pt>
                <c:pt idx="1149">
                  <c:v>2424.41020703</c:v>
                </c:pt>
                <c:pt idx="1150">
                  <c:v>2424.79942989</c:v>
                </c:pt>
                <c:pt idx="1151">
                  <c:v>2424.80218196</c:v>
                </c:pt>
                <c:pt idx="1152">
                  <c:v>2424.83301902</c:v>
                </c:pt>
                <c:pt idx="1153">
                  <c:v>2424.85380101</c:v>
                </c:pt>
                <c:pt idx="1154">
                  <c:v>2424.87463593</c:v>
                </c:pt>
                <c:pt idx="1155">
                  <c:v>2424.43519402</c:v>
                </c:pt>
                <c:pt idx="1156">
                  <c:v>2424.47241306</c:v>
                </c:pt>
                <c:pt idx="1157">
                  <c:v>2424.51975703</c:v>
                </c:pt>
                <c:pt idx="1158">
                  <c:v>2424.55693603</c:v>
                </c:pt>
                <c:pt idx="1159">
                  <c:v>2424.57276106</c:v>
                </c:pt>
                <c:pt idx="1160">
                  <c:v>2424.58899999</c:v>
                </c:pt>
                <c:pt idx="1161">
                  <c:v>2424.5966239</c:v>
                </c:pt>
                <c:pt idx="1162">
                  <c:v>2424.60672402</c:v>
                </c:pt>
                <c:pt idx="1163">
                  <c:v>2424.61412597</c:v>
                </c:pt>
                <c:pt idx="1164">
                  <c:v>2424.62845397</c:v>
                </c:pt>
                <c:pt idx="1165">
                  <c:v>2424.64983988</c:v>
                </c:pt>
                <c:pt idx="1166">
                  <c:v>2426.07983685</c:v>
                </c:pt>
                <c:pt idx="1167">
                  <c:v>2426.09159589</c:v>
                </c:pt>
                <c:pt idx="1168">
                  <c:v>2426.128521919999</c:v>
                </c:pt>
                <c:pt idx="1169">
                  <c:v>2426.14628601</c:v>
                </c:pt>
                <c:pt idx="1170">
                  <c:v>2426.1679759</c:v>
                </c:pt>
                <c:pt idx="1171">
                  <c:v>2425.90246487</c:v>
                </c:pt>
                <c:pt idx="1172">
                  <c:v>2425.92115188</c:v>
                </c:pt>
                <c:pt idx="1173">
                  <c:v>2425.92467189</c:v>
                </c:pt>
                <c:pt idx="1174">
                  <c:v>2425.93802404</c:v>
                </c:pt>
                <c:pt idx="1175">
                  <c:v>2425.94091606</c:v>
                </c:pt>
                <c:pt idx="1176">
                  <c:v>2425.95480704</c:v>
                </c:pt>
                <c:pt idx="1177">
                  <c:v>2425.960289</c:v>
                </c:pt>
                <c:pt idx="1178">
                  <c:v>2425.97147989</c:v>
                </c:pt>
                <c:pt idx="1179">
                  <c:v>2425.97746301</c:v>
                </c:pt>
                <c:pt idx="1180">
                  <c:v>2425.98805094</c:v>
                </c:pt>
                <c:pt idx="1181">
                  <c:v>2425.99448395</c:v>
                </c:pt>
                <c:pt idx="1182">
                  <c:v>2426.00461793</c:v>
                </c:pt>
                <c:pt idx="1183">
                  <c:v>2426.01252294</c:v>
                </c:pt>
                <c:pt idx="1184">
                  <c:v>2426.02203107</c:v>
                </c:pt>
                <c:pt idx="1185">
                  <c:v>2426.03810906</c:v>
                </c:pt>
                <c:pt idx="1186">
                  <c:v>2427.45927906</c:v>
                </c:pt>
                <c:pt idx="1187">
                  <c:v>2427.49096489</c:v>
                </c:pt>
                <c:pt idx="1188">
                  <c:v>2427.5376339</c:v>
                </c:pt>
                <c:pt idx="1189">
                  <c:v>2427.59076691</c:v>
                </c:pt>
                <c:pt idx="1190">
                  <c:v>2427.71136093</c:v>
                </c:pt>
                <c:pt idx="1191">
                  <c:v>2427.26651692</c:v>
                </c:pt>
                <c:pt idx="1192">
                  <c:v>2427.29134989</c:v>
                </c:pt>
                <c:pt idx="1193">
                  <c:v>2427.34552383</c:v>
                </c:pt>
                <c:pt idx="1194">
                  <c:v>2427.34584785</c:v>
                </c:pt>
                <c:pt idx="1195">
                  <c:v>2427.36274505</c:v>
                </c:pt>
                <c:pt idx="1196">
                  <c:v>2427.36309099</c:v>
                </c:pt>
                <c:pt idx="1197">
                  <c:v>2427.38004494</c:v>
                </c:pt>
                <c:pt idx="1198">
                  <c:v>2427.38117194</c:v>
                </c:pt>
                <c:pt idx="1199">
                  <c:v>2427.41756701</c:v>
                </c:pt>
                <c:pt idx="1200">
                  <c:v>2427.41793489</c:v>
                </c:pt>
                <c:pt idx="1201">
                  <c:v>2427.7675519</c:v>
                </c:pt>
                <c:pt idx="1202">
                  <c:v>2427.81177807</c:v>
                </c:pt>
                <c:pt idx="1203">
                  <c:v>2427.85027194</c:v>
                </c:pt>
                <c:pt idx="1204">
                  <c:v>2427.89158297</c:v>
                </c:pt>
                <c:pt idx="1205">
                  <c:v>2427.91485405</c:v>
                </c:pt>
                <c:pt idx="1206">
                  <c:v>2427.59247589</c:v>
                </c:pt>
                <c:pt idx="1207">
                  <c:v>2427.61819005</c:v>
                </c:pt>
                <c:pt idx="1208">
                  <c:v>2427.64264584</c:v>
                </c:pt>
                <c:pt idx="1209">
                  <c:v>2427.6535759</c:v>
                </c:pt>
                <c:pt idx="1210">
                  <c:v>2427.68028307</c:v>
                </c:pt>
                <c:pt idx="1211">
                  <c:v>2427.94497204</c:v>
                </c:pt>
                <c:pt idx="1212">
                  <c:v>2427.96167397</c:v>
                </c:pt>
                <c:pt idx="1213">
                  <c:v>2427.97816896</c:v>
                </c:pt>
                <c:pt idx="1214">
                  <c:v>2427.99584198</c:v>
                </c:pt>
                <c:pt idx="1215">
                  <c:v>2428.01545191</c:v>
                </c:pt>
                <c:pt idx="1216">
                  <c:v>2429.40599799</c:v>
                </c:pt>
                <c:pt idx="1217">
                  <c:v>2429.41732407</c:v>
                </c:pt>
                <c:pt idx="1218">
                  <c:v>2429.440763</c:v>
                </c:pt>
                <c:pt idx="1219">
                  <c:v>2429.462825059999</c:v>
                </c:pt>
                <c:pt idx="1220">
                  <c:v>2429.48906493</c:v>
                </c:pt>
                <c:pt idx="1221">
                  <c:v>2428.95246196</c:v>
                </c:pt>
                <c:pt idx="1222">
                  <c:v>2429.004881859998</c:v>
                </c:pt>
                <c:pt idx="1223">
                  <c:v>2429.12061191</c:v>
                </c:pt>
                <c:pt idx="1224">
                  <c:v>2429.12959886</c:v>
                </c:pt>
                <c:pt idx="1225">
                  <c:v>2429.18176103</c:v>
                </c:pt>
                <c:pt idx="1226">
                  <c:v>2429.18157506</c:v>
                </c:pt>
                <c:pt idx="1227">
                  <c:v>2429.2603879</c:v>
                </c:pt>
                <c:pt idx="1228">
                  <c:v>2429.26079297</c:v>
                </c:pt>
                <c:pt idx="1229">
                  <c:v>2429.34503984</c:v>
                </c:pt>
                <c:pt idx="1230">
                  <c:v>2429.34527206</c:v>
                </c:pt>
                <c:pt idx="1231">
                  <c:v>2431.21648884</c:v>
                </c:pt>
                <c:pt idx="1232">
                  <c:v>2431.25644994</c:v>
                </c:pt>
                <c:pt idx="1233">
                  <c:v>2431.27398896</c:v>
                </c:pt>
                <c:pt idx="1234">
                  <c:v>2431.31241703</c:v>
                </c:pt>
                <c:pt idx="1235">
                  <c:v>2431.32106304</c:v>
                </c:pt>
                <c:pt idx="1236">
                  <c:v>2430.56091905</c:v>
                </c:pt>
                <c:pt idx="1237">
                  <c:v>2431.35887194</c:v>
                </c:pt>
                <c:pt idx="1238">
                  <c:v>2431.38469887</c:v>
                </c:pt>
                <c:pt idx="1239">
                  <c:v>2431.41246295</c:v>
                </c:pt>
                <c:pt idx="1240">
                  <c:v>2431.41829395</c:v>
                </c:pt>
                <c:pt idx="1241">
                  <c:v>2431.43898892</c:v>
                </c:pt>
                <c:pt idx="1242">
                  <c:v>2430.59743595</c:v>
                </c:pt>
                <c:pt idx="1243">
                  <c:v>2430.62736392</c:v>
                </c:pt>
                <c:pt idx="1244">
                  <c:v>2430.66034293</c:v>
                </c:pt>
                <c:pt idx="1245">
                  <c:v>2430.72063994</c:v>
                </c:pt>
                <c:pt idx="1246">
                  <c:v>2430.79256487</c:v>
                </c:pt>
                <c:pt idx="1247">
                  <c:v>2430.845402</c:v>
                </c:pt>
                <c:pt idx="1248">
                  <c:v>2430.88216305</c:v>
                </c:pt>
                <c:pt idx="1249">
                  <c:v>2430.90353084</c:v>
                </c:pt>
                <c:pt idx="1250">
                  <c:v>2430.93049502</c:v>
                </c:pt>
                <c:pt idx="1251">
                  <c:v>2430.95079899</c:v>
                </c:pt>
                <c:pt idx="1252">
                  <c:v>2430.968684909999</c:v>
                </c:pt>
                <c:pt idx="1253">
                  <c:v>2430.98752999</c:v>
                </c:pt>
                <c:pt idx="1254">
                  <c:v>2431.02596903</c:v>
                </c:pt>
                <c:pt idx="1255">
                  <c:v>2431.07945204</c:v>
                </c:pt>
                <c:pt idx="1256">
                  <c:v>2431.1566</c:v>
                </c:pt>
                <c:pt idx="1257">
                  <c:v>2432.620480059998</c:v>
                </c:pt>
                <c:pt idx="1258">
                  <c:v>2432.66254807</c:v>
                </c:pt>
                <c:pt idx="1259">
                  <c:v>2432.72627997</c:v>
                </c:pt>
                <c:pt idx="1260">
                  <c:v>2432.75987601</c:v>
                </c:pt>
                <c:pt idx="1261">
                  <c:v>2432.89590693</c:v>
                </c:pt>
                <c:pt idx="1262">
                  <c:v>2432.47150397</c:v>
                </c:pt>
                <c:pt idx="1263">
                  <c:v>2432.49066806</c:v>
                </c:pt>
                <c:pt idx="1264">
                  <c:v>2432.49126887</c:v>
                </c:pt>
                <c:pt idx="1265">
                  <c:v>2432.51736093</c:v>
                </c:pt>
                <c:pt idx="1266">
                  <c:v>2432.51763606</c:v>
                </c:pt>
                <c:pt idx="1267">
                  <c:v>2432.58443594</c:v>
                </c:pt>
                <c:pt idx="1268">
                  <c:v>2432.91777587</c:v>
                </c:pt>
                <c:pt idx="1269">
                  <c:v>2432.950387</c:v>
                </c:pt>
                <c:pt idx="1270">
                  <c:v>2432.97891593</c:v>
                </c:pt>
                <c:pt idx="1271">
                  <c:v>2433.03620887</c:v>
                </c:pt>
                <c:pt idx="1272">
                  <c:v>2433.09120893</c:v>
                </c:pt>
                <c:pt idx="1273">
                  <c:v>2432.78663206</c:v>
                </c:pt>
                <c:pt idx="1274">
                  <c:v>2432.81564593</c:v>
                </c:pt>
                <c:pt idx="1275">
                  <c:v>2432.83921695</c:v>
                </c:pt>
                <c:pt idx="1276">
                  <c:v>2432.84743595</c:v>
                </c:pt>
                <c:pt idx="1277">
                  <c:v>2432.85575485</c:v>
                </c:pt>
                <c:pt idx="1278">
                  <c:v>2434.33847189</c:v>
                </c:pt>
                <c:pt idx="1279">
                  <c:v>2434.34709406</c:v>
                </c:pt>
                <c:pt idx="1280">
                  <c:v>2434.38129497</c:v>
                </c:pt>
                <c:pt idx="1281">
                  <c:v>2434.38872385</c:v>
                </c:pt>
                <c:pt idx="1282">
                  <c:v>2434.42534995</c:v>
                </c:pt>
                <c:pt idx="1283">
                  <c:v>2434.19171691</c:v>
                </c:pt>
                <c:pt idx="1284">
                  <c:v>2434.20916104</c:v>
                </c:pt>
                <c:pt idx="1285">
                  <c:v>2434.24270391</c:v>
                </c:pt>
                <c:pt idx="1286">
                  <c:v>2434.276808019998</c:v>
                </c:pt>
                <c:pt idx="1287">
                  <c:v>2434.29186797</c:v>
                </c:pt>
                <c:pt idx="1288">
                  <c:v>2435.53212786</c:v>
                </c:pt>
                <c:pt idx="1289">
                  <c:v>2435.54874587</c:v>
                </c:pt>
                <c:pt idx="1290">
                  <c:v>2435.57511497</c:v>
                </c:pt>
                <c:pt idx="1291">
                  <c:v>2435.59029889</c:v>
                </c:pt>
                <c:pt idx="1292">
                  <c:v>2435.43799686</c:v>
                </c:pt>
                <c:pt idx="1293">
                  <c:v>2435.455235</c:v>
                </c:pt>
                <c:pt idx="1294">
                  <c:v>2435.47233701</c:v>
                </c:pt>
                <c:pt idx="1295">
                  <c:v>2435.4739809</c:v>
                </c:pt>
                <c:pt idx="1296">
                  <c:v>2436.91188884</c:v>
                </c:pt>
                <c:pt idx="1297">
                  <c:v>2437.25569797</c:v>
                </c:pt>
                <c:pt idx="1298">
                  <c:v>2437.261379</c:v>
                </c:pt>
                <c:pt idx="1299">
                  <c:v>2437.44049406</c:v>
                </c:pt>
                <c:pt idx="1300">
                  <c:v>2437.44990087</c:v>
                </c:pt>
                <c:pt idx="1301">
                  <c:v>2436.71483803</c:v>
                </c:pt>
                <c:pt idx="1302">
                  <c:v>2436.72096086</c:v>
                </c:pt>
                <c:pt idx="1303">
                  <c:v>2437.50127602</c:v>
                </c:pt>
                <c:pt idx="1304">
                  <c:v>2437.50155187</c:v>
                </c:pt>
                <c:pt idx="1305">
                  <c:v>2437.54138494</c:v>
                </c:pt>
                <c:pt idx="1306">
                  <c:v>2437.54119706</c:v>
                </c:pt>
                <c:pt idx="1307">
                  <c:v>2437.59405899</c:v>
                </c:pt>
                <c:pt idx="1308">
                  <c:v>2436.81335092</c:v>
                </c:pt>
                <c:pt idx="1309">
                  <c:v>2436.8139379</c:v>
                </c:pt>
                <c:pt idx="1310">
                  <c:v>2436.88586402</c:v>
                </c:pt>
                <c:pt idx="1311">
                  <c:v>2436.99162984</c:v>
                </c:pt>
                <c:pt idx="1312">
                  <c:v>2437.01271605</c:v>
                </c:pt>
                <c:pt idx="1313">
                  <c:v>2437.1048789</c:v>
                </c:pt>
                <c:pt idx="1314">
                  <c:v>2437.10558391</c:v>
                </c:pt>
                <c:pt idx="1315">
                  <c:v>2437.161695</c:v>
                </c:pt>
                <c:pt idx="1316">
                  <c:v>2437.16257787</c:v>
                </c:pt>
                <c:pt idx="1317">
                  <c:v>2438.76170588</c:v>
                </c:pt>
                <c:pt idx="1318">
                  <c:v>2438.78943086</c:v>
                </c:pt>
                <c:pt idx="1319">
                  <c:v>2438.82321787</c:v>
                </c:pt>
                <c:pt idx="1320">
                  <c:v>2438.86794591</c:v>
                </c:pt>
                <c:pt idx="1321">
                  <c:v>2438.68067503</c:v>
                </c:pt>
                <c:pt idx="1322">
                  <c:v>2438.73214602</c:v>
                </c:pt>
                <c:pt idx="1323">
                  <c:v>2438.73625207</c:v>
                </c:pt>
                <c:pt idx="1324">
                  <c:v>2438.75315499</c:v>
                </c:pt>
                <c:pt idx="1325">
                  <c:v>2438.92592502</c:v>
                </c:pt>
                <c:pt idx="1326">
                  <c:v>2438.98555994</c:v>
                </c:pt>
                <c:pt idx="1327">
                  <c:v>2439.20725489</c:v>
                </c:pt>
                <c:pt idx="1328">
                  <c:v>2439.20906496</c:v>
                </c:pt>
                <c:pt idx="1329">
                  <c:v>2439.22943091</c:v>
                </c:pt>
                <c:pt idx="1330">
                  <c:v>2439.23843288</c:v>
                </c:pt>
                <c:pt idx="1331">
                  <c:v>2438.98807096</c:v>
                </c:pt>
                <c:pt idx="1332">
                  <c:v>2439.08214307</c:v>
                </c:pt>
                <c:pt idx="1333">
                  <c:v>2439.08247805</c:v>
                </c:pt>
                <c:pt idx="1334">
                  <c:v>2439.17610693</c:v>
                </c:pt>
                <c:pt idx="1335">
                  <c:v>2439.177526</c:v>
                </c:pt>
                <c:pt idx="1336">
                  <c:v>2440.31493497</c:v>
                </c:pt>
                <c:pt idx="1337">
                  <c:v>2440.32532191</c:v>
                </c:pt>
                <c:pt idx="1338">
                  <c:v>2440.37471104</c:v>
                </c:pt>
                <c:pt idx="1339">
                  <c:v>2440.38506293</c:v>
                </c:pt>
                <c:pt idx="1340">
                  <c:v>2440.40927601</c:v>
                </c:pt>
                <c:pt idx="1341">
                  <c:v>2440.26317501</c:v>
                </c:pt>
                <c:pt idx="1342">
                  <c:v>2440.27013397</c:v>
                </c:pt>
                <c:pt idx="1343">
                  <c:v>2440.2805419</c:v>
                </c:pt>
                <c:pt idx="1344">
                  <c:v>2440.28937697</c:v>
                </c:pt>
                <c:pt idx="1345">
                  <c:v>2441.695508</c:v>
                </c:pt>
                <c:pt idx="1346">
                  <c:v>2441.69517589</c:v>
                </c:pt>
                <c:pt idx="1347">
                  <c:v>2441.75694895</c:v>
                </c:pt>
                <c:pt idx="1348">
                  <c:v>2441.76654601</c:v>
                </c:pt>
                <c:pt idx="1349">
                  <c:v>2441.87807584</c:v>
                </c:pt>
                <c:pt idx="1350">
                  <c:v>2441.48838401</c:v>
                </c:pt>
                <c:pt idx="1351">
                  <c:v>2441.49812484</c:v>
                </c:pt>
                <c:pt idx="1352">
                  <c:v>2441.53479886</c:v>
                </c:pt>
                <c:pt idx="1353">
                  <c:v>2441.546045059999</c:v>
                </c:pt>
                <c:pt idx="1354">
                  <c:v>2441.58352685</c:v>
                </c:pt>
                <c:pt idx="1355">
                  <c:v>2441.60181999</c:v>
                </c:pt>
                <c:pt idx="1356">
                  <c:v>2441.97055984</c:v>
                </c:pt>
                <c:pt idx="1357">
                  <c:v>2442.00416803</c:v>
                </c:pt>
                <c:pt idx="1358">
                  <c:v>2442.33704305</c:v>
                </c:pt>
                <c:pt idx="1359">
                  <c:v>2442.38237</c:v>
                </c:pt>
                <c:pt idx="1360">
                  <c:v>2442.06622005</c:v>
                </c:pt>
                <c:pt idx="1361">
                  <c:v>2442.14444184</c:v>
                </c:pt>
                <c:pt idx="1362">
                  <c:v>2442.23533392</c:v>
                </c:pt>
                <c:pt idx="1363">
                  <c:v>2442.288459059996</c:v>
                </c:pt>
                <c:pt idx="1364">
                  <c:v>2442.30571699</c:v>
                </c:pt>
                <c:pt idx="1365">
                  <c:v>2443.52589583</c:v>
                </c:pt>
                <c:pt idx="1366">
                  <c:v>2443.55564785</c:v>
                </c:pt>
                <c:pt idx="1367">
                  <c:v>2443.60404587</c:v>
                </c:pt>
                <c:pt idx="1368">
                  <c:v>2443.62693286</c:v>
                </c:pt>
                <c:pt idx="1369">
                  <c:v>2443.65566397</c:v>
                </c:pt>
                <c:pt idx="1370">
                  <c:v>2443.42361999</c:v>
                </c:pt>
                <c:pt idx="1371">
                  <c:v>2443.44270706</c:v>
                </c:pt>
                <c:pt idx="1372">
                  <c:v>2443.46204495</c:v>
                </c:pt>
                <c:pt idx="1373">
                  <c:v>2443.47881198</c:v>
                </c:pt>
                <c:pt idx="1374">
                  <c:v>2443.49749899</c:v>
                </c:pt>
                <c:pt idx="1375">
                  <c:v>2444.05187392</c:v>
                </c:pt>
                <c:pt idx="1376">
                  <c:v>2444.38652086</c:v>
                </c:pt>
                <c:pt idx="1377">
                  <c:v>2444.42102599</c:v>
                </c:pt>
                <c:pt idx="1378">
                  <c:v>2444.4609859</c:v>
                </c:pt>
                <c:pt idx="1379">
                  <c:v>2444.531533</c:v>
                </c:pt>
                <c:pt idx="1380">
                  <c:v>2444.208004</c:v>
                </c:pt>
                <c:pt idx="1381">
                  <c:v>2444.29483604</c:v>
                </c:pt>
                <c:pt idx="1382">
                  <c:v>2444.31236601</c:v>
                </c:pt>
                <c:pt idx="1383">
                  <c:v>2444.33516788</c:v>
                </c:pt>
                <c:pt idx="1384">
                  <c:v>2444.3518939</c:v>
                </c:pt>
                <c:pt idx="1385">
                  <c:v>2445.83610797</c:v>
                </c:pt>
                <c:pt idx="1386">
                  <c:v>2445.85284305</c:v>
                </c:pt>
                <c:pt idx="1387">
                  <c:v>2445.903826</c:v>
                </c:pt>
                <c:pt idx="1388">
                  <c:v>2445.91549587</c:v>
                </c:pt>
                <c:pt idx="1389">
                  <c:v>2445.98140597</c:v>
                </c:pt>
                <c:pt idx="1390">
                  <c:v>2446.00665784</c:v>
                </c:pt>
                <c:pt idx="1391">
                  <c:v>2445.59727788</c:v>
                </c:pt>
                <c:pt idx="1392">
                  <c:v>2445.64092398</c:v>
                </c:pt>
                <c:pt idx="1393">
                  <c:v>2445.70422697</c:v>
                </c:pt>
                <c:pt idx="1394">
                  <c:v>2445.73746395</c:v>
                </c:pt>
                <c:pt idx="1395">
                  <c:v>2445.7627759</c:v>
                </c:pt>
                <c:pt idx="1396">
                  <c:v>2446.35571504</c:v>
                </c:pt>
                <c:pt idx="1397">
                  <c:v>2446.38359904</c:v>
                </c:pt>
                <c:pt idx="1398">
                  <c:v>2446.45320892</c:v>
                </c:pt>
                <c:pt idx="1399">
                  <c:v>2446.47890997</c:v>
                </c:pt>
                <c:pt idx="1400">
                  <c:v>2446.5568099</c:v>
                </c:pt>
                <c:pt idx="1401">
                  <c:v>2446.17035985</c:v>
                </c:pt>
                <c:pt idx="1402">
                  <c:v>2446.21362686</c:v>
                </c:pt>
                <c:pt idx="1403">
                  <c:v>2446.25626493</c:v>
                </c:pt>
                <c:pt idx="1404">
                  <c:v>2446.29549193</c:v>
                </c:pt>
                <c:pt idx="1405">
                  <c:v>2446.33093786</c:v>
                </c:pt>
                <c:pt idx="1406">
                  <c:v>2447.70501399</c:v>
                </c:pt>
                <c:pt idx="1407">
                  <c:v>2447.74885893</c:v>
                </c:pt>
                <c:pt idx="1408">
                  <c:v>2447.79677701</c:v>
                </c:pt>
                <c:pt idx="1409">
                  <c:v>2447.81031084</c:v>
                </c:pt>
                <c:pt idx="1410">
                  <c:v>2447.85990286</c:v>
                </c:pt>
                <c:pt idx="1411">
                  <c:v>2447.59445906</c:v>
                </c:pt>
                <c:pt idx="1412">
                  <c:v>2447.61212897</c:v>
                </c:pt>
                <c:pt idx="1413">
                  <c:v>2447.63029385</c:v>
                </c:pt>
                <c:pt idx="1414">
                  <c:v>2447.64770985</c:v>
                </c:pt>
                <c:pt idx="1415">
                  <c:v>2447.67062593</c:v>
                </c:pt>
                <c:pt idx="1416">
                  <c:v>2448.94217396</c:v>
                </c:pt>
                <c:pt idx="1417">
                  <c:v>2448.95756602</c:v>
                </c:pt>
                <c:pt idx="1418">
                  <c:v>2448.97716403</c:v>
                </c:pt>
                <c:pt idx="1419">
                  <c:v>2449.00058484</c:v>
                </c:pt>
                <c:pt idx="1420">
                  <c:v>2449.01692295</c:v>
                </c:pt>
                <c:pt idx="1421">
                  <c:v>2448.88227701</c:v>
                </c:pt>
                <c:pt idx="1422">
                  <c:v>2448.89974594</c:v>
                </c:pt>
                <c:pt idx="1423">
                  <c:v>2448.90995502</c:v>
                </c:pt>
                <c:pt idx="1424">
                  <c:v>2448.91904187</c:v>
                </c:pt>
                <c:pt idx="1425">
                  <c:v>2450.0674839</c:v>
                </c:pt>
                <c:pt idx="1426">
                  <c:v>2450.076262</c:v>
                </c:pt>
                <c:pt idx="1427">
                  <c:v>2450.10751796</c:v>
                </c:pt>
                <c:pt idx="1428">
                  <c:v>2450.13443804</c:v>
                </c:pt>
                <c:pt idx="1429">
                  <c:v>2450.18252897</c:v>
                </c:pt>
                <c:pt idx="1430">
                  <c:v>2450.24853897</c:v>
                </c:pt>
                <c:pt idx="1431">
                  <c:v>2450.28258204</c:v>
                </c:pt>
                <c:pt idx="1432">
                  <c:v>2450.3216989</c:v>
                </c:pt>
                <c:pt idx="1433">
                  <c:v>2450.36457992</c:v>
                </c:pt>
                <c:pt idx="1434">
                  <c:v>2450.40390587</c:v>
                </c:pt>
                <c:pt idx="1435">
                  <c:v>2451.50278997</c:v>
                </c:pt>
                <c:pt idx="1436">
                  <c:v>2451.52314901</c:v>
                </c:pt>
                <c:pt idx="1437">
                  <c:v>2451.54328585</c:v>
                </c:pt>
                <c:pt idx="1438">
                  <c:v>2451.57689595</c:v>
                </c:pt>
                <c:pt idx="1439">
                  <c:v>2451.61262894</c:v>
                </c:pt>
                <c:pt idx="1440">
                  <c:v>2452.69192505</c:v>
                </c:pt>
                <c:pt idx="1441">
                  <c:v>2452.72497797</c:v>
                </c:pt>
                <c:pt idx="1442">
                  <c:v>2452.77599406</c:v>
                </c:pt>
                <c:pt idx="1443">
                  <c:v>2452.7923429</c:v>
                </c:pt>
                <c:pt idx="1444">
                  <c:v>2452.82494903</c:v>
                </c:pt>
                <c:pt idx="1445">
                  <c:v>2453.88675284</c:v>
                </c:pt>
                <c:pt idx="1446">
                  <c:v>2453.89758897</c:v>
                </c:pt>
                <c:pt idx="1447">
                  <c:v>2453.93801188</c:v>
                </c:pt>
                <c:pt idx="1448">
                  <c:v>2453.96276188</c:v>
                </c:pt>
                <c:pt idx="1449">
                  <c:v>2453.99636507</c:v>
                </c:pt>
                <c:pt idx="1450">
                  <c:v>2455.09438086</c:v>
                </c:pt>
                <c:pt idx="1451">
                  <c:v>2455.1238699</c:v>
                </c:pt>
                <c:pt idx="1452">
                  <c:v>2455.166621919996</c:v>
                </c:pt>
                <c:pt idx="1453">
                  <c:v>2455.18941283</c:v>
                </c:pt>
                <c:pt idx="1454">
                  <c:v>2455.24493194</c:v>
                </c:pt>
                <c:pt idx="1455">
                  <c:v>2455.25971889</c:v>
                </c:pt>
                <c:pt idx="1456">
                  <c:v>2455.35857105</c:v>
                </c:pt>
                <c:pt idx="1457">
                  <c:v>2455.36617684</c:v>
                </c:pt>
                <c:pt idx="1458">
                  <c:v>2455.45871305</c:v>
                </c:pt>
                <c:pt idx="1459">
                  <c:v>2456.49404693</c:v>
                </c:pt>
                <c:pt idx="1460">
                  <c:v>2456.52626085</c:v>
                </c:pt>
                <c:pt idx="1461">
                  <c:v>2456.53712106</c:v>
                </c:pt>
                <c:pt idx="1462">
                  <c:v>2456.55197597</c:v>
                </c:pt>
                <c:pt idx="1463">
                  <c:v>2456.56830597</c:v>
                </c:pt>
                <c:pt idx="1464">
                  <c:v>2457.66895604</c:v>
                </c:pt>
                <c:pt idx="1465">
                  <c:v>2457.67967796</c:v>
                </c:pt>
                <c:pt idx="1466">
                  <c:v>2457.77853394</c:v>
                </c:pt>
                <c:pt idx="1467">
                  <c:v>2457.78306103</c:v>
                </c:pt>
                <c:pt idx="1468">
                  <c:v>2457.86396003</c:v>
                </c:pt>
                <c:pt idx="1469">
                  <c:v>2457.8731029</c:v>
                </c:pt>
                <c:pt idx="1470">
                  <c:v>2458.96216202</c:v>
                </c:pt>
                <c:pt idx="1471">
                  <c:v>2458.97526097</c:v>
                </c:pt>
                <c:pt idx="1472">
                  <c:v>2459.03161097</c:v>
                </c:pt>
                <c:pt idx="1473">
                  <c:v>2459.11547589</c:v>
                </c:pt>
                <c:pt idx="1474">
                  <c:v>2460.21311784</c:v>
                </c:pt>
                <c:pt idx="1475">
                  <c:v>2460.26598597</c:v>
                </c:pt>
                <c:pt idx="1476">
                  <c:v>2460.268744949999</c:v>
                </c:pt>
                <c:pt idx="1477">
                  <c:v>2460.30647302</c:v>
                </c:pt>
                <c:pt idx="1478">
                  <c:v>2460.32157898</c:v>
                </c:pt>
                <c:pt idx="1479">
                  <c:v>2461.39680195</c:v>
                </c:pt>
                <c:pt idx="1480">
                  <c:v>2461.42317104</c:v>
                </c:pt>
                <c:pt idx="1481">
                  <c:v>2461.5008049</c:v>
                </c:pt>
                <c:pt idx="1482">
                  <c:v>2461.54681206</c:v>
                </c:pt>
                <c:pt idx="1483">
                  <c:v>2461.57386088</c:v>
                </c:pt>
                <c:pt idx="1484">
                  <c:v>2461.59379292</c:v>
                </c:pt>
                <c:pt idx="1485">
                  <c:v>2461.66754103</c:v>
                </c:pt>
                <c:pt idx="1486">
                  <c:v>2462.79956794</c:v>
                </c:pt>
                <c:pt idx="1487">
                  <c:v>2462.82172894</c:v>
                </c:pt>
                <c:pt idx="1488">
                  <c:v>2462.92383099</c:v>
                </c:pt>
                <c:pt idx="1489">
                  <c:v>2462.92324996</c:v>
                </c:pt>
                <c:pt idx="1490">
                  <c:v>2462.98802686</c:v>
                </c:pt>
                <c:pt idx="1491">
                  <c:v>2464.05020094</c:v>
                </c:pt>
                <c:pt idx="1492">
                  <c:v>2464.08388186</c:v>
                </c:pt>
                <c:pt idx="1493">
                  <c:v>2464.146837</c:v>
                </c:pt>
                <c:pt idx="1494">
                  <c:v>2464.208185909999</c:v>
                </c:pt>
                <c:pt idx="1495">
                  <c:v>2464.22812891</c:v>
                </c:pt>
                <c:pt idx="1496">
                  <c:v>2465.30299807</c:v>
                </c:pt>
                <c:pt idx="1497">
                  <c:v>2465.31350398</c:v>
                </c:pt>
                <c:pt idx="1498">
                  <c:v>2465.35978484</c:v>
                </c:pt>
                <c:pt idx="1499">
                  <c:v>2465.426548</c:v>
                </c:pt>
                <c:pt idx="1500">
                  <c:v>2465.45581388</c:v>
                </c:pt>
                <c:pt idx="1501">
                  <c:v>2466.59212184</c:v>
                </c:pt>
                <c:pt idx="1502">
                  <c:v>2466.59924388</c:v>
                </c:pt>
                <c:pt idx="1503">
                  <c:v>2466.65496087</c:v>
                </c:pt>
                <c:pt idx="1504">
                  <c:v>2466.66559005</c:v>
                </c:pt>
                <c:pt idx="1505">
                  <c:v>2466.71565485</c:v>
                </c:pt>
                <c:pt idx="1506">
                  <c:v>2466.76915884</c:v>
                </c:pt>
                <c:pt idx="1507">
                  <c:v>2466.83728886</c:v>
                </c:pt>
                <c:pt idx="1508">
                  <c:v>2466.88766789</c:v>
                </c:pt>
                <c:pt idx="1509">
                  <c:v>2466.92823601</c:v>
                </c:pt>
                <c:pt idx="1510">
                  <c:v>2466.96052003</c:v>
                </c:pt>
                <c:pt idx="1511">
                  <c:v>2468.03092694</c:v>
                </c:pt>
                <c:pt idx="1512">
                  <c:v>2468.06269789</c:v>
                </c:pt>
                <c:pt idx="1513">
                  <c:v>2468.08710504</c:v>
                </c:pt>
                <c:pt idx="1514">
                  <c:v>2468.10639906</c:v>
                </c:pt>
                <c:pt idx="1515">
                  <c:v>2468.145401</c:v>
                </c:pt>
                <c:pt idx="1516">
                  <c:v>2469.25764704</c:v>
                </c:pt>
                <c:pt idx="1517">
                  <c:v>2469.26969004</c:v>
                </c:pt>
                <c:pt idx="1518">
                  <c:v>2469.32568789</c:v>
                </c:pt>
                <c:pt idx="1519">
                  <c:v>2469.32679701</c:v>
                </c:pt>
                <c:pt idx="1520">
                  <c:v>2469.38376188</c:v>
                </c:pt>
                <c:pt idx="1521">
                  <c:v>2470.47581196</c:v>
                </c:pt>
                <c:pt idx="1522">
                  <c:v>2470.50722194</c:v>
                </c:pt>
                <c:pt idx="1523">
                  <c:v>2470.54436994</c:v>
                </c:pt>
                <c:pt idx="1524">
                  <c:v>2470.63801599</c:v>
                </c:pt>
                <c:pt idx="1525">
                  <c:v>2470.71949387</c:v>
                </c:pt>
                <c:pt idx="1526">
                  <c:v>2470.74327683</c:v>
                </c:pt>
                <c:pt idx="1527">
                  <c:v>2470.77911305</c:v>
                </c:pt>
                <c:pt idx="1528">
                  <c:v>2470.83713603</c:v>
                </c:pt>
                <c:pt idx="1529">
                  <c:v>2470.93139386</c:v>
                </c:pt>
                <c:pt idx="1530">
                  <c:v>2471.01832891</c:v>
                </c:pt>
                <c:pt idx="1531">
                  <c:v>2472.09780502</c:v>
                </c:pt>
                <c:pt idx="1532">
                  <c:v>2472.14245105</c:v>
                </c:pt>
                <c:pt idx="1533">
                  <c:v>2472.15870404</c:v>
                </c:pt>
                <c:pt idx="1534">
                  <c:v>2472.19415092</c:v>
                </c:pt>
                <c:pt idx="1535">
                  <c:v>2472.20201206</c:v>
                </c:pt>
                <c:pt idx="1536">
                  <c:v>3223.70338893</c:v>
                </c:pt>
                <c:pt idx="1537">
                  <c:v>3223.70317698</c:v>
                </c:pt>
                <c:pt idx="1538">
                  <c:v>3223.81125998</c:v>
                </c:pt>
                <c:pt idx="1539">
                  <c:v>3223.81104684</c:v>
                </c:pt>
                <c:pt idx="1540">
                  <c:v>3223.90502596</c:v>
                </c:pt>
                <c:pt idx="1541">
                  <c:v>3225.07584786</c:v>
                </c:pt>
                <c:pt idx="1542">
                  <c:v>3225.10956192</c:v>
                </c:pt>
                <c:pt idx="1543">
                  <c:v>3225.13005185</c:v>
                </c:pt>
                <c:pt idx="1544">
                  <c:v>3225.15473485</c:v>
                </c:pt>
                <c:pt idx="1545">
                  <c:v>3225.18053699</c:v>
                </c:pt>
                <c:pt idx="1546">
                  <c:v>3225.18287587</c:v>
                </c:pt>
                <c:pt idx="1547">
                  <c:v>3225.25874305</c:v>
                </c:pt>
                <c:pt idx="1548">
                  <c:v>3225.27390099</c:v>
                </c:pt>
                <c:pt idx="1549">
                  <c:v>3225.31250787</c:v>
                </c:pt>
                <c:pt idx="1550">
                  <c:v>3225.33745599</c:v>
                </c:pt>
                <c:pt idx="1551">
                  <c:v>3226.36239505</c:v>
                </c:pt>
                <c:pt idx="1552">
                  <c:v>3226.41581392</c:v>
                </c:pt>
                <c:pt idx="1553">
                  <c:v>3226.44066191</c:v>
                </c:pt>
                <c:pt idx="1554">
                  <c:v>3226.44965005</c:v>
                </c:pt>
                <c:pt idx="1555">
                  <c:v>3226.48543096</c:v>
                </c:pt>
                <c:pt idx="1556">
                  <c:v>3227.56470084</c:v>
                </c:pt>
                <c:pt idx="1557">
                  <c:v>3227.60753083</c:v>
                </c:pt>
                <c:pt idx="1558">
                  <c:v>3227.729424</c:v>
                </c:pt>
                <c:pt idx="1559">
                  <c:v>3227.762840989998</c:v>
                </c:pt>
                <c:pt idx="1560">
                  <c:v>3228.84882784</c:v>
                </c:pt>
                <c:pt idx="1561">
                  <c:v>3228.91732693</c:v>
                </c:pt>
                <c:pt idx="1562">
                  <c:v>3228.98502207</c:v>
                </c:pt>
                <c:pt idx="1563">
                  <c:v>3228.98668289</c:v>
                </c:pt>
                <c:pt idx="1564">
                  <c:v>3229.0313499</c:v>
                </c:pt>
                <c:pt idx="1565">
                  <c:v>3230.11336184</c:v>
                </c:pt>
                <c:pt idx="1566">
                  <c:v>3230.143924</c:v>
                </c:pt>
                <c:pt idx="1567">
                  <c:v>3230.16955996</c:v>
                </c:pt>
                <c:pt idx="1568">
                  <c:v>3230.184875009998</c:v>
                </c:pt>
                <c:pt idx="1569">
                  <c:v>3230.20623684</c:v>
                </c:pt>
                <c:pt idx="1570">
                  <c:v>3230.22600985</c:v>
                </c:pt>
                <c:pt idx="1571">
                  <c:v>3230.24357986</c:v>
                </c:pt>
                <c:pt idx="1572">
                  <c:v>3230.27009606</c:v>
                </c:pt>
                <c:pt idx="1573">
                  <c:v>3230.29757786</c:v>
                </c:pt>
                <c:pt idx="1574">
                  <c:v>3230.33061504</c:v>
                </c:pt>
                <c:pt idx="1575">
                  <c:v>3231.43103504</c:v>
                </c:pt>
                <c:pt idx="1576">
                  <c:v>3231.43215895</c:v>
                </c:pt>
                <c:pt idx="1577">
                  <c:v>3231.53723097</c:v>
                </c:pt>
                <c:pt idx="1578">
                  <c:v>3231.53970003</c:v>
                </c:pt>
                <c:pt idx="1579">
                  <c:v>3232.72732401</c:v>
                </c:pt>
                <c:pt idx="1580">
                  <c:v>3232.742666959999</c:v>
                </c:pt>
                <c:pt idx="1581">
                  <c:v>3233.89505696</c:v>
                </c:pt>
                <c:pt idx="1582">
                  <c:v>3233.92303205</c:v>
                </c:pt>
                <c:pt idx="1583">
                  <c:v>3233.93499303</c:v>
                </c:pt>
                <c:pt idx="1584">
                  <c:v>3233.95127106</c:v>
                </c:pt>
                <c:pt idx="1585">
                  <c:v>3233.9580369</c:v>
                </c:pt>
                <c:pt idx="1586">
                  <c:v>3235.00805998</c:v>
                </c:pt>
                <c:pt idx="1587">
                  <c:v>3235.0156889</c:v>
                </c:pt>
                <c:pt idx="1588">
                  <c:v>3235.09494901</c:v>
                </c:pt>
                <c:pt idx="1589">
                  <c:v>3235.10180187</c:v>
                </c:pt>
                <c:pt idx="1590">
                  <c:v>3235.18152499</c:v>
                </c:pt>
                <c:pt idx="1591">
                  <c:v>3235.20097089</c:v>
                </c:pt>
                <c:pt idx="1592">
                  <c:v>3236.32853103</c:v>
                </c:pt>
                <c:pt idx="1593">
                  <c:v>3236.34405994</c:v>
                </c:pt>
                <c:pt idx="1594">
                  <c:v>3237.43317103</c:v>
                </c:pt>
                <c:pt idx="1595">
                  <c:v>3237.44989204</c:v>
                </c:pt>
                <c:pt idx="1596">
                  <c:v>3237.47731185</c:v>
                </c:pt>
                <c:pt idx="1597">
                  <c:v>3237.50302887</c:v>
                </c:pt>
                <c:pt idx="1598">
                  <c:v>3237.57276106</c:v>
                </c:pt>
                <c:pt idx="1599">
                  <c:v>3237.63510203</c:v>
                </c:pt>
                <c:pt idx="1600">
                  <c:v>3237.6891439</c:v>
                </c:pt>
                <c:pt idx="1601">
                  <c:v>3237.72169304</c:v>
                </c:pt>
                <c:pt idx="1602">
                  <c:v>3237.74503803</c:v>
                </c:pt>
                <c:pt idx="1603">
                  <c:v>3238.60382986</c:v>
                </c:pt>
                <c:pt idx="1604">
                  <c:v>3238.66581106</c:v>
                </c:pt>
                <c:pt idx="1605">
                  <c:v>3238.706245899999</c:v>
                </c:pt>
                <c:pt idx="1606">
                  <c:v>3238.87079096</c:v>
                </c:pt>
                <c:pt idx="1607">
                  <c:v>3238.87466002</c:v>
                </c:pt>
                <c:pt idx="1608">
                  <c:v>3239.96338105</c:v>
                </c:pt>
                <c:pt idx="1609">
                  <c:v>3239.98454785</c:v>
                </c:pt>
                <c:pt idx="1610">
                  <c:v>3240.00788403</c:v>
                </c:pt>
                <c:pt idx="1611">
                  <c:v>3240.04362702</c:v>
                </c:pt>
                <c:pt idx="1612">
                  <c:v>3240.08836484</c:v>
                </c:pt>
                <c:pt idx="1613">
                  <c:v>3241.18357801</c:v>
                </c:pt>
                <c:pt idx="1614">
                  <c:v>3241.19410586</c:v>
                </c:pt>
                <c:pt idx="1615">
                  <c:v>3241.21408892</c:v>
                </c:pt>
                <c:pt idx="1616">
                  <c:v>3241.24170089</c:v>
                </c:pt>
                <c:pt idx="1617">
                  <c:v>3241.26158285</c:v>
                </c:pt>
                <c:pt idx="1618">
                  <c:v>3242.333323</c:v>
                </c:pt>
                <c:pt idx="1619">
                  <c:v>3242.35106897</c:v>
                </c:pt>
                <c:pt idx="1620">
                  <c:v>3242.43189788</c:v>
                </c:pt>
                <c:pt idx="1621">
                  <c:v>3242.44945192</c:v>
                </c:pt>
                <c:pt idx="1622">
                  <c:v>3242.51627898</c:v>
                </c:pt>
                <c:pt idx="1623">
                  <c:v>3243.57106805</c:v>
                </c:pt>
                <c:pt idx="1624">
                  <c:v>3243.57733703</c:v>
                </c:pt>
                <c:pt idx="1625">
                  <c:v>3243.59352303</c:v>
                </c:pt>
                <c:pt idx="1626">
                  <c:v>3243.6012969</c:v>
                </c:pt>
                <c:pt idx="1627">
                  <c:v>3243.62957287</c:v>
                </c:pt>
                <c:pt idx="1628">
                  <c:v>3244.6762569</c:v>
                </c:pt>
                <c:pt idx="1629">
                  <c:v>3244.71971393</c:v>
                </c:pt>
                <c:pt idx="1630">
                  <c:v>3244.72959805</c:v>
                </c:pt>
                <c:pt idx="1631">
                  <c:v>3244.79432988</c:v>
                </c:pt>
                <c:pt idx="1632">
                  <c:v>3244.970716</c:v>
                </c:pt>
                <c:pt idx="1633">
                  <c:v>3245.01598406</c:v>
                </c:pt>
                <c:pt idx="1634">
                  <c:v>3245.07799006</c:v>
                </c:pt>
                <c:pt idx="1635">
                  <c:v>3245.19046593</c:v>
                </c:pt>
                <c:pt idx="1636">
                  <c:v>3245.29065895</c:v>
                </c:pt>
                <c:pt idx="1637">
                  <c:v>3245.3491919</c:v>
                </c:pt>
                <c:pt idx="1638">
                  <c:v>3246.45839691</c:v>
                </c:pt>
                <c:pt idx="1639">
                  <c:v>3246.50956488</c:v>
                </c:pt>
                <c:pt idx="1640">
                  <c:v>3246.54708385</c:v>
                </c:pt>
                <c:pt idx="1641">
                  <c:v>3246.56702685</c:v>
                </c:pt>
                <c:pt idx="1642">
                  <c:v>3246.58483291</c:v>
                </c:pt>
                <c:pt idx="1643">
                  <c:v>3247.64145494</c:v>
                </c:pt>
                <c:pt idx="1644">
                  <c:v>3247.64253402</c:v>
                </c:pt>
                <c:pt idx="1645">
                  <c:v>3247.69554591</c:v>
                </c:pt>
                <c:pt idx="1646">
                  <c:v>3247.70588803</c:v>
                </c:pt>
                <c:pt idx="1647">
                  <c:v>3247.73915005</c:v>
                </c:pt>
                <c:pt idx="1648">
                  <c:v>3247.81303906</c:v>
                </c:pt>
                <c:pt idx="1649">
                  <c:v>3247.83654189</c:v>
                </c:pt>
                <c:pt idx="1650">
                  <c:v>3247.86988187</c:v>
                </c:pt>
                <c:pt idx="1651">
                  <c:v>3247.89816284</c:v>
                </c:pt>
                <c:pt idx="1652">
                  <c:v>3247.92454004</c:v>
                </c:pt>
                <c:pt idx="1653">
                  <c:v>3248.99142599</c:v>
                </c:pt>
                <c:pt idx="1654">
                  <c:v>3249.03621101</c:v>
                </c:pt>
                <c:pt idx="1655">
                  <c:v>3249.07704592</c:v>
                </c:pt>
                <c:pt idx="1656">
                  <c:v>3249.11969495</c:v>
                </c:pt>
                <c:pt idx="1657">
                  <c:v>3249.14182997</c:v>
                </c:pt>
                <c:pt idx="1658">
                  <c:v>3250.18894887</c:v>
                </c:pt>
                <c:pt idx="1659">
                  <c:v>3250.24442601</c:v>
                </c:pt>
                <c:pt idx="1660">
                  <c:v>3250.38173294</c:v>
                </c:pt>
                <c:pt idx="1661">
                  <c:v>3250.48846602</c:v>
                </c:pt>
                <c:pt idx="1662">
                  <c:v>3250.57040596</c:v>
                </c:pt>
                <c:pt idx="1663">
                  <c:v>3251.76959991</c:v>
                </c:pt>
                <c:pt idx="1664">
                  <c:v>3251.82732606</c:v>
                </c:pt>
                <c:pt idx="1665">
                  <c:v>3251.85940886</c:v>
                </c:pt>
                <c:pt idx="1666">
                  <c:v>3251.90967798</c:v>
                </c:pt>
                <c:pt idx="1667">
                  <c:v>3251.94545889</c:v>
                </c:pt>
                <c:pt idx="1668">
                  <c:v>3251.9883039</c:v>
                </c:pt>
                <c:pt idx="1669">
                  <c:v>3251.99215889</c:v>
                </c:pt>
                <c:pt idx="1670">
                  <c:v>3252.02012396</c:v>
                </c:pt>
                <c:pt idx="1671">
                  <c:v>3252.03340793</c:v>
                </c:pt>
                <c:pt idx="1672">
                  <c:v>3252.103163</c:v>
                </c:pt>
                <c:pt idx="1673">
                  <c:v>3253.181952</c:v>
                </c:pt>
                <c:pt idx="1674">
                  <c:v>3253.22185993</c:v>
                </c:pt>
                <c:pt idx="1675">
                  <c:v>3253.31500506</c:v>
                </c:pt>
                <c:pt idx="1676">
                  <c:v>3253.35452604</c:v>
                </c:pt>
                <c:pt idx="1677">
                  <c:v>3253.40697002</c:v>
                </c:pt>
                <c:pt idx="1678">
                  <c:v>3254.49935985</c:v>
                </c:pt>
                <c:pt idx="1679">
                  <c:v>3254.5347209</c:v>
                </c:pt>
                <c:pt idx="1680">
                  <c:v>3254.56935406</c:v>
                </c:pt>
                <c:pt idx="1681">
                  <c:v>3254.568867919998</c:v>
                </c:pt>
                <c:pt idx="1682">
                  <c:v>3254.60469794</c:v>
                </c:pt>
                <c:pt idx="1683">
                  <c:v>3255.65179396</c:v>
                </c:pt>
                <c:pt idx="1684">
                  <c:v>3255.65264702</c:v>
                </c:pt>
                <c:pt idx="1685">
                  <c:v>3255.68117285</c:v>
                </c:pt>
                <c:pt idx="1686">
                  <c:v>3255.70200801</c:v>
                </c:pt>
                <c:pt idx="1687">
                  <c:v>3255.75752091</c:v>
                </c:pt>
                <c:pt idx="1688">
                  <c:v>3256.84943891</c:v>
                </c:pt>
                <c:pt idx="1689">
                  <c:v>3256.92070198</c:v>
                </c:pt>
                <c:pt idx="1690">
                  <c:v>3256.93059802</c:v>
                </c:pt>
                <c:pt idx="1691">
                  <c:v>3257.07271194</c:v>
                </c:pt>
                <c:pt idx="1692">
                  <c:v>3257.08022594</c:v>
                </c:pt>
                <c:pt idx="1693">
                  <c:v>3257.21700287</c:v>
                </c:pt>
                <c:pt idx="1694">
                  <c:v>3257.2164669</c:v>
                </c:pt>
                <c:pt idx="1695">
                  <c:v>3257.25725794</c:v>
                </c:pt>
                <c:pt idx="1696">
                  <c:v>3257.27038884</c:v>
                </c:pt>
                <c:pt idx="1697">
                  <c:v>3257.32787204</c:v>
                </c:pt>
                <c:pt idx="1698">
                  <c:v>3258.35838604</c:v>
                </c:pt>
                <c:pt idx="1699">
                  <c:v>3258.38146186</c:v>
                </c:pt>
                <c:pt idx="1700">
                  <c:v>3258.40608406</c:v>
                </c:pt>
                <c:pt idx="1701">
                  <c:v>3258.42900205</c:v>
                </c:pt>
                <c:pt idx="1702">
                  <c:v>3258.43821001</c:v>
                </c:pt>
                <c:pt idx="1703">
                  <c:v>3259.51262593</c:v>
                </c:pt>
                <c:pt idx="1704">
                  <c:v>3259.54052496</c:v>
                </c:pt>
                <c:pt idx="1705">
                  <c:v>3259.56940389</c:v>
                </c:pt>
                <c:pt idx="1706">
                  <c:v>3259.59929204</c:v>
                </c:pt>
                <c:pt idx="1707">
                  <c:v>3259.60337687</c:v>
                </c:pt>
                <c:pt idx="1708">
                  <c:v>3260.704469919996</c:v>
                </c:pt>
                <c:pt idx="1709">
                  <c:v>3260.70592284</c:v>
                </c:pt>
                <c:pt idx="1710">
                  <c:v>3260.76958489</c:v>
                </c:pt>
                <c:pt idx="1711">
                  <c:v>3260.76924396</c:v>
                </c:pt>
                <c:pt idx="1712">
                  <c:v>3260.89236999</c:v>
                </c:pt>
                <c:pt idx="1713">
                  <c:v>3262.16925693</c:v>
                </c:pt>
                <c:pt idx="1714">
                  <c:v>3262.33743787</c:v>
                </c:pt>
                <c:pt idx="1715">
                  <c:v>3262.34044003</c:v>
                </c:pt>
                <c:pt idx="1716">
                  <c:v>3262.41740084</c:v>
                </c:pt>
                <c:pt idx="1717">
                  <c:v>3262.43024397</c:v>
                </c:pt>
                <c:pt idx="1718">
                  <c:v>3262.53197002</c:v>
                </c:pt>
                <c:pt idx="1719">
                  <c:v>3262.53336406</c:v>
                </c:pt>
                <c:pt idx="1720">
                  <c:v>3262.58941102</c:v>
                </c:pt>
                <c:pt idx="1721">
                  <c:v>3262.60194993</c:v>
                </c:pt>
                <c:pt idx="1722">
                  <c:v>3262.68282485</c:v>
                </c:pt>
                <c:pt idx="1723">
                  <c:v>3263.7305119</c:v>
                </c:pt>
                <c:pt idx="1724">
                  <c:v>3263.75237083</c:v>
                </c:pt>
                <c:pt idx="1725">
                  <c:v>3263.79255486</c:v>
                </c:pt>
                <c:pt idx="1726">
                  <c:v>3263.82309985</c:v>
                </c:pt>
                <c:pt idx="1727">
                  <c:v>3263.86040187</c:v>
                </c:pt>
                <c:pt idx="1728">
                  <c:v>3264.97745395</c:v>
                </c:pt>
                <c:pt idx="1729">
                  <c:v>3264.98287201</c:v>
                </c:pt>
                <c:pt idx="1730">
                  <c:v>3265.01733303</c:v>
                </c:pt>
                <c:pt idx="1731">
                  <c:v>3265.018291</c:v>
                </c:pt>
                <c:pt idx="1732">
                  <c:v>3265.08110595</c:v>
                </c:pt>
                <c:pt idx="1733">
                  <c:v>3266.13543701</c:v>
                </c:pt>
                <c:pt idx="1734">
                  <c:v>3266.18271303</c:v>
                </c:pt>
                <c:pt idx="1735">
                  <c:v>3266.21087694</c:v>
                </c:pt>
                <c:pt idx="1736">
                  <c:v>3266.24241996</c:v>
                </c:pt>
                <c:pt idx="1737">
                  <c:v>3266.27974486</c:v>
                </c:pt>
                <c:pt idx="1738">
                  <c:v>3266.29471207</c:v>
                </c:pt>
                <c:pt idx="1739">
                  <c:v>3266.31075788</c:v>
                </c:pt>
                <c:pt idx="1740">
                  <c:v>3266.32491589</c:v>
                </c:pt>
                <c:pt idx="1741">
                  <c:v>3266.358248</c:v>
                </c:pt>
                <c:pt idx="1742">
                  <c:v>3266.38207698</c:v>
                </c:pt>
                <c:pt idx="1743">
                  <c:v>3267.45368791</c:v>
                </c:pt>
                <c:pt idx="1744">
                  <c:v>3267.48233795</c:v>
                </c:pt>
                <c:pt idx="1745">
                  <c:v>3267.51217103</c:v>
                </c:pt>
                <c:pt idx="1746">
                  <c:v>3267.55647206</c:v>
                </c:pt>
                <c:pt idx="1747">
                  <c:v>3267.56645298</c:v>
                </c:pt>
                <c:pt idx="1748">
                  <c:v>3268.68102098</c:v>
                </c:pt>
                <c:pt idx="1749">
                  <c:v>3268.68067098</c:v>
                </c:pt>
                <c:pt idx="1750">
                  <c:v>3268.75161886</c:v>
                </c:pt>
                <c:pt idx="1751">
                  <c:v>3268.75970984</c:v>
                </c:pt>
                <c:pt idx="1752">
                  <c:v>3268.82620001</c:v>
                </c:pt>
                <c:pt idx="1753">
                  <c:v>3269.91095805</c:v>
                </c:pt>
                <c:pt idx="1754">
                  <c:v>3269.95257807</c:v>
                </c:pt>
                <c:pt idx="1755">
                  <c:v>3270.03227305</c:v>
                </c:pt>
                <c:pt idx="1756">
                  <c:v>3270.09477186</c:v>
                </c:pt>
                <c:pt idx="1757">
                  <c:v>3270.14689589</c:v>
                </c:pt>
                <c:pt idx="1758">
                  <c:v>3271.26221299</c:v>
                </c:pt>
                <c:pt idx="1759">
                  <c:v>3271.29454899</c:v>
                </c:pt>
                <c:pt idx="1760">
                  <c:v>3271.33829689</c:v>
                </c:pt>
                <c:pt idx="1761">
                  <c:v>3271.37599897</c:v>
                </c:pt>
                <c:pt idx="1762">
                  <c:v>3271.42181396</c:v>
                </c:pt>
                <c:pt idx="1763">
                  <c:v>3271.43650794</c:v>
                </c:pt>
                <c:pt idx="1764">
                  <c:v>3271.47103786</c:v>
                </c:pt>
                <c:pt idx="1765">
                  <c:v>3271.51436996</c:v>
                </c:pt>
                <c:pt idx="1766">
                  <c:v>3271.56638002</c:v>
                </c:pt>
                <c:pt idx="1767">
                  <c:v>3271.56534791</c:v>
                </c:pt>
                <c:pt idx="1768">
                  <c:v>3272.70204496</c:v>
                </c:pt>
                <c:pt idx="1769">
                  <c:v>3272.746521</c:v>
                </c:pt>
                <c:pt idx="1770">
                  <c:v>3272.81481791</c:v>
                </c:pt>
                <c:pt idx="1771">
                  <c:v>3272.88796687</c:v>
                </c:pt>
                <c:pt idx="1772">
                  <c:v>3272.90706897</c:v>
                </c:pt>
                <c:pt idx="1773">
                  <c:v>3273.96813893</c:v>
                </c:pt>
                <c:pt idx="1774">
                  <c:v>3273.986484999999</c:v>
                </c:pt>
                <c:pt idx="1775">
                  <c:v>3274.01071787</c:v>
                </c:pt>
                <c:pt idx="1776">
                  <c:v>3274.02623987</c:v>
                </c:pt>
                <c:pt idx="1777">
                  <c:v>3274.04892302</c:v>
                </c:pt>
                <c:pt idx="1778">
                  <c:v>3275.16633892</c:v>
                </c:pt>
                <c:pt idx="1779">
                  <c:v>3275.20959091</c:v>
                </c:pt>
                <c:pt idx="1780">
                  <c:v>3275.26475191</c:v>
                </c:pt>
                <c:pt idx="1781">
                  <c:v>3275.28365993</c:v>
                </c:pt>
                <c:pt idx="1782">
                  <c:v>3275.34323287</c:v>
                </c:pt>
                <c:pt idx="1783">
                  <c:v>3276.44171095</c:v>
                </c:pt>
                <c:pt idx="1784">
                  <c:v>3276.48859286</c:v>
                </c:pt>
                <c:pt idx="1785">
                  <c:v>3276.51357603</c:v>
                </c:pt>
                <c:pt idx="1786">
                  <c:v>3276.5263629</c:v>
                </c:pt>
                <c:pt idx="1787">
                  <c:v>3276.548949</c:v>
                </c:pt>
                <c:pt idx="1788">
                  <c:v>3276.55901384</c:v>
                </c:pt>
                <c:pt idx="1789">
                  <c:v>3276.60416794</c:v>
                </c:pt>
                <c:pt idx="1790">
                  <c:v>3276.65029407</c:v>
                </c:pt>
                <c:pt idx="1791">
                  <c:v>3276.69770598</c:v>
                </c:pt>
                <c:pt idx="1792">
                  <c:v>3276.74148107</c:v>
                </c:pt>
                <c:pt idx="1793">
                  <c:v>3277.83199906</c:v>
                </c:pt>
                <c:pt idx="1794">
                  <c:v>3277.84516096</c:v>
                </c:pt>
                <c:pt idx="1795">
                  <c:v>3277.856884</c:v>
                </c:pt>
                <c:pt idx="1796">
                  <c:v>3277.88441586</c:v>
                </c:pt>
                <c:pt idx="1797">
                  <c:v>3277.90085292</c:v>
                </c:pt>
                <c:pt idx="1798">
                  <c:v>3278.96927404</c:v>
                </c:pt>
                <c:pt idx="1799">
                  <c:v>3278.97600889</c:v>
                </c:pt>
                <c:pt idx="1800">
                  <c:v>3279.01138186</c:v>
                </c:pt>
                <c:pt idx="1801">
                  <c:v>3279.028841019996</c:v>
                </c:pt>
                <c:pt idx="1802">
                  <c:v>3279.05202293</c:v>
                </c:pt>
                <c:pt idx="1803">
                  <c:v>3280.13795996</c:v>
                </c:pt>
                <c:pt idx="1804">
                  <c:v>3280.16382098</c:v>
                </c:pt>
                <c:pt idx="1805">
                  <c:v>3280.31750107</c:v>
                </c:pt>
                <c:pt idx="1806">
                  <c:v>3280.33983994</c:v>
                </c:pt>
                <c:pt idx="1807">
                  <c:v>3280.46927595</c:v>
                </c:pt>
                <c:pt idx="1808">
                  <c:v>3281.52335501</c:v>
                </c:pt>
                <c:pt idx="1809">
                  <c:v>3281.580724</c:v>
                </c:pt>
                <c:pt idx="1810">
                  <c:v>3281.63958788</c:v>
                </c:pt>
                <c:pt idx="1811">
                  <c:v>3281.66078591</c:v>
                </c:pt>
                <c:pt idx="1812">
                  <c:v>3281.72323394</c:v>
                </c:pt>
                <c:pt idx="1813">
                  <c:v>3281.72350693</c:v>
                </c:pt>
                <c:pt idx="1814">
                  <c:v>3281.81616592</c:v>
                </c:pt>
                <c:pt idx="1815">
                  <c:v>3281.816571</c:v>
                </c:pt>
                <c:pt idx="1816">
                  <c:v>3281.90064883</c:v>
                </c:pt>
                <c:pt idx="1817">
                  <c:v>3281.91035795</c:v>
                </c:pt>
                <c:pt idx="1818">
                  <c:v>3283.02429199</c:v>
                </c:pt>
                <c:pt idx="1819">
                  <c:v>3283.121804</c:v>
                </c:pt>
                <c:pt idx="1820">
                  <c:v>3283.13011885</c:v>
                </c:pt>
                <c:pt idx="1821">
                  <c:v>3283.1656599</c:v>
                </c:pt>
                <c:pt idx="1822">
                  <c:v>3283.16756105</c:v>
                </c:pt>
                <c:pt idx="1823">
                  <c:v>3284.22459602</c:v>
                </c:pt>
                <c:pt idx="1824">
                  <c:v>3284.23312092</c:v>
                </c:pt>
                <c:pt idx="1825">
                  <c:v>3284.25284791</c:v>
                </c:pt>
                <c:pt idx="1826">
                  <c:v>3284.26428485</c:v>
                </c:pt>
                <c:pt idx="1827">
                  <c:v>3284.28152299</c:v>
                </c:pt>
                <c:pt idx="1828">
                  <c:v>3285.34979987</c:v>
                </c:pt>
                <c:pt idx="1829">
                  <c:v>3285.38173985</c:v>
                </c:pt>
                <c:pt idx="1830">
                  <c:v>3285.52528906</c:v>
                </c:pt>
                <c:pt idx="1831">
                  <c:v>3285.53505397</c:v>
                </c:pt>
                <c:pt idx="1832">
                  <c:v>3285.62524796</c:v>
                </c:pt>
                <c:pt idx="1833">
                  <c:v>3285.76385689</c:v>
                </c:pt>
                <c:pt idx="1834">
                  <c:v>3285.84626794</c:v>
                </c:pt>
                <c:pt idx="1835">
                  <c:v>3285.88608599</c:v>
                </c:pt>
                <c:pt idx="1836">
                  <c:v>3285.95540094</c:v>
                </c:pt>
                <c:pt idx="1837">
                  <c:v>3285.99739504</c:v>
                </c:pt>
                <c:pt idx="1838">
                  <c:v>3287.13734984</c:v>
                </c:pt>
                <c:pt idx="1839">
                  <c:v>3287.26569986</c:v>
                </c:pt>
                <c:pt idx="1840">
                  <c:v>3287.35613084</c:v>
                </c:pt>
                <c:pt idx="1841">
                  <c:v>3287.42043495</c:v>
                </c:pt>
                <c:pt idx="1842">
                  <c:v>3287.470186</c:v>
                </c:pt>
                <c:pt idx="1843">
                  <c:v>3287.83644605</c:v>
                </c:pt>
                <c:pt idx="1844">
                  <c:v>3287.91554499</c:v>
                </c:pt>
                <c:pt idx="1845">
                  <c:v>3287.95640898</c:v>
                </c:pt>
                <c:pt idx="1846">
                  <c:v>3287.97937894</c:v>
                </c:pt>
                <c:pt idx="1847">
                  <c:v>3288.02825689</c:v>
                </c:pt>
                <c:pt idx="1848">
                  <c:v>3289.08488488</c:v>
                </c:pt>
                <c:pt idx="1849">
                  <c:v>3289.10672498</c:v>
                </c:pt>
                <c:pt idx="1850">
                  <c:v>3289.15221405</c:v>
                </c:pt>
                <c:pt idx="1851">
                  <c:v>3289.18635106</c:v>
                </c:pt>
                <c:pt idx="1852">
                  <c:v>3289.20834303</c:v>
                </c:pt>
                <c:pt idx="1853">
                  <c:v>3290.30542088</c:v>
                </c:pt>
                <c:pt idx="1854">
                  <c:v>3290.35893893</c:v>
                </c:pt>
                <c:pt idx="1855">
                  <c:v>3290.41601396</c:v>
                </c:pt>
                <c:pt idx="1856">
                  <c:v>3290.49360204</c:v>
                </c:pt>
                <c:pt idx="1857">
                  <c:v>3290.59896588</c:v>
                </c:pt>
                <c:pt idx="1858">
                  <c:v>3291.79208088</c:v>
                </c:pt>
                <c:pt idx="1859">
                  <c:v>3291.81721497</c:v>
                </c:pt>
                <c:pt idx="1860">
                  <c:v>3291.86221194</c:v>
                </c:pt>
                <c:pt idx="1861">
                  <c:v>3291.87730384</c:v>
                </c:pt>
                <c:pt idx="1862">
                  <c:v>3291.91160202</c:v>
                </c:pt>
                <c:pt idx="1863">
                  <c:v>3291.91340804</c:v>
                </c:pt>
                <c:pt idx="1864">
                  <c:v>3292.00917888</c:v>
                </c:pt>
                <c:pt idx="1865">
                  <c:v>3292.01749396</c:v>
                </c:pt>
                <c:pt idx="1866">
                  <c:v>3292.224863049998</c:v>
                </c:pt>
                <c:pt idx="1867">
                  <c:v>3292.50383401</c:v>
                </c:pt>
                <c:pt idx="1868">
                  <c:v>3293.60269403</c:v>
                </c:pt>
                <c:pt idx="1869">
                  <c:v>3293.61960888</c:v>
                </c:pt>
                <c:pt idx="1870">
                  <c:v>3293.64260793</c:v>
                </c:pt>
                <c:pt idx="1871">
                  <c:v>3293.69561386</c:v>
                </c:pt>
                <c:pt idx="1872">
                  <c:v>3293.77725196</c:v>
                </c:pt>
                <c:pt idx="1873">
                  <c:v>3293.81160188</c:v>
                </c:pt>
                <c:pt idx="1874">
                  <c:v>3293.83863306</c:v>
                </c:pt>
                <c:pt idx="1875">
                  <c:v>3293.88934803</c:v>
                </c:pt>
                <c:pt idx="1876">
                  <c:v>3293.91497493</c:v>
                </c:pt>
                <c:pt idx="1877">
                  <c:v>3293.94407606</c:v>
                </c:pt>
                <c:pt idx="1878">
                  <c:v>3295.05984688</c:v>
                </c:pt>
                <c:pt idx="1879">
                  <c:v>3295.06546998</c:v>
                </c:pt>
                <c:pt idx="1880">
                  <c:v>3295.12514496</c:v>
                </c:pt>
                <c:pt idx="1881">
                  <c:v>3295.16087484</c:v>
                </c:pt>
                <c:pt idx="1882">
                  <c:v>3296.27097607</c:v>
                </c:pt>
                <c:pt idx="1883">
                  <c:v>3296.32979298</c:v>
                </c:pt>
                <c:pt idx="1884">
                  <c:v>3296.35654092</c:v>
                </c:pt>
                <c:pt idx="1885">
                  <c:v>3296.3999939</c:v>
                </c:pt>
                <c:pt idx="1886">
                  <c:v>3296.42560291</c:v>
                </c:pt>
                <c:pt idx="1887">
                  <c:v>3297.48048091</c:v>
                </c:pt>
                <c:pt idx="1888">
                  <c:v>3297.51088691</c:v>
                </c:pt>
                <c:pt idx="1889">
                  <c:v>3297.56187201</c:v>
                </c:pt>
                <c:pt idx="1890">
                  <c:v>3297.60927606</c:v>
                </c:pt>
                <c:pt idx="1891">
                  <c:v>3297.666285039998</c:v>
                </c:pt>
                <c:pt idx="1892">
                  <c:v>3298.8242929</c:v>
                </c:pt>
                <c:pt idx="1893">
                  <c:v>3298.86195087</c:v>
                </c:pt>
                <c:pt idx="1894">
                  <c:v>3298.899405</c:v>
                </c:pt>
                <c:pt idx="1895">
                  <c:v>3298.93607783</c:v>
                </c:pt>
                <c:pt idx="1896">
                  <c:v>3299.03561497</c:v>
                </c:pt>
                <c:pt idx="1897">
                  <c:v>3299.11946797</c:v>
                </c:pt>
                <c:pt idx="1898">
                  <c:v>3299.15990496</c:v>
                </c:pt>
                <c:pt idx="1899">
                  <c:v>3300.24232888</c:v>
                </c:pt>
                <c:pt idx="1900">
                  <c:v>3300.26410484</c:v>
                </c:pt>
                <c:pt idx="1901">
                  <c:v>3300.288424019996</c:v>
                </c:pt>
                <c:pt idx="1902">
                  <c:v>3301.39475489</c:v>
                </c:pt>
                <c:pt idx="1903">
                  <c:v>3301.42824602</c:v>
                </c:pt>
                <c:pt idx="1904">
                  <c:v>3301.47246099</c:v>
                </c:pt>
                <c:pt idx="1905">
                  <c:v>3301.54840684</c:v>
                </c:pt>
                <c:pt idx="1906">
                  <c:v>3301.62716985</c:v>
                </c:pt>
                <c:pt idx="1907">
                  <c:v>3302.69281602</c:v>
                </c:pt>
                <c:pt idx="1908">
                  <c:v>3302.77585983</c:v>
                </c:pt>
                <c:pt idx="1909">
                  <c:v>3302.79303002</c:v>
                </c:pt>
                <c:pt idx="1910">
                  <c:v>3302.83695698</c:v>
                </c:pt>
                <c:pt idx="1911">
                  <c:v>3302.83816886</c:v>
                </c:pt>
                <c:pt idx="1912">
                  <c:v>3303.94991398</c:v>
                </c:pt>
                <c:pt idx="1913">
                  <c:v>3303.9540329</c:v>
                </c:pt>
                <c:pt idx="1914">
                  <c:v>3304.00912189</c:v>
                </c:pt>
                <c:pt idx="1915">
                  <c:v>3304.02298594</c:v>
                </c:pt>
                <c:pt idx="1916">
                  <c:v>3304.08529496</c:v>
                </c:pt>
                <c:pt idx="1917">
                  <c:v>3304.10125494</c:v>
                </c:pt>
                <c:pt idx="1918">
                  <c:v>3304.196208</c:v>
                </c:pt>
                <c:pt idx="1919">
                  <c:v>3304.19542289</c:v>
                </c:pt>
                <c:pt idx="1920">
                  <c:v>3304.33623195</c:v>
                </c:pt>
                <c:pt idx="1921">
                  <c:v>3304.33846402</c:v>
                </c:pt>
                <c:pt idx="1922">
                  <c:v>3305.46783185</c:v>
                </c:pt>
                <c:pt idx="1923">
                  <c:v>3305.46909904</c:v>
                </c:pt>
                <c:pt idx="1924">
                  <c:v>3305.557271</c:v>
                </c:pt>
                <c:pt idx="1925">
                  <c:v>3305.559026</c:v>
                </c:pt>
                <c:pt idx="1926">
                  <c:v>3306.67714095</c:v>
                </c:pt>
                <c:pt idx="1927">
                  <c:v>3306.69607401</c:v>
                </c:pt>
                <c:pt idx="1928">
                  <c:v>3306.72231698</c:v>
                </c:pt>
                <c:pt idx="1929">
                  <c:v>3306.74205494</c:v>
                </c:pt>
                <c:pt idx="1930">
                  <c:v>3306.76831388</c:v>
                </c:pt>
                <c:pt idx="1931">
                  <c:v>3306.788070919999</c:v>
                </c:pt>
                <c:pt idx="1932">
                  <c:v>3307.86261797</c:v>
                </c:pt>
                <c:pt idx="1933">
                  <c:v>3307.87610793</c:v>
                </c:pt>
                <c:pt idx="1934">
                  <c:v>3307.9041419</c:v>
                </c:pt>
                <c:pt idx="1935">
                  <c:v>3307.90580201</c:v>
                </c:pt>
                <c:pt idx="1936">
                  <c:v>3309.07475901</c:v>
                </c:pt>
                <c:pt idx="1937">
                  <c:v>3309.07651806</c:v>
                </c:pt>
                <c:pt idx="1938">
                  <c:v>3309.14661384</c:v>
                </c:pt>
                <c:pt idx="1939">
                  <c:v>3309.16115594</c:v>
                </c:pt>
                <c:pt idx="1940">
                  <c:v>3309.21366405</c:v>
                </c:pt>
                <c:pt idx="1941">
                  <c:v>3309.27410007</c:v>
                </c:pt>
                <c:pt idx="1942">
                  <c:v>3309.37117386</c:v>
                </c:pt>
                <c:pt idx="1943">
                  <c:v>3309.43847394</c:v>
                </c:pt>
                <c:pt idx="1944">
                  <c:v>3309.47888899</c:v>
                </c:pt>
                <c:pt idx="1945">
                  <c:v>3309.50728703</c:v>
                </c:pt>
                <c:pt idx="1946">
                  <c:v>3309.53841996</c:v>
                </c:pt>
                <c:pt idx="1947">
                  <c:v>3310.62519693</c:v>
                </c:pt>
                <c:pt idx="1948">
                  <c:v>3310.62617302</c:v>
                </c:pt>
                <c:pt idx="1949">
                  <c:v>3310.67113686</c:v>
                </c:pt>
                <c:pt idx="1950">
                  <c:v>3310.67807603</c:v>
                </c:pt>
                <c:pt idx="1951">
                  <c:v>3311.77912593</c:v>
                </c:pt>
                <c:pt idx="1952">
                  <c:v>3311.78043103</c:v>
                </c:pt>
                <c:pt idx="1953">
                  <c:v>3311.81652284</c:v>
                </c:pt>
                <c:pt idx="1954">
                  <c:v>3311.82664299</c:v>
                </c:pt>
                <c:pt idx="1955">
                  <c:v>3311.86297488</c:v>
                </c:pt>
                <c:pt idx="1956">
                  <c:v>3312.93102789</c:v>
                </c:pt>
                <c:pt idx="1957">
                  <c:v>3312.93202591</c:v>
                </c:pt>
                <c:pt idx="1958">
                  <c:v>3312.96419787</c:v>
                </c:pt>
                <c:pt idx="1959">
                  <c:v>3312.97997904</c:v>
                </c:pt>
                <c:pt idx="1960">
                  <c:v>3312.99551702</c:v>
                </c:pt>
                <c:pt idx="1961">
                  <c:v>3313.01378894</c:v>
                </c:pt>
                <c:pt idx="1962">
                  <c:v>3314.22476602</c:v>
                </c:pt>
                <c:pt idx="1963">
                  <c:v>3314.2611239</c:v>
                </c:pt>
                <c:pt idx="1964">
                  <c:v>3314.282381059998</c:v>
                </c:pt>
                <c:pt idx="1965">
                  <c:v>3314.29613185</c:v>
                </c:pt>
                <c:pt idx="1966">
                  <c:v>3314.31033993</c:v>
                </c:pt>
                <c:pt idx="1967">
                  <c:v>3314.32448602</c:v>
                </c:pt>
                <c:pt idx="1968">
                  <c:v>3314.36058187</c:v>
                </c:pt>
                <c:pt idx="1969">
                  <c:v>3314.38473105</c:v>
                </c:pt>
                <c:pt idx="1970">
                  <c:v>3314.39604187</c:v>
                </c:pt>
                <c:pt idx="1971">
                  <c:v>3315.48048806</c:v>
                </c:pt>
                <c:pt idx="1972">
                  <c:v>3315.51123405</c:v>
                </c:pt>
                <c:pt idx="1973">
                  <c:v>3315.53243899</c:v>
                </c:pt>
                <c:pt idx="1974">
                  <c:v>3315.59257698</c:v>
                </c:pt>
                <c:pt idx="1975">
                  <c:v>3315.59591603</c:v>
                </c:pt>
                <c:pt idx="1976">
                  <c:v>3316.7599659</c:v>
                </c:pt>
                <c:pt idx="1977">
                  <c:v>3316.76099491</c:v>
                </c:pt>
                <c:pt idx="1978">
                  <c:v>3316.81719303</c:v>
                </c:pt>
                <c:pt idx="1979">
                  <c:v>3316.81758595</c:v>
                </c:pt>
                <c:pt idx="1980">
                  <c:v>3316.87554383</c:v>
                </c:pt>
                <c:pt idx="1981">
                  <c:v>3317.94622207</c:v>
                </c:pt>
                <c:pt idx="1982">
                  <c:v>3318.04415584</c:v>
                </c:pt>
                <c:pt idx="1983">
                  <c:v>3318.10122991</c:v>
                </c:pt>
                <c:pt idx="1984">
                  <c:v>3318.15171289</c:v>
                </c:pt>
                <c:pt idx="1985">
                  <c:v>3318.15247488</c:v>
                </c:pt>
                <c:pt idx="1986">
                  <c:v>3318.24822497</c:v>
                </c:pt>
                <c:pt idx="1987">
                  <c:v>3319.28301692</c:v>
                </c:pt>
                <c:pt idx="1988">
                  <c:v>3319.30581784</c:v>
                </c:pt>
                <c:pt idx="1989">
                  <c:v>3319.33322906</c:v>
                </c:pt>
                <c:pt idx="1990">
                  <c:v>3319.37597203</c:v>
                </c:pt>
                <c:pt idx="1991">
                  <c:v>3319.39540005</c:v>
                </c:pt>
                <c:pt idx="1992">
                  <c:v>3319.41526604</c:v>
                </c:pt>
                <c:pt idx="1993">
                  <c:v>3319.43185306</c:v>
                </c:pt>
                <c:pt idx="1994">
                  <c:v>3319.46356606</c:v>
                </c:pt>
                <c:pt idx="1995">
                  <c:v>3319.47955585</c:v>
                </c:pt>
                <c:pt idx="1996">
                  <c:v>3320.58491397</c:v>
                </c:pt>
                <c:pt idx="1997">
                  <c:v>3320.61933899</c:v>
                </c:pt>
                <c:pt idx="1998">
                  <c:v>3320.67792702</c:v>
                </c:pt>
                <c:pt idx="1999">
                  <c:v>3320.69295597</c:v>
                </c:pt>
                <c:pt idx="2000">
                  <c:v>3320.764489889998</c:v>
                </c:pt>
                <c:pt idx="2001">
                  <c:v>3321.83533597</c:v>
                </c:pt>
                <c:pt idx="2002">
                  <c:v>3321.87853789</c:v>
                </c:pt>
                <c:pt idx="2003">
                  <c:v>3321.9104569</c:v>
                </c:pt>
                <c:pt idx="2004">
                  <c:v>3321.93976402</c:v>
                </c:pt>
                <c:pt idx="2005">
                  <c:v>3321.99243498</c:v>
                </c:pt>
                <c:pt idx="2006">
                  <c:v>3323.0769949</c:v>
                </c:pt>
                <c:pt idx="2007">
                  <c:v>3323.1020329</c:v>
                </c:pt>
                <c:pt idx="2008">
                  <c:v>3323.13119793</c:v>
                </c:pt>
                <c:pt idx="2009">
                  <c:v>3323.16413689</c:v>
                </c:pt>
                <c:pt idx="2010">
                  <c:v>3323.164645909996</c:v>
                </c:pt>
                <c:pt idx="2011">
                  <c:v>3324.289809939999</c:v>
                </c:pt>
                <c:pt idx="2012">
                  <c:v>3324.29900384</c:v>
                </c:pt>
                <c:pt idx="2013">
                  <c:v>3324.35960007</c:v>
                </c:pt>
                <c:pt idx="2014">
                  <c:v>3324.36487198</c:v>
                </c:pt>
                <c:pt idx="2015">
                  <c:v>3324.40680099</c:v>
                </c:pt>
                <c:pt idx="2016">
                  <c:v>3325.46320105</c:v>
                </c:pt>
                <c:pt idx="2017">
                  <c:v>3325.50021005</c:v>
                </c:pt>
                <c:pt idx="2018">
                  <c:v>3325.50190306</c:v>
                </c:pt>
                <c:pt idx="2019">
                  <c:v>3325.58620286</c:v>
                </c:pt>
                <c:pt idx="2020">
                  <c:v>3325.60296202</c:v>
                </c:pt>
                <c:pt idx="2021">
                  <c:v>3325.694881919996</c:v>
                </c:pt>
                <c:pt idx="2022">
                  <c:v>3325.70193386</c:v>
                </c:pt>
                <c:pt idx="2023">
                  <c:v>3325.75693703</c:v>
                </c:pt>
                <c:pt idx="2024">
                  <c:v>3325.75740385</c:v>
                </c:pt>
                <c:pt idx="2025">
                  <c:v>3325.79517484</c:v>
                </c:pt>
                <c:pt idx="2026">
                  <c:v>3326.87733388</c:v>
                </c:pt>
                <c:pt idx="2027">
                  <c:v>3326.89292407</c:v>
                </c:pt>
                <c:pt idx="2028">
                  <c:v>3326.92122102</c:v>
                </c:pt>
                <c:pt idx="2029">
                  <c:v>3326.93512893</c:v>
                </c:pt>
                <c:pt idx="2030">
                  <c:v>3326.95129085</c:v>
                </c:pt>
                <c:pt idx="2031">
                  <c:v>3328.05725193</c:v>
                </c:pt>
                <c:pt idx="2032">
                  <c:v>3328.07262802</c:v>
                </c:pt>
                <c:pt idx="2033">
                  <c:v>3328.14814687</c:v>
                </c:pt>
                <c:pt idx="2034">
                  <c:v>3328.14789987</c:v>
                </c:pt>
                <c:pt idx="2035">
                  <c:v>3328.24298286</c:v>
                </c:pt>
                <c:pt idx="2036">
                  <c:v>3329.34791803</c:v>
                </c:pt>
                <c:pt idx="2037">
                  <c:v>3329.37867403</c:v>
                </c:pt>
                <c:pt idx="2038">
                  <c:v>3329.47344398</c:v>
                </c:pt>
                <c:pt idx="2039">
                  <c:v>3329.48355699</c:v>
                </c:pt>
                <c:pt idx="2040">
                  <c:v>3329.55364203</c:v>
                </c:pt>
                <c:pt idx="2041">
                  <c:v>3330.622262</c:v>
                </c:pt>
                <c:pt idx="2042">
                  <c:v>3330.65541506</c:v>
                </c:pt>
                <c:pt idx="2043">
                  <c:v>3330.6890769</c:v>
                </c:pt>
                <c:pt idx="2044">
                  <c:v>3330.86938691</c:v>
                </c:pt>
                <c:pt idx="2045">
                  <c:v>3330.90839887</c:v>
                </c:pt>
                <c:pt idx="2046">
                  <c:v>3330.92390704</c:v>
                </c:pt>
                <c:pt idx="2047">
                  <c:v>3330.93722701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628896"/>
        <c:axId val="-2101631648"/>
      </c:scatterChart>
      <c:valAx>
        <c:axId val="-2101637600"/>
        <c:scaling>
          <c:orientation val="minMax"/>
          <c:max val="4.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-2101634496"/>
        <c:crosses val="autoZero"/>
        <c:crossBetween val="midCat"/>
        <c:majorUnit val="1.0"/>
        <c:minorUnit val="1.0"/>
      </c:valAx>
      <c:valAx>
        <c:axId val="-2101634496"/>
        <c:scaling>
          <c:orientation val="minMax"/>
          <c:max val="4000.0"/>
          <c:min val="0.0"/>
        </c:scaling>
        <c:delete val="0"/>
        <c:axPos val="l"/>
        <c:numFmt formatCode="General" sourceLinked="1"/>
        <c:majorTickMark val="none"/>
        <c:minorTickMark val="none"/>
        <c:tickLblPos val="nextTo"/>
        <c:crossAx val="-2101637600"/>
        <c:crosses val="autoZero"/>
        <c:crossBetween val="midCat"/>
      </c:valAx>
      <c:valAx>
        <c:axId val="-2101631648"/>
        <c:scaling>
          <c:orientation val="minMax"/>
          <c:max val="3500.0"/>
          <c:min val="0.0"/>
        </c:scaling>
        <c:delete val="1"/>
        <c:axPos val="r"/>
        <c:numFmt formatCode="General" sourceLinked="1"/>
        <c:majorTickMark val="out"/>
        <c:minorTickMark val="none"/>
        <c:tickLblPos val="nextTo"/>
        <c:crossAx val="-2101628896"/>
        <c:crosses val="max"/>
        <c:crossBetween val="midCat"/>
      </c:valAx>
      <c:valAx>
        <c:axId val="-2101628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01631648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b="0">
          <a:latin typeface="NimbusRomNo9L" charset="0"/>
          <a:ea typeface="NimbusRomNo9L" charset="0"/>
          <a:cs typeface="NimbusRomNo9L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Task-Start</c:v>
          </c:tx>
          <c:spPr>
            <a:ln w="19050">
              <a:noFill/>
            </a:ln>
          </c:spPr>
          <c:marker>
            <c:symbol val="circle"/>
            <c:size val="10"/>
          </c:marker>
          <c:xVal>
            <c:numRef>
              <c:f>Sheet1!$I:$I</c:f>
              <c:numCache>
                <c:formatCode>General</c:formatCode>
                <c:ptCount val="104857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2.0</c:v>
                </c:pt>
                <c:pt idx="89">
                  <c:v>2.0</c:v>
                </c:pt>
                <c:pt idx="90">
                  <c:v>2.0</c:v>
                </c:pt>
                <c:pt idx="91">
                  <c:v>2.0</c:v>
                </c:pt>
                <c:pt idx="92">
                  <c:v>2.0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2.0</c:v>
                </c:pt>
                <c:pt idx="99">
                  <c:v>2.0</c:v>
                </c:pt>
                <c:pt idx="100">
                  <c:v>2.0</c:v>
                </c:pt>
                <c:pt idx="101">
                  <c:v>2.0</c:v>
                </c:pt>
                <c:pt idx="102">
                  <c:v>2.0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2.0</c:v>
                </c:pt>
                <c:pt idx="114">
                  <c:v>2.0</c:v>
                </c:pt>
                <c:pt idx="115">
                  <c:v>2.0</c:v>
                </c:pt>
                <c:pt idx="116">
                  <c:v>2.0</c:v>
                </c:pt>
                <c:pt idx="117">
                  <c:v>2.0</c:v>
                </c:pt>
                <c:pt idx="118">
                  <c:v>2.0</c:v>
                </c:pt>
                <c:pt idx="119">
                  <c:v>2.0</c:v>
                </c:pt>
                <c:pt idx="120">
                  <c:v>2.0</c:v>
                </c:pt>
                <c:pt idx="121">
                  <c:v>2.0</c:v>
                </c:pt>
                <c:pt idx="122">
                  <c:v>2.0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2.0</c:v>
                </c:pt>
                <c:pt idx="129">
                  <c:v>2.0</c:v>
                </c:pt>
                <c:pt idx="130">
                  <c:v>2.0</c:v>
                </c:pt>
                <c:pt idx="131">
                  <c:v>2.0</c:v>
                </c:pt>
                <c:pt idx="132">
                  <c:v>2.0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2.0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2.0</c:v>
                </c:pt>
                <c:pt idx="145">
                  <c:v>2.0</c:v>
                </c:pt>
                <c:pt idx="146">
                  <c:v>2.0</c:v>
                </c:pt>
                <c:pt idx="147">
                  <c:v>2.0</c:v>
                </c:pt>
                <c:pt idx="148">
                  <c:v>2.0</c:v>
                </c:pt>
                <c:pt idx="149">
                  <c:v>2.0</c:v>
                </c:pt>
                <c:pt idx="150">
                  <c:v>2.0</c:v>
                </c:pt>
                <c:pt idx="151">
                  <c:v>2.0</c:v>
                </c:pt>
                <c:pt idx="152">
                  <c:v>2.0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2.0</c:v>
                </c:pt>
                <c:pt idx="159">
                  <c:v>2.0</c:v>
                </c:pt>
                <c:pt idx="160">
                  <c:v>2.0</c:v>
                </c:pt>
                <c:pt idx="161">
                  <c:v>2.0</c:v>
                </c:pt>
                <c:pt idx="162">
                  <c:v>2.0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2.0</c:v>
                </c:pt>
                <c:pt idx="174">
                  <c:v>2.0</c:v>
                </c:pt>
                <c:pt idx="175">
                  <c:v>2.0</c:v>
                </c:pt>
                <c:pt idx="176">
                  <c:v>2.0</c:v>
                </c:pt>
                <c:pt idx="177">
                  <c:v>2.0</c:v>
                </c:pt>
                <c:pt idx="178">
                  <c:v>2.0</c:v>
                </c:pt>
                <c:pt idx="179">
                  <c:v>2.0</c:v>
                </c:pt>
                <c:pt idx="180">
                  <c:v>2.0</c:v>
                </c:pt>
                <c:pt idx="181">
                  <c:v>2.0</c:v>
                </c:pt>
                <c:pt idx="182">
                  <c:v>2.0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2.0</c:v>
                </c:pt>
                <c:pt idx="189">
                  <c:v>2.0</c:v>
                </c:pt>
                <c:pt idx="190">
                  <c:v>2.0</c:v>
                </c:pt>
                <c:pt idx="191">
                  <c:v>2.0</c:v>
                </c:pt>
                <c:pt idx="192">
                  <c:v>2.0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2.0</c:v>
                </c:pt>
                <c:pt idx="199">
                  <c:v>2.0</c:v>
                </c:pt>
                <c:pt idx="200">
                  <c:v>2.0</c:v>
                </c:pt>
                <c:pt idx="201">
                  <c:v>2.0</c:v>
                </c:pt>
                <c:pt idx="202">
                  <c:v>2.0</c:v>
                </c:pt>
                <c:pt idx="203">
                  <c:v>1.0</c:v>
                </c:pt>
                <c:pt idx="204">
                  <c:v>1.0</c:v>
                </c:pt>
                <c:pt idx="205">
                  <c:v>1.0</c:v>
                </c:pt>
                <c:pt idx="206">
                  <c:v>1.0</c:v>
                </c:pt>
                <c:pt idx="207">
                  <c:v>1.0</c:v>
                </c:pt>
                <c:pt idx="208">
                  <c:v>2.0</c:v>
                </c:pt>
                <c:pt idx="209">
                  <c:v>2.0</c:v>
                </c:pt>
                <c:pt idx="210">
                  <c:v>2.0</c:v>
                </c:pt>
                <c:pt idx="211">
                  <c:v>2.0</c:v>
                </c:pt>
                <c:pt idx="212">
                  <c:v>2.0</c:v>
                </c:pt>
                <c:pt idx="213">
                  <c:v>1.0</c:v>
                </c:pt>
                <c:pt idx="214">
                  <c:v>1.0</c:v>
                </c:pt>
                <c:pt idx="215">
                  <c:v>1.0</c:v>
                </c:pt>
                <c:pt idx="216">
                  <c:v>1.0</c:v>
                </c:pt>
                <c:pt idx="217">
                  <c:v>1.0</c:v>
                </c:pt>
                <c:pt idx="218">
                  <c:v>2.0</c:v>
                </c:pt>
                <c:pt idx="219">
                  <c:v>2.0</c:v>
                </c:pt>
                <c:pt idx="220">
                  <c:v>2.0</c:v>
                </c:pt>
                <c:pt idx="221">
                  <c:v>2.0</c:v>
                </c:pt>
                <c:pt idx="222">
                  <c:v>2.0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2.0</c:v>
                </c:pt>
                <c:pt idx="229">
                  <c:v>2.0</c:v>
                </c:pt>
                <c:pt idx="230">
                  <c:v>2.0</c:v>
                </c:pt>
                <c:pt idx="231">
                  <c:v>2.0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1.0</c:v>
                </c:pt>
                <c:pt idx="236">
                  <c:v>1.0</c:v>
                </c:pt>
                <c:pt idx="237">
                  <c:v>2.0</c:v>
                </c:pt>
                <c:pt idx="238">
                  <c:v>2.0</c:v>
                </c:pt>
                <c:pt idx="239">
                  <c:v>2.0</c:v>
                </c:pt>
                <c:pt idx="240">
                  <c:v>2.0</c:v>
                </c:pt>
                <c:pt idx="241">
                  <c:v>2.0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2.0</c:v>
                </c:pt>
                <c:pt idx="248">
                  <c:v>2.0</c:v>
                </c:pt>
                <c:pt idx="249">
                  <c:v>2.0</c:v>
                </c:pt>
                <c:pt idx="250">
                  <c:v>2.0</c:v>
                </c:pt>
                <c:pt idx="251">
                  <c:v>2.0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1.0</c:v>
                </c:pt>
                <c:pt idx="257">
                  <c:v>1.0</c:v>
                </c:pt>
                <c:pt idx="258">
                  <c:v>1.0</c:v>
                </c:pt>
                <c:pt idx="259">
                  <c:v>1.0</c:v>
                </c:pt>
                <c:pt idx="260">
                  <c:v>1.0</c:v>
                </c:pt>
                <c:pt idx="261">
                  <c:v>1.0</c:v>
                </c:pt>
                <c:pt idx="262">
                  <c:v>2.0</c:v>
                </c:pt>
                <c:pt idx="263">
                  <c:v>2.0</c:v>
                </c:pt>
                <c:pt idx="264">
                  <c:v>2.0</c:v>
                </c:pt>
                <c:pt idx="265">
                  <c:v>2.0</c:v>
                </c:pt>
                <c:pt idx="266">
                  <c:v>2.0</c:v>
                </c:pt>
                <c:pt idx="267">
                  <c:v>2.0</c:v>
                </c:pt>
                <c:pt idx="268">
                  <c:v>2.0</c:v>
                </c:pt>
                <c:pt idx="269">
                  <c:v>2.0</c:v>
                </c:pt>
                <c:pt idx="270">
                  <c:v>2.0</c:v>
                </c:pt>
                <c:pt idx="271">
                  <c:v>2.0</c:v>
                </c:pt>
                <c:pt idx="272">
                  <c:v>1.0</c:v>
                </c:pt>
                <c:pt idx="273">
                  <c:v>1.0</c:v>
                </c:pt>
                <c:pt idx="274">
                  <c:v>1.0</c:v>
                </c:pt>
                <c:pt idx="275">
                  <c:v>1.0</c:v>
                </c:pt>
                <c:pt idx="276">
                  <c:v>1.0</c:v>
                </c:pt>
                <c:pt idx="277">
                  <c:v>2.0</c:v>
                </c:pt>
                <c:pt idx="278">
                  <c:v>2.0</c:v>
                </c:pt>
                <c:pt idx="279">
                  <c:v>2.0</c:v>
                </c:pt>
                <c:pt idx="280">
                  <c:v>2.0</c:v>
                </c:pt>
                <c:pt idx="281">
                  <c:v>2.0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2.0</c:v>
                </c:pt>
                <c:pt idx="288">
                  <c:v>2.0</c:v>
                </c:pt>
                <c:pt idx="289">
                  <c:v>2.0</c:v>
                </c:pt>
                <c:pt idx="290">
                  <c:v>2.0</c:v>
                </c:pt>
                <c:pt idx="291">
                  <c:v>2.0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2.0</c:v>
                </c:pt>
                <c:pt idx="298">
                  <c:v>2.0</c:v>
                </c:pt>
                <c:pt idx="299">
                  <c:v>2.0</c:v>
                </c:pt>
                <c:pt idx="300">
                  <c:v>2.0</c:v>
                </c:pt>
                <c:pt idx="301">
                  <c:v>2.0</c:v>
                </c:pt>
                <c:pt idx="302">
                  <c:v>4.0</c:v>
                </c:pt>
                <c:pt idx="303">
                  <c:v>1.0</c:v>
                </c:pt>
                <c:pt idx="304">
                  <c:v>1.0</c:v>
                </c:pt>
                <c:pt idx="305">
                  <c:v>1.0</c:v>
                </c:pt>
                <c:pt idx="306">
                  <c:v>1.0</c:v>
                </c:pt>
                <c:pt idx="307">
                  <c:v>1.0</c:v>
                </c:pt>
                <c:pt idx="308">
                  <c:v>2.0</c:v>
                </c:pt>
                <c:pt idx="309">
                  <c:v>2.0</c:v>
                </c:pt>
                <c:pt idx="310">
                  <c:v>2.0</c:v>
                </c:pt>
                <c:pt idx="311">
                  <c:v>2.0</c:v>
                </c:pt>
                <c:pt idx="312">
                  <c:v>2.0</c:v>
                </c:pt>
                <c:pt idx="313">
                  <c:v>4.0</c:v>
                </c:pt>
                <c:pt idx="314">
                  <c:v>4.0</c:v>
                </c:pt>
                <c:pt idx="315">
                  <c:v>4.0</c:v>
                </c:pt>
                <c:pt idx="316">
                  <c:v>4.0</c:v>
                </c:pt>
                <c:pt idx="317">
                  <c:v>1.0</c:v>
                </c:pt>
                <c:pt idx="318">
                  <c:v>1.0</c:v>
                </c:pt>
                <c:pt idx="319">
                  <c:v>1.0</c:v>
                </c:pt>
                <c:pt idx="320">
                  <c:v>1.0</c:v>
                </c:pt>
                <c:pt idx="321">
                  <c:v>1.0</c:v>
                </c:pt>
                <c:pt idx="322">
                  <c:v>2.0</c:v>
                </c:pt>
                <c:pt idx="323">
                  <c:v>2.0</c:v>
                </c:pt>
                <c:pt idx="324">
                  <c:v>2.0</c:v>
                </c:pt>
                <c:pt idx="325">
                  <c:v>2.0</c:v>
                </c:pt>
                <c:pt idx="326">
                  <c:v>4.0</c:v>
                </c:pt>
                <c:pt idx="327">
                  <c:v>2.0</c:v>
                </c:pt>
                <c:pt idx="328">
                  <c:v>4.0</c:v>
                </c:pt>
                <c:pt idx="329">
                  <c:v>4.0</c:v>
                </c:pt>
                <c:pt idx="330">
                  <c:v>1.0</c:v>
                </c:pt>
                <c:pt idx="331">
                  <c:v>1.0</c:v>
                </c:pt>
                <c:pt idx="332">
                  <c:v>1.0</c:v>
                </c:pt>
                <c:pt idx="333">
                  <c:v>1.0</c:v>
                </c:pt>
                <c:pt idx="334">
                  <c:v>1.0</c:v>
                </c:pt>
                <c:pt idx="335">
                  <c:v>2.0</c:v>
                </c:pt>
                <c:pt idx="336">
                  <c:v>2.0</c:v>
                </c:pt>
                <c:pt idx="337">
                  <c:v>2.0</c:v>
                </c:pt>
                <c:pt idx="338">
                  <c:v>2.0</c:v>
                </c:pt>
                <c:pt idx="339">
                  <c:v>4.0</c:v>
                </c:pt>
                <c:pt idx="340">
                  <c:v>2.0</c:v>
                </c:pt>
                <c:pt idx="341">
                  <c:v>4.0</c:v>
                </c:pt>
                <c:pt idx="342">
                  <c:v>4.0</c:v>
                </c:pt>
                <c:pt idx="343">
                  <c:v>4.0</c:v>
                </c:pt>
                <c:pt idx="344">
                  <c:v>4.0</c:v>
                </c:pt>
                <c:pt idx="345">
                  <c:v>4.0</c:v>
                </c:pt>
                <c:pt idx="346">
                  <c:v>4.0</c:v>
                </c:pt>
                <c:pt idx="347">
                  <c:v>1.0</c:v>
                </c:pt>
                <c:pt idx="348">
                  <c:v>1.0</c:v>
                </c:pt>
                <c:pt idx="349">
                  <c:v>1.0</c:v>
                </c:pt>
                <c:pt idx="350">
                  <c:v>1.0</c:v>
                </c:pt>
                <c:pt idx="351">
                  <c:v>1.0</c:v>
                </c:pt>
                <c:pt idx="352">
                  <c:v>2.0</c:v>
                </c:pt>
                <c:pt idx="353">
                  <c:v>2.0</c:v>
                </c:pt>
                <c:pt idx="354">
                  <c:v>2.0</c:v>
                </c:pt>
                <c:pt idx="355">
                  <c:v>2.0</c:v>
                </c:pt>
                <c:pt idx="356">
                  <c:v>4.0</c:v>
                </c:pt>
                <c:pt idx="357">
                  <c:v>2.0</c:v>
                </c:pt>
                <c:pt idx="358">
                  <c:v>4.0</c:v>
                </c:pt>
                <c:pt idx="359">
                  <c:v>4.0</c:v>
                </c:pt>
                <c:pt idx="360">
                  <c:v>4.0</c:v>
                </c:pt>
                <c:pt idx="361">
                  <c:v>4.0</c:v>
                </c:pt>
                <c:pt idx="362">
                  <c:v>4.0</c:v>
                </c:pt>
                <c:pt idx="363">
                  <c:v>4.0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2.0</c:v>
                </c:pt>
                <c:pt idx="369">
                  <c:v>1.0</c:v>
                </c:pt>
                <c:pt idx="370">
                  <c:v>2.0</c:v>
                </c:pt>
                <c:pt idx="371">
                  <c:v>2.0</c:v>
                </c:pt>
                <c:pt idx="372">
                  <c:v>2.0</c:v>
                </c:pt>
                <c:pt idx="373">
                  <c:v>2.0</c:v>
                </c:pt>
                <c:pt idx="374">
                  <c:v>4.0</c:v>
                </c:pt>
                <c:pt idx="375">
                  <c:v>4.0</c:v>
                </c:pt>
                <c:pt idx="376">
                  <c:v>1.0</c:v>
                </c:pt>
                <c:pt idx="377">
                  <c:v>1.0</c:v>
                </c:pt>
                <c:pt idx="378">
                  <c:v>1.0</c:v>
                </c:pt>
                <c:pt idx="379">
                  <c:v>1.0</c:v>
                </c:pt>
                <c:pt idx="380">
                  <c:v>1.0</c:v>
                </c:pt>
                <c:pt idx="381">
                  <c:v>2.0</c:v>
                </c:pt>
                <c:pt idx="382">
                  <c:v>2.0</c:v>
                </c:pt>
                <c:pt idx="383">
                  <c:v>2.0</c:v>
                </c:pt>
                <c:pt idx="384">
                  <c:v>2.0</c:v>
                </c:pt>
                <c:pt idx="385">
                  <c:v>2.0</c:v>
                </c:pt>
                <c:pt idx="386">
                  <c:v>4.0</c:v>
                </c:pt>
                <c:pt idx="387">
                  <c:v>4.0</c:v>
                </c:pt>
                <c:pt idx="388">
                  <c:v>4.0</c:v>
                </c:pt>
                <c:pt idx="389">
                  <c:v>4.0</c:v>
                </c:pt>
                <c:pt idx="390">
                  <c:v>4.0</c:v>
                </c:pt>
                <c:pt idx="391">
                  <c:v>4.0</c:v>
                </c:pt>
                <c:pt idx="392">
                  <c:v>4.0</c:v>
                </c:pt>
                <c:pt idx="393">
                  <c:v>4.0</c:v>
                </c:pt>
                <c:pt idx="394">
                  <c:v>4.0</c:v>
                </c:pt>
                <c:pt idx="395">
                  <c:v>1.0</c:v>
                </c:pt>
                <c:pt idx="396">
                  <c:v>1.0</c:v>
                </c:pt>
                <c:pt idx="397">
                  <c:v>1.0</c:v>
                </c:pt>
                <c:pt idx="398">
                  <c:v>1.0</c:v>
                </c:pt>
                <c:pt idx="399">
                  <c:v>1.0</c:v>
                </c:pt>
                <c:pt idx="400">
                  <c:v>2.0</c:v>
                </c:pt>
                <c:pt idx="401">
                  <c:v>2.0</c:v>
                </c:pt>
                <c:pt idx="402">
                  <c:v>2.0</c:v>
                </c:pt>
                <c:pt idx="403">
                  <c:v>2.0</c:v>
                </c:pt>
                <c:pt idx="404">
                  <c:v>4.0</c:v>
                </c:pt>
                <c:pt idx="405">
                  <c:v>2.0</c:v>
                </c:pt>
                <c:pt idx="406">
                  <c:v>1.0</c:v>
                </c:pt>
                <c:pt idx="407">
                  <c:v>1.0</c:v>
                </c:pt>
                <c:pt idx="408">
                  <c:v>1.0</c:v>
                </c:pt>
                <c:pt idx="409">
                  <c:v>1.0</c:v>
                </c:pt>
                <c:pt idx="410">
                  <c:v>1.0</c:v>
                </c:pt>
                <c:pt idx="411">
                  <c:v>2.0</c:v>
                </c:pt>
                <c:pt idx="412">
                  <c:v>2.0</c:v>
                </c:pt>
                <c:pt idx="413">
                  <c:v>2.0</c:v>
                </c:pt>
                <c:pt idx="414">
                  <c:v>2.0</c:v>
                </c:pt>
                <c:pt idx="415">
                  <c:v>2.0</c:v>
                </c:pt>
                <c:pt idx="416">
                  <c:v>4.0</c:v>
                </c:pt>
                <c:pt idx="417">
                  <c:v>4.0</c:v>
                </c:pt>
                <c:pt idx="418">
                  <c:v>4.0</c:v>
                </c:pt>
                <c:pt idx="419">
                  <c:v>4.0</c:v>
                </c:pt>
                <c:pt idx="420">
                  <c:v>4.0</c:v>
                </c:pt>
                <c:pt idx="421">
                  <c:v>4.0</c:v>
                </c:pt>
                <c:pt idx="422">
                  <c:v>4.0</c:v>
                </c:pt>
                <c:pt idx="423">
                  <c:v>4.0</c:v>
                </c:pt>
                <c:pt idx="424">
                  <c:v>1.0</c:v>
                </c:pt>
                <c:pt idx="425">
                  <c:v>1.0</c:v>
                </c:pt>
                <c:pt idx="426">
                  <c:v>1.0</c:v>
                </c:pt>
                <c:pt idx="427">
                  <c:v>1.0</c:v>
                </c:pt>
                <c:pt idx="428">
                  <c:v>1.0</c:v>
                </c:pt>
                <c:pt idx="429">
                  <c:v>4.0</c:v>
                </c:pt>
                <c:pt idx="430">
                  <c:v>2.0</c:v>
                </c:pt>
                <c:pt idx="431">
                  <c:v>2.0</c:v>
                </c:pt>
                <c:pt idx="432">
                  <c:v>2.0</c:v>
                </c:pt>
                <c:pt idx="433">
                  <c:v>2.0</c:v>
                </c:pt>
                <c:pt idx="434">
                  <c:v>4.0</c:v>
                </c:pt>
                <c:pt idx="435">
                  <c:v>2.0</c:v>
                </c:pt>
                <c:pt idx="436">
                  <c:v>1.0</c:v>
                </c:pt>
                <c:pt idx="437">
                  <c:v>1.0</c:v>
                </c:pt>
                <c:pt idx="438">
                  <c:v>1.0</c:v>
                </c:pt>
                <c:pt idx="439">
                  <c:v>1.0</c:v>
                </c:pt>
                <c:pt idx="440">
                  <c:v>1.0</c:v>
                </c:pt>
                <c:pt idx="441">
                  <c:v>2.0</c:v>
                </c:pt>
                <c:pt idx="442">
                  <c:v>2.0</c:v>
                </c:pt>
                <c:pt idx="443">
                  <c:v>2.0</c:v>
                </c:pt>
                <c:pt idx="444">
                  <c:v>2.0</c:v>
                </c:pt>
                <c:pt idx="445">
                  <c:v>2.0</c:v>
                </c:pt>
                <c:pt idx="446">
                  <c:v>4.0</c:v>
                </c:pt>
                <c:pt idx="447">
                  <c:v>4.0</c:v>
                </c:pt>
                <c:pt idx="448">
                  <c:v>4.0</c:v>
                </c:pt>
                <c:pt idx="449">
                  <c:v>4.0</c:v>
                </c:pt>
                <c:pt idx="450">
                  <c:v>4.0</c:v>
                </c:pt>
                <c:pt idx="451">
                  <c:v>1.0</c:v>
                </c:pt>
                <c:pt idx="452">
                  <c:v>1.0</c:v>
                </c:pt>
                <c:pt idx="453">
                  <c:v>1.0</c:v>
                </c:pt>
                <c:pt idx="454">
                  <c:v>1.0</c:v>
                </c:pt>
                <c:pt idx="455">
                  <c:v>1.0</c:v>
                </c:pt>
                <c:pt idx="456">
                  <c:v>2.0</c:v>
                </c:pt>
                <c:pt idx="457">
                  <c:v>2.0</c:v>
                </c:pt>
                <c:pt idx="458">
                  <c:v>2.0</c:v>
                </c:pt>
                <c:pt idx="459">
                  <c:v>2.0</c:v>
                </c:pt>
                <c:pt idx="460">
                  <c:v>4.0</c:v>
                </c:pt>
                <c:pt idx="461">
                  <c:v>2.0</c:v>
                </c:pt>
                <c:pt idx="462">
                  <c:v>1.0</c:v>
                </c:pt>
                <c:pt idx="463">
                  <c:v>1.0</c:v>
                </c:pt>
                <c:pt idx="464">
                  <c:v>1.0</c:v>
                </c:pt>
                <c:pt idx="465">
                  <c:v>1.0</c:v>
                </c:pt>
                <c:pt idx="466">
                  <c:v>4.0</c:v>
                </c:pt>
                <c:pt idx="467">
                  <c:v>1.0</c:v>
                </c:pt>
                <c:pt idx="468">
                  <c:v>2.0</c:v>
                </c:pt>
                <c:pt idx="469">
                  <c:v>2.0</c:v>
                </c:pt>
                <c:pt idx="470">
                  <c:v>2.0</c:v>
                </c:pt>
                <c:pt idx="471">
                  <c:v>2.0</c:v>
                </c:pt>
                <c:pt idx="472">
                  <c:v>4.0</c:v>
                </c:pt>
                <c:pt idx="473">
                  <c:v>2.0</c:v>
                </c:pt>
                <c:pt idx="474">
                  <c:v>4.0</c:v>
                </c:pt>
                <c:pt idx="475">
                  <c:v>4.0</c:v>
                </c:pt>
                <c:pt idx="476">
                  <c:v>4.0</c:v>
                </c:pt>
                <c:pt idx="477">
                  <c:v>4.0</c:v>
                </c:pt>
                <c:pt idx="478">
                  <c:v>4.0</c:v>
                </c:pt>
                <c:pt idx="479">
                  <c:v>4.0</c:v>
                </c:pt>
                <c:pt idx="480">
                  <c:v>4.0</c:v>
                </c:pt>
                <c:pt idx="481">
                  <c:v>1.0</c:v>
                </c:pt>
                <c:pt idx="482">
                  <c:v>1.0</c:v>
                </c:pt>
                <c:pt idx="483">
                  <c:v>1.0</c:v>
                </c:pt>
                <c:pt idx="484">
                  <c:v>1.0</c:v>
                </c:pt>
                <c:pt idx="485">
                  <c:v>1.0</c:v>
                </c:pt>
                <c:pt idx="486">
                  <c:v>2.0</c:v>
                </c:pt>
                <c:pt idx="487">
                  <c:v>2.0</c:v>
                </c:pt>
                <c:pt idx="488">
                  <c:v>2.0</c:v>
                </c:pt>
                <c:pt idx="489">
                  <c:v>2.0</c:v>
                </c:pt>
                <c:pt idx="490">
                  <c:v>2.0</c:v>
                </c:pt>
                <c:pt idx="491">
                  <c:v>4.0</c:v>
                </c:pt>
                <c:pt idx="492">
                  <c:v>4.0</c:v>
                </c:pt>
                <c:pt idx="493">
                  <c:v>4.0</c:v>
                </c:pt>
                <c:pt idx="494">
                  <c:v>4.0</c:v>
                </c:pt>
                <c:pt idx="495">
                  <c:v>4.0</c:v>
                </c:pt>
                <c:pt idx="496">
                  <c:v>4.0</c:v>
                </c:pt>
                <c:pt idx="497">
                  <c:v>4.0</c:v>
                </c:pt>
                <c:pt idx="498">
                  <c:v>1.0</c:v>
                </c:pt>
                <c:pt idx="499">
                  <c:v>1.0</c:v>
                </c:pt>
                <c:pt idx="500">
                  <c:v>1.0</c:v>
                </c:pt>
                <c:pt idx="501">
                  <c:v>1.0</c:v>
                </c:pt>
                <c:pt idx="502">
                  <c:v>4.0</c:v>
                </c:pt>
                <c:pt idx="503">
                  <c:v>1.0</c:v>
                </c:pt>
                <c:pt idx="504">
                  <c:v>2.0</c:v>
                </c:pt>
                <c:pt idx="505">
                  <c:v>2.0</c:v>
                </c:pt>
                <c:pt idx="506">
                  <c:v>2.0</c:v>
                </c:pt>
                <c:pt idx="507">
                  <c:v>2.0</c:v>
                </c:pt>
                <c:pt idx="508">
                  <c:v>4.0</c:v>
                </c:pt>
                <c:pt idx="509">
                  <c:v>2.0</c:v>
                </c:pt>
                <c:pt idx="510">
                  <c:v>4.0</c:v>
                </c:pt>
                <c:pt idx="511">
                  <c:v>1.0</c:v>
                </c:pt>
                <c:pt idx="512">
                  <c:v>1.0</c:v>
                </c:pt>
                <c:pt idx="513">
                  <c:v>1.0</c:v>
                </c:pt>
                <c:pt idx="514">
                  <c:v>1.0</c:v>
                </c:pt>
                <c:pt idx="515">
                  <c:v>1.0</c:v>
                </c:pt>
                <c:pt idx="516">
                  <c:v>2.0</c:v>
                </c:pt>
                <c:pt idx="517">
                  <c:v>2.0</c:v>
                </c:pt>
                <c:pt idx="518">
                  <c:v>2.0</c:v>
                </c:pt>
                <c:pt idx="519">
                  <c:v>2.0</c:v>
                </c:pt>
                <c:pt idx="520">
                  <c:v>4.0</c:v>
                </c:pt>
                <c:pt idx="521">
                  <c:v>2.0</c:v>
                </c:pt>
                <c:pt idx="522">
                  <c:v>4.0</c:v>
                </c:pt>
                <c:pt idx="523">
                  <c:v>4.0</c:v>
                </c:pt>
                <c:pt idx="524">
                  <c:v>4.0</c:v>
                </c:pt>
                <c:pt idx="525">
                  <c:v>4.0</c:v>
                </c:pt>
                <c:pt idx="526">
                  <c:v>1.0</c:v>
                </c:pt>
                <c:pt idx="527">
                  <c:v>1.0</c:v>
                </c:pt>
                <c:pt idx="528">
                  <c:v>1.0</c:v>
                </c:pt>
                <c:pt idx="529">
                  <c:v>1.0</c:v>
                </c:pt>
                <c:pt idx="530">
                  <c:v>1.0</c:v>
                </c:pt>
                <c:pt idx="531">
                  <c:v>2.0</c:v>
                </c:pt>
                <c:pt idx="532">
                  <c:v>2.0</c:v>
                </c:pt>
                <c:pt idx="533">
                  <c:v>2.0</c:v>
                </c:pt>
                <c:pt idx="534">
                  <c:v>2.0</c:v>
                </c:pt>
                <c:pt idx="535">
                  <c:v>1.0</c:v>
                </c:pt>
                <c:pt idx="536">
                  <c:v>1.0</c:v>
                </c:pt>
                <c:pt idx="537">
                  <c:v>1.0</c:v>
                </c:pt>
                <c:pt idx="538">
                  <c:v>1.0</c:v>
                </c:pt>
                <c:pt idx="539">
                  <c:v>4.0</c:v>
                </c:pt>
                <c:pt idx="540">
                  <c:v>1.0</c:v>
                </c:pt>
                <c:pt idx="541">
                  <c:v>2.0</c:v>
                </c:pt>
                <c:pt idx="542">
                  <c:v>2.0</c:v>
                </c:pt>
                <c:pt idx="543">
                  <c:v>2.0</c:v>
                </c:pt>
                <c:pt idx="544">
                  <c:v>2.0</c:v>
                </c:pt>
                <c:pt idx="545">
                  <c:v>4.0</c:v>
                </c:pt>
                <c:pt idx="546">
                  <c:v>2.0</c:v>
                </c:pt>
                <c:pt idx="547">
                  <c:v>4.0</c:v>
                </c:pt>
                <c:pt idx="548">
                  <c:v>4.0</c:v>
                </c:pt>
                <c:pt idx="549">
                  <c:v>4.0</c:v>
                </c:pt>
                <c:pt idx="550">
                  <c:v>4.0</c:v>
                </c:pt>
                <c:pt idx="551">
                  <c:v>4.0</c:v>
                </c:pt>
                <c:pt idx="552">
                  <c:v>4.0</c:v>
                </c:pt>
                <c:pt idx="553">
                  <c:v>4.0</c:v>
                </c:pt>
                <c:pt idx="554">
                  <c:v>4.0</c:v>
                </c:pt>
                <c:pt idx="555">
                  <c:v>1.0</c:v>
                </c:pt>
                <c:pt idx="556">
                  <c:v>1.0</c:v>
                </c:pt>
                <c:pt idx="557">
                  <c:v>1.0</c:v>
                </c:pt>
                <c:pt idx="558">
                  <c:v>1.0</c:v>
                </c:pt>
                <c:pt idx="559">
                  <c:v>1.0</c:v>
                </c:pt>
                <c:pt idx="560">
                  <c:v>2.0</c:v>
                </c:pt>
                <c:pt idx="561">
                  <c:v>2.0</c:v>
                </c:pt>
                <c:pt idx="562">
                  <c:v>2.0</c:v>
                </c:pt>
                <c:pt idx="563">
                  <c:v>2.0</c:v>
                </c:pt>
                <c:pt idx="564">
                  <c:v>4.0</c:v>
                </c:pt>
                <c:pt idx="565">
                  <c:v>2.0</c:v>
                </c:pt>
                <c:pt idx="566">
                  <c:v>1.0</c:v>
                </c:pt>
                <c:pt idx="567">
                  <c:v>1.0</c:v>
                </c:pt>
                <c:pt idx="568">
                  <c:v>1.0</c:v>
                </c:pt>
                <c:pt idx="569">
                  <c:v>1.0</c:v>
                </c:pt>
                <c:pt idx="570">
                  <c:v>4.0</c:v>
                </c:pt>
                <c:pt idx="571">
                  <c:v>1.0</c:v>
                </c:pt>
                <c:pt idx="572">
                  <c:v>2.0</c:v>
                </c:pt>
                <c:pt idx="573">
                  <c:v>2.0</c:v>
                </c:pt>
                <c:pt idx="574">
                  <c:v>2.0</c:v>
                </c:pt>
                <c:pt idx="575">
                  <c:v>2.0</c:v>
                </c:pt>
                <c:pt idx="576">
                  <c:v>4.0</c:v>
                </c:pt>
                <c:pt idx="577">
                  <c:v>2.0</c:v>
                </c:pt>
                <c:pt idx="578">
                  <c:v>4.0</c:v>
                </c:pt>
                <c:pt idx="579">
                  <c:v>4.0</c:v>
                </c:pt>
                <c:pt idx="580">
                  <c:v>4.0</c:v>
                </c:pt>
                <c:pt idx="581">
                  <c:v>4.0</c:v>
                </c:pt>
                <c:pt idx="582">
                  <c:v>4.0</c:v>
                </c:pt>
                <c:pt idx="583">
                  <c:v>4.0</c:v>
                </c:pt>
                <c:pt idx="584">
                  <c:v>4.0</c:v>
                </c:pt>
                <c:pt idx="585">
                  <c:v>1.0</c:v>
                </c:pt>
                <c:pt idx="586">
                  <c:v>1.0</c:v>
                </c:pt>
                <c:pt idx="587">
                  <c:v>1.0</c:v>
                </c:pt>
                <c:pt idx="588">
                  <c:v>1.0</c:v>
                </c:pt>
                <c:pt idx="589">
                  <c:v>1.0</c:v>
                </c:pt>
                <c:pt idx="590">
                  <c:v>2.0</c:v>
                </c:pt>
                <c:pt idx="591">
                  <c:v>2.0</c:v>
                </c:pt>
                <c:pt idx="592">
                  <c:v>2.0</c:v>
                </c:pt>
                <c:pt idx="593">
                  <c:v>2.0</c:v>
                </c:pt>
                <c:pt idx="594">
                  <c:v>2.0</c:v>
                </c:pt>
                <c:pt idx="595">
                  <c:v>4.0</c:v>
                </c:pt>
                <c:pt idx="596">
                  <c:v>4.0</c:v>
                </c:pt>
                <c:pt idx="597">
                  <c:v>4.0</c:v>
                </c:pt>
                <c:pt idx="598">
                  <c:v>4.0</c:v>
                </c:pt>
                <c:pt idx="599">
                  <c:v>4.0</c:v>
                </c:pt>
                <c:pt idx="600">
                  <c:v>4.0</c:v>
                </c:pt>
                <c:pt idx="601">
                  <c:v>4.0</c:v>
                </c:pt>
                <c:pt idx="602">
                  <c:v>4.0</c:v>
                </c:pt>
                <c:pt idx="603">
                  <c:v>1.0</c:v>
                </c:pt>
                <c:pt idx="604">
                  <c:v>1.0</c:v>
                </c:pt>
                <c:pt idx="605">
                  <c:v>1.0</c:v>
                </c:pt>
                <c:pt idx="606">
                  <c:v>1.0</c:v>
                </c:pt>
                <c:pt idx="607">
                  <c:v>4.0</c:v>
                </c:pt>
                <c:pt idx="608">
                  <c:v>2.0</c:v>
                </c:pt>
                <c:pt idx="609">
                  <c:v>2.0</c:v>
                </c:pt>
                <c:pt idx="610">
                  <c:v>2.0</c:v>
                </c:pt>
                <c:pt idx="611">
                  <c:v>2.0</c:v>
                </c:pt>
                <c:pt idx="612">
                  <c:v>2.0</c:v>
                </c:pt>
                <c:pt idx="613">
                  <c:v>4.0</c:v>
                </c:pt>
                <c:pt idx="614">
                  <c:v>1.0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1.0</c:v>
                </c:pt>
                <c:pt idx="619">
                  <c:v>1.0</c:v>
                </c:pt>
                <c:pt idx="620">
                  <c:v>2.0</c:v>
                </c:pt>
                <c:pt idx="621">
                  <c:v>2.0</c:v>
                </c:pt>
                <c:pt idx="622">
                  <c:v>2.0</c:v>
                </c:pt>
                <c:pt idx="623">
                  <c:v>4.0</c:v>
                </c:pt>
                <c:pt idx="624">
                  <c:v>2.0</c:v>
                </c:pt>
                <c:pt idx="625">
                  <c:v>4.0</c:v>
                </c:pt>
                <c:pt idx="626">
                  <c:v>4.0</c:v>
                </c:pt>
                <c:pt idx="627">
                  <c:v>4.0</c:v>
                </c:pt>
                <c:pt idx="628">
                  <c:v>4.0</c:v>
                </c:pt>
                <c:pt idx="629">
                  <c:v>1.0</c:v>
                </c:pt>
                <c:pt idx="630">
                  <c:v>1.0</c:v>
                </c:pt>
                <c:pt idx="631">
                  <c:v>1.0</c:v>
                </c:pt>
                <c:pt idx="632">
                  <c:v>1.0</c:v>
                </c:pt>
                <c:pt idx="633">
                  <c:v>1.0</c:v>
                </c:pt>
                <c:pt idx="634">
                  <c:v>2.0</c:v>
                </c:pt>
                <c:pt idx="635">
                  <c:v>2.0</c:v>
                </c:pt>
                <c:pt idx="636">
                  <c:v>2.0</c:v>
                </c:pt>
                <c:pt idx="637">
                  <c:v>2.0</c:v>
                </c:pt>
                <c:pt idx="638">
                  <c:v>2.0</c:v>
                </c:pt>
                <c:pt idx="639">
                  <c:v>2.0</c:v>
                </c:pt>
                <c:pt idx="640">
                  <c:v>4.0</c:v>
                </c:pt>
                <c:pt idx="641">
                  <c:v>4.0</c:v>
                </c:pt>
                <c:pt idx="642">
                  <c:v>1.0</c:v>
                </c:pt>
                <c:pt idx="643">
                  <c:v>1.0</c:v>
                </c:pt>
                <c:pt idx="644">
                  <c:v>1.0</c:v>
                </c:pt>
                <c:pt idx="645">
                  <c:v>1.0</c:v>
                </c:pt>
                <c:pt idx="646">
                  <c:v>4.0</c:v>
                </c:pt>
                <c:pt idx="647">
                  <c:v>1.0</c:v>
                </c:pt>
                <c:pt idx="648">
                  <c:v>4.0</c:v>
                </c:pt>
                <c:pt idx="649">
                  <c:v>2.0</c:v>
                </c:pt>
                <c:pt idx="650">
                  <c:v>2.0</c:v>
                </c:pt>
                <c:pt idx="651">
                  <c:v>2.0</c:v>
                </c:pt>
                <c:pt idx="652">
                  <c:v>4.0</c:v>
                </c:pt>
                <c:pt idx="653">
                  <c:v>2.0</c:v>
                </c:pt>
                <c:pt idx="654">
                  <c:v>4.0</c:v>
                </c:pt>
                <c:pt idx="655">
                  <c:v>4.0</c:v>
                </c:pt>
                <c:pt idx="656">
                  <c:v>4.0</c:v>
                </c:pt>
                <c:pt idx="657">
                  <c:v>4.0</c:v>
                </c:pt>
                <c:pt idx="658">
                  <c:v>4.0</c:v>
                </c:pt>
                <c:pt idx="659">
                  <c:v>1.0</c:v>
                </c:pt>
                <c:pt idx="660">
                  <c:v>1.0</c:v>
                </c:pt>
                <c:pt idx="661">
                  <c:v>2.0</c:v>
                </c:pt>
                <c:pt idx="662">
                  <c:v>2.0</c:v>
                </c:pt>
                <c:pt idx="663">
                  <c:v>4.0</c:v>
                </c:pt>
                <c:pt idx="664">
                  <c:v>2.0</c:v>
                </c:pt>
                <c:pt idx="665">
                  <c:v>1.0</c:v>
                </c:pt>
                <c:pt idx="666">
                  <c:v>1.0</c:v>
                </c:pt>
                <c:pt idx="667">
                  <c:v>1.0</c:v>
                </c:pt>
                <c:pt idx="668">
                  <c:v>1.0</c:v>
                </c:pt>
                <c:pt idx="669">
                  <c:v>1.0</c:v>
                </c:pt>
                <c:pt idx="670">
                  <c:v>2.0</c:v>
                </c:pt>
                <c:pt idx="671">
                  <c:v>2.0</c:v>
                </c:pt>
                <c:pt idx="672">
                  <c:v>2.0</c:v>
                </c:pt>
                <c:pt idx="673">
                  <c:v>2.0</c:v>
                </c:pt>
                <c:pt idx="674">
                  <c:v>4.0</c:v>
                </c:pt>
                <c:pt idx="675">
                  <c:v>2.0</c:v>
                </c:pt>
                <c:pt idx="676">
                  <c:v>4.0</c:v>
                </c:pt>
                <c:pt idx="677">
                  <c:v>1.0</c:v>
                </c:pt>
                <c:pt idx="678">
                  <c:v>1.0</c:v>
                </c:pt>
                <c:pt idx="679">
                  <c:v>1.0</c:v>
                </c:pt>
                <c:pt idx="680">
                  <c:v>1.0</c:v>
                </c:pt>
                <c:pt idx="681">
                  <c:v>1.0</c:v>
                </c:pt>
                <c:pt idx="682">
                  <c:v>1.0</c:v>
                </c:pt>
                <c:pt idx="683">
                  <c:v>2.0</c:v>
                </c:pt>
                <c:pt idx="684">
                  <c:v>2.0</c:v>
                </c:pt>
                <c:pt idx="685">
                  <c:v>2.0</c:v>
                </c:pt>
                <c:pt idx="686">
                  <c:v>2.0</c:v>
                </c:pt>
                <c:pt idx="687">
                  <c:v>4.0</c:v>
                </c:pt>
                <c:pt idx="688">
                  <c:v>2.0</c:v>
                </c:pt>
                <c:pt idx="689">
                  <c:v>4.0</c:v>
                </c:pt>
                <c:pt idx="690">
                  <c:v>4.0</c:v>
                </c:pt>
                <c:pt idx="691">
                  <c:v>4.0</c:v>
                </c:pt>
                <c:pt idx="692">
                  <c:v>4.0</c:v>
                </c:pt>
                <c:pt idx="693">
                  <c:v>4.0</c:v>
                </c:pt>
                <c:pt idx="694">
                  <c:v>3.0</c:v>
                </c:pt>
                <c:pt idx="695">
                  <c:v>3.0</c:v>
                </c:pt>
                <c:pt idx="696">
                  <c:v>3.0</c:v>
                </c:pt>
                <c:pt idx="697">
                  <c:v>3.0</c:v>
                </c:pt>
                <c:pt idx="698">
                  <c:v>3.0</c:v>
                </c:pt>
                <c:pt idx="699">
                  <c:v>4.0</c:v>
                </c:pt>
                <c:pt idx="700">
                  <c:v>3.0</c:v>
                </c:pt>
                <c:pt idx="701">
                  <c:v>3.0</c:v>
                </c:pt>
                <c:pt idx="702">
                  <c:v>3.0</c:v>
                </c:pt>
                <c:pt idx="703">
                  <c:v>3.0</c:v>
                </c:pt>
                <c:pt idx="704">
                  <c:v>3.0</c:v>
                </c:pt>
                <c:pt idx="705">
                  <c:v>1.0</c:v>
                </c:pt>
                <c:pt idx="706">
                  <c:v>1.0</c:v>
                </c:pt>
                <c:pt idx="707">
                  <c:v>1.0</c:v>
                </c:pt>
                <c:pt idx="708">
                  <c:v>1.0</c:v>
                </c:pt>
                <c:pt idx="709">
                  <c:v>1.0</c:v>
                </c:pt>
                <c:pt idx="710">
                  <c:v>2.0</c:v>
                </c:pt>
                <c:pt idx="711">
                  <c:v>2.0</c:v>
                </c:pt>
                <c:pt idx="712">
                  <c:v>2.0</c:v>
                </c:pt>
                <c:pt idx="713">
                  <c:v>2.0</c:v>
                </c:pt>
                <c:pt idx="714">
                  <c:v>4.0</c:v>
                </c:pt>
                <c:pt idx="715">
                  <c:v>2.0</c:v>
                </c:pt>
                <c:pt idx="716">
                  <c:v>4.0</c:v>
                </c:pt>
                <c:pt idx="717">
                  <c:v>4.0</c:v>
                </c:pt>
                <c:pt idx="718">
                  <c:v>4.0</c:v>
                </c:pt>
                <c:pt idx="719">
                  <c:v>4.0</c:v>
                </c:pt>
                <c:pt idx="720">
                  <c:v>4.0</c:v>
                </c:pt>
                <c:pt idx="721">
                  <c:v>4.0</c:v>
                </c:pt>
                <c:pt idx="722">
                  <c:v>1.0</c:v>
                </c:pt>
                <c:pt idx="723">
                  <c:v>1.0</c:v>
                </c:pt>
                <c:pt idx="724">
                  <c:v>1.0</c:v>
                </c:pt>
                <c:pt idx="725">
                  <c:v>1.0</c:v>
                </c:pt>
                <c:pt idx="726">
                  <c:v>4.0</c:v>
                </c:pt>
                <c:pt idx="727">
                  <c:v>1.0</c:v>
                </c:pt>
                <c:pt idx="728">
                  <c:v>2.0</c:v>
                </c:pt>
                <c:pt idx="729">
                  <c:v>2.0</c:v>
                </c:pt>
                <c:pt idx="730">
                  <c:v>2.0</c:v>
                </c:pt>
                <c:pt idx="731">
                  <c:v>2.0</c:v>
                </c:pt>
                <c:pt idx="732">
                  <c:v>2.0</c:v>
                </c:pt>
                <c:pt idx="733">
                  <c:v>4.0</c:v>
                </c:pt>
                <c:pt idx="734">
                  <c:v>4.0</c:v>
                </c:pt>
                <c:pt idx="735">
                  <c:v>3.0</c:v>
                </c:pt>
                <c:pt idx="736">
                  <c:v>3.0</c:v>
                </c:pt>
                <c:pt idx="737">
                  <c:v>3.0</c:v>
                </c:pt>
                <c:pt idx="738">
                  <c:v>3.0</c:v>
                </c:pt>
                <c:pt idx="739">
                  <c:v>3.0</c:v>
                </c:pt>
                <c:pt idx="740">
                  <c:v>4.0</c:v>
                </c:pt>
                <c:pt idx="741">
                  <c:v>4.0</c:v>
                </c:pt>
                <c:pt idx="742">
                  <c:v>4.0</c:v>
                </c:pt>
                <c:pt idx="743">
                  <c:v>4.0</c:v>
                </c:pt>
                <c:pt idx="744">
                  <c:v>1.0</c:v>
                </c:pt>
                <c:pt idx="745">
                  <c:v>1.0</c:v>
                </c:pt>
                <c:pt idx="746">
                  <c:v>1.0</c:v>
                </c:pt>
                <c:pt idx="747">
                  <c:v>1.0</c:v>
                </c:pt>
                <c:pt idx="748">
                  <c:v>1.0</c:v>
                </c:pt>
                <c:pt idx="749">
                  <c:v>2.0</c:v>
                </c:pt>
                <c:pt idx="750">
                  <c:v>2.0</c:v>
                </c:pt>
                <c:pt idx="751">
                  <c:v>2.0</c:v>
                </c:pt>
                <c:pt idx="752">
                  <c:v>3.0</c:v>
                </c:pt>
                <c:pt idx="753">
                  <c:v>3.0</c:v>
                </c:pt>
                <c:pt idx="754">
                  <c:v>3.0</c:v>
                </c:pt>
                <c:pt idx="755">
                  <c:v>3.0</c:v>
                </c:pt>
                <c:pt idx="756">
                  <c:v>3.0</c:v>
                </c:pt>
                <c:pt idx="757">
                  <c:v>2.0</c:v>
                </c:pt>
                <c:pt idx="758">
                  <c:v>2.0</c:v>
                </c:pt>
                <c:pt idx="759">
                  <c:v>4.0</c:v>
                </c:pt>
                <c:pt idx="760">
                  <c:v>4.0</c:v>
                </c:pt>
                <c:pt idx="761">
                  <c:v>4.0</c:v>
                </c:pt>
                <c:pt idx="762">
                  <c:v>4.0</c:v>
                </c:pt>
                <c:pt idx="763">
                  <c:v>4.0</c:v>
                </c:pt>
                <c:pt idx="764">
                  <c:v>4.0</c:v>
                </c:pt>
                <c:pt idx="765">
                  <c:v>1.0</c:v>
                </c:pt>
                <c:pt idx="766">
                  <c:v>1.0</c:v>
                </c:pt>
                <c:pt idx="767">
                  <c:v>1.0</c:v>
                </c:pt>
                <c:pt idx="768">
                  <c:v>1.0</c:v>
                </c:pt>
                <c:pt idx="769">
                  <c:v>1.0</c:v>
                </c:pt>
                <c:pt idx="770">
                  <c:v>2.0</c:v>
                </c:pt>
                <c:pt idx="771">
                  <c:v>3.0</c:v>
                </c:pt>
                <c:pt idx="772">
                  <c:v>3.0</c:v>
                </c:pt>
                <c:pt idx="773">
                  <c:v>3.0</c:v>
                </c:pt>
                <c:pt idx="774">
                  <c:v>3.0</c:v>
                </c:pt>
                <c:pt idx="775">
                  <c:v>3.0</c:v>
                </c:pt>
                <c:pt idx="776">
                  <c:v>2.0</c:v>
                </c:pt>
                <c:pt idx="777">
                  <c:v>2.0</c:v>
                </c:pt>
                <c:pt idx="778">
                  <c:v>2.0</c:v>
                </c:pt>
                <c:pt idx="779">
                  <c:v>2.0</c:v>
                </c:pt>
                <c:pt idx="780">
                  <c:v>4.0</c:v>
                </c:pt>
                <c:pt idx="781">
                  <c:v>4.0</c:v>
                </c:pt>
                <c:pt idx="782">
                  <c:v>4.0</c:v>
                </c:pt>
                <c:pt idx="783">
                  <c:v>4.0</c:v>
                </c:pt>
                <c:pt idx="784">
                  <c:v>1.0</c:v>
                </c:pt>
                <c:pt idx="785">
                  <c:v>1.0</c:v>
                </c:pt>
                <c:pt idx="786">
                  <c:v>1.0</c:v>
                </c:pt>
                <c:pt idx="787">
                  <c:v>1.0</c:v>
                </c:pt>
                <c:pt idx="788">
                  <c:v>4.0</c:v>
                </c:pt>
                <c:pt idx="789">
                  <c:v>2.0</c:v>
                </c:pt>
                <c:pt idx="790">
                  <c:v>2.0</c:v>
                </c:pt>
                <c:pt idx="791">
                  <c:v>2.0</c:v>
                </c:pt>
                <c:pt idx="792">
                  <c:v>2.0</c:v>
                </c:pt>
                <c:pt idx="793">
                  <c:v>3.0</c:v>
                </c:pt>
                <c:pt idx="794">
                  <c:v>3.0</c:v>
                </c:pt>
                <c:pt idx="795">
                  <c:v>3.0</c:v>
                </c:pt>
                <c:pt idx="796">
                  <c:v>3.0</c:v>
                </c:pt>
                <c:pt idx="797">
                  <c:v>3.0</c:v>
                </c:pt>
                <c:pt idx="798">
                  <c:v>3.0</c:v>
                </c:pt>
                <c:pt idx="799">
                  <c:v>1.0</c:v>
                </c:pt>
                <c:pt idx="800">
                  <c:v>1.0</c:v>
                </c:pt>
                <c:pt idx="801">
                  <c:v>2.0</c:v>
                </c:pt>
                <c:pt idx="802">
                  <c:v>2.0</c:v>
                </c:pt>
                <c:pt idx="803">
                  <c:v>4.0</c:v>
                </c:pt>
                <c:pt idx="804">
                  <c:v>2.0</c:v>
                </c:pt>
                <c:pt idx="805">
                  <c:v>4.0</c:v>
                </c:pt>
                <c:pt idx="806">
                  <c:v>4.0</c:v>
                </c:pt>
                <c:pt idx="807">
                  <c:v>4.0</c:v>
                </c:pt>
                <c:pt idx="808">
                  <c:v>4.0</c:v>
                </c:pt>
                <c:pt idx="809">
                  <c:v>4.0</c:v>
                </c:pt>
                <c:pt idx="810">
                  <c:v>4.0</c:v>
                </c:pt>
                <c:pt idx="811">
                  <c:v>3.0</c:v>
                </c:pt>
                <c:pt idx="812">
                  <c:v>3.0</c:v>
                </c:pt>
                <c:pt idx="813">
                  <c:v>3.0</c:v>
                </c:pt>
                <c:pt idx="814">
                  <c:v>3.0</c:v>
                </c:pt>
                <c:pt idx="815">
                  <c:v>3.0</c:v>
                </c:pt>
                <c:pt idx="816">
                  <c:v>1.0</c:v>
                </c:pt>
                <c:pt idx="817">
                  <c:v>1.0</c:v>
                </c:pt>
                <c:pt idx="818">
                  <c:v>1.0</c:v>
                </c:pt>
                <c:pt idx="819">
                  <c:v>1.0</c:v>
                </c:pt>
                <c:pt idx="820">
                  <c:v>1.0</c:v>
                </c:pt>
                <c:pt idx="821">
                  <c:v>1.0</c:v>
                </c:pt>
                <c:pt idx="822">
                  <c:v>1.0</c:v>
                </c:pt>
                <c:pt idx="823">
                  <c:v>1.0</c:v>
                </c:pt>
                <c:pt idx="824">
                  <c:v>1.0</c:v>
                </c:pt>
                <c:pt idx="825">
                  <c:v>1.0</c:v>
                </c:pt>
                <c:pt idx="826">
                  <c:v>2.0</c:v>
                </c:pt>
                <c:pt idx="827">
                  <c:v>2.0</c:v>
                </c:pt>
                <c:pt idx="828">
                  <c:v>2.0</c:v>
                </c:pt>
                <c:pt idx="829">
                  <c:v>2.0</c:v>
                </c:pt>
                <c:pt idx="830">
                  <c:v>2.0</c:v>
                </c:pt>
                <c:pt idx="831">
                  <c:v>2.0</c:v>
                </c:pt>
                <c:pt idx="832">
                  <c:v>2.0</c:v>
                </c:pt>
                <c:pt idx="833">
                  <c:v>3.0</c:v>
                </c:pt>
                <c:pt idx="834">
                  <c:v>3.0</c:v>
                </c:pt>
                <c:pt idx="835">
                  <c:v>3.0</c:v>
                </c:pt>
                <c:pt idx="836">
                  <c:v>3.0</c:v>
                </c:pt>
                <c:pt idx="837">
                  <c:v>3.0</c:v>
                </c:pt>
                <c:pt idx="838">
                  <c:v>2.0</c:v>
                </c:pt>
                <c:pt idx="839">
                  <c:v>2.0</c:v>
                </c:pt>
                <c:pt idx="840">
                  <c:v>2.0</c:v>
                </c:pt>
                <c:pt idx="841">
                  <c:v>4.0</c:v>
                </c:pt>
                <c:pt idx="842">
                  <c:v>4.0</c:v>
                </c:pt>
                <c:pt idx="843">
                  <c:v>4.0</c:v>
                </c:pt>
                <c:pt idx="844">
                  <c:v>4.0</c:v>
                </c:pt>
                <c:pt idx="845">
                  <c:v>4.0</c:v>
                </c:pt>
                <c:pt idx="846">
                  <c:v>4.0</c:v>
                </c:pt>
                <c:pt idx="847">
                  <c:v>4.0</c:v>
                </c:pt>
                <c:pt idx="848">
                  <c:v>4.0</c:v>
                </c:pt>
                <c:pt idx="849">
                  <c:v>4.0</c:v>
                </c:pt>
                <c:pt idx="850">
                  <c:v>4.0</c:v>
                </c:pt>
                <c:pt idx="851">
                  <c:v>1.0</c:v>
                </c:pt>
                <c:pt idx="852">
                  <c:v>1.0</c:v>
                </c:pt>
                <c:pt idx="853">
                  <c:v>1.0</c:v>
                </c:pt>
                <c:pt idx="854">
                  <c:v>1.0</c:v>
                </c:pt>
                <c:pt idx="855">
                  <c:v>1.0</c:v>
                </c:pt>
                <c:pt idx="856">
                  <c:v>2.0</c:v>
                </c:pt>
                <c:pt idx="857">
                  <c:v>2.0</c:v>
                </c:pt>
                <c:pt idx="858">
                  <c:v>2.0</c:v>
                </c:pt>
                <c:pt idx="859">
                  <c:v>2.0</c:v>
                </c:pt>
                <c:pt idx="860">
                  <c:v>2.0</c:v>
                </c:pt>
                <c:pt idx="861">
                  <c:v>3.0</c:v>
                </c:pt>
                <c:pt idx="862">
                  <c:v>3.0</c:v>
                </c:pt>
                <c:pt idx="863">
                  <c:v>3.0</c:v>
                </c:pt>
                <c:pt idx="864">
                  <c:v>3.0</c:v>
                </c:pt>
                <c:pt idx="865">
                  <c:v>3.0</c:v>
                </c:pt>
                <c:pt idx="866">
                  <c:v>4.0</c:v>
                </c:pt>
                <c:pt idx="867">
                  <c:v>4.0</c:v>
                </c:pt>
                <c:pt idx="868">
                  <c:v>4.0</c:v>
                </c:pt>
                <c:pt idx="869">
                  <c:v>4.0</c:v>
                </c:pt>
                <c:pt idx="870">
                  <c:v>4.0</c:v>
                </c:pt>
                <c:pt idx="871">
                  <c:v>3.0</c:v>
                </c:pt>
                <c:pt idx="872">
                  <c:v>3.0</c:v>
                </c:pt>
                <c:pt idx="873">
                  <c:v>3.0</c:v>
                </c:pt>
                <c:pt idx="874">
                  <c:v>3.0</c:v>
                </c:pt>
                <c:pt idx="875">
                  <c:v>3.0</c:v>
                </c:pt>
                <c:pt idx="876">
                  <c:v>1.0</c:v>
                </c:pt>
                <c:pt idx="877">
                  <c:v>1.0</c:v>
                </c:pt>
                <c:pt idx="878">
                  <c:v>1.0</c:v>
                </c:pt>
                <c:pt idx="879">
                  <c:v>1.0</c:v>
                </c:pt>
                <c:pt idx="880">
                  <c:v>1.0</c:v>
                </c:pt>
                <c:pt idx="881">
                  <c:v>2.0</c:v>
                </c:pt>
                <c:pt idx="882">
                  <c:v>2.0</c:v>
                </c:pt>
                <c:pt idx="883">
                  <c:v>2.0</c:v>
                </c:pt>
                <c:pt idx="884">
                  <c:v>2.0</c:v>
                </c:pt>
                <c:pt idx="885">
                  <c:v>2.0</c:v>
                </c:pt>
                <c:pt idx="886">
                  <c:v>4.0</c:v>
                </c:pt>
                <c:pt idx="887">
                  <c:v>4.0</c:v>
                </c:pt>
                <c:pt idx="888">
                  <c:v>4.0</c:v>
                </c:pt>
                <c:pt idx="889">
                  <c:v>4.0</c:v>
                </c:pt>
                <c:pt idx="890">
                  <c:v>4.0</c:v>
                </c:pt>
                <c:pt idx="891">
                  <c:v>1.0</c:v>
                </c:pt>
                <c:pt idx="892">
                  <c:v>1.0</c:v>
                </c:pt>
                <c:pt idx="893">
                  <c:v>1.0</c:v>
                </c:pt>
                <c:pt idx="894">
                  <c:v>1.0</c:v>
                </c:pt>
                <c:pt idx="895">
                  <c:v>1.0</c:v>
                </c:pt>
                <c:pt idx="896">
                  <c:v>2.0</c:v>
                </c:pt>
                <c:pt idx="897">
                  <c:v>2.0</c:v>
                </c:pt>
                <c:pt idx="898">
                  <c:v>2.0</c:v>
                </c:pt>
                <c:pt idx="899">
                  <c:v>2.0</c:v>
                </c:pt>
                <c:pt idx="900">
                  <c:v>2.0</c:v>
                </c:pt>
                <c:pt idx="901">
                  <c:v>3.0</c:v>
                </c:pt>
                <c:pt idx="902">
                  <c:v>3.0</c:v>
                </c:pt>
                <c:pt idx="903">
                  <c:v>3.0</c:v>
                </c:pt>
                <c:pt idx="904">
                  <c:v>3.0</c:v>
                </c:pt>
                <c:pt idx="905">
                  <c:v>3.0</c:v>
                </c:pt>
                <c:pt idx="906">
                  <c:v>3.0</c:v>
                </c:pt>
                <c:pt idx="907">
                  <c:v>3.0</c:v>
                </c:pt>
                <c:pt idx="908">
                  <c:v>3.0</c:v>
                </c:pt>
                <c:pt idx="909">
                  <c:v>3.0</c:v>
                </c:pt>
                <c:pt idx="910">
                  <c:v>3.0</c:v>
                </c:pt>
                <c:pt idx="911">
                  <c:v>1.0</c:v>
                </c:pt>
                <c:pt idx="912">
                  <c:v>1.0</c:v>
                </c:pt>
                <c:pt idx="913">
                  <c:v>1.0</c:v>
                </c:pt>
                <c:pt idx="914">
                  <c:v>1.0</c:v>
                </c:pt>
                <c:pt idx="915">
                  <c:v>1.0</c:v>
                </c:pt>
                <c:pt idx="916">
                  <c:v>2.0</c:v>
                </c:pt>
                <c:pt idx="917">
                  <c:v>2.0</c:v>
                </c:pt>
                <c:pt idx="918">
                  <c:v>2.0</c:v>
                </c:pt>
                <c:pt idx="919">
                  <c:v>4.0</c:v>
                </c:pt>
                <c:pt idx="920">
                  <c:v>2.0</c:v>
                </c:pt>
                <c:pt idx="921">
                  <c:v>4.0</c:v>
                </c:pt>
                <c:pt idx="922">
                  <c:v>4.0</c:v>
                </c:pt>
                <c:pt idx="923">
                  <c:v>1.0</c:v>
                </c:pt>
                <c:pt idx="924">
                  <c:v>1.0</c:v>
                </c:pt>
                <c:pt idx="925">
                  <c:v>1.0</c:v>
                </c:pt>
                <c:pt idx="926">
                  <c:v>1.0</c:v>
                </c:pt>
                <c:pt idx="927">
                  <c:v>1.0</c:v>
                </c:pt>
                <c:pt idx="928">
                  <c:v>2.0</c:v>
                </c:pt>
                <c:pt idx="929">
                  <c:v>2.0</c:v>
                </c:pt>
                <c:pt idx="930">
                  <c:v>2.0</c:v>
                </c:pt>
                <c:pt idx="931">
                  <c:v>2.0</c:v>
                </c:pt>
                <c:pt idx="932">
                  <c:v>2.0</c:v>
                </c:pt>
                <c:pt idx="933">
                  <c:v>4.0</c:v>
                </c:pt>
                <c:pt idx="934">
                  <c:v>2.0</c:v>
                </c:pt>
                <c:pt idx="935">
                  <c:v>4.0</c:v>
                </c:pt>
                <c:pt idx="936">
                  <c:v>4.0</c:v>
                </c:pt>
                <c:pt idx="937">
                  <c:v>3.0</c:v>
                </c:pt>
                <c:pt idx="938">
                  <c:v>3.0</c:v>
                </c:pt>
                <c:pt idx="939">
                  <c:v>3.0</c:v>
                </c:pt>
                <c:pt idx="940">
                  <c:v>3.0</c:v>
                </c:pt>
                <c:pt idx="941">
                  <c:v>3.0</c:v>
                </c:pt>
                <c:pt idx="942">
                  <c:v>4.0</c:v>
                </c:pt>
                <c:pt idx="943">
                  <c:v>4.0</c:v>
                </c:pt>
                <c:pt idx="944">
                  <c:v>4.0</c:v>
                </c:pt>
                <c:pt idx="945">
                  <c:v>4.0</c:v>
                </c:pt>
                <c:pt idx="946">
                  <c:v>4.0</c:v>
                </c:pt>
                <c:pt idx="947">
                  <c:v>4.0</c:v>
                </c:pt>
                <c:pt idx="948">
                  <c:v>4.0</c:v>
                </c:pt>
                <c:pt idx="949">
                  <c:v>4.0</c:v>
                </c:pt>
                <c:pt idx="950">
                  <c:v>4.0</c:v>
                </c:pt>
                <c:pt idx="951">
                  <c:v>1.0</c:v>
                </c:pt>
                <c:pt idx="952">
                  <c:v>1.0</c:v>
                </c:pt>
                <c:pt idx="953">
                  <c:v>1.0</c:v>
                </c:pt>
                <c:pt idx="954">
                  <c:v>1.0</c:v>
                </c:pt>
                <c:pt idx="955">
                  <c:v>1.0</c:v>
                </c:pt>
                <c:pt idx="956">
                  <c:v>2.0</c:v>
                </c:pt>
                <c:pt idx="957">
                  <c:v>2.0</c:v>
                </c:pt>
                <c:pt idx="958">
                  <c:v>2.0</c:v>
                </c:pt>
                <c:pt idx="959">
                  <c:v>2.0</c:v>
                </c:pt>
                <c:pt idx="960">
                  <c:v>2.0</c:v>
                </c:pt>
                <c:pt idx="961">
                  <c:v>3.0</c:v>
                </c:pt>
                <c:pt idx="962">
                  <c:v>3.0</c:v>
                </c:pt>
                <c:pt idx="963">
                  <c:v>3.0</c:v>
                </c:pt>
                <c:pt idx="964">
                  <c:v>3.0</c:v>
                </c:pt>
                <c:pt idx="965">
                  <c:v>1.0</c:v>
                </c:pt>
                <c:pt idx="966">
                  <c:v>1.0</c:v>
                </c:pt>
                <c:pt idx="967">
                  <c:v>1.0</c:v>
                </c:pt>
                <c:pt idx="968">
                  <c:v>3.0</c:v>
                </c:pt>
                <c:pt idx="969">
                  <c:v>3.0</c:v>
                </c:pt>
                <c:pt idx="970">
                  <c:v>3.0</c:v>
                </c:pt>
                <c:pt idx="971">
                  <c:v>3.0</c:v>
                </c:pt>
                <c:pt idx="972">
                  <c:v>1.0</c:v>
                </c:pt>
                <c:pt idx="973">
                  <c:v>3.0</c:v>
                </c:pt>
                <c:pt idx="974">
                  <c:v>3.0</c:v>
                </c:pt>
                <c:pt idx="975">
                  <c:v>1.0</c:v>
                </c:pt>
                <c:pt idx="976">
                  <c:v>2.0</c:v>
                </c:pt>
                <c:pt idx="977">
                  <c:v>2.0</c:v>
                </c:pt>
                <c:pt idx="978">
                  <c:v>2.0</c:v>
                </c:pt>
                <c:pt idx="979">
                  <c:v>2.0</c:v>
                </c:pt>
                <c:pt idx="980">
                  <c:v>4.0</c:v>
                </c:pt>
                <c:pt idx="981">
                  <c:v>2.0</c:v>
                </c:pt>
                <c:pt idx="982">
                  <c:v>4.0</c:v>
                </c:pt>
                <c:pt idx="983">
                  <c:v>4.0</c:v>
                </c:pt>
                <c:pt idx="984">
                  <c:v>4.0</c:v>
                </c:pt>
                <c:pt idx="985">
                  <c:v>4.0</c:v>
                </c:pt>
                <c:pt idx="986">
                  <c:v>4.0</c:v>
                </c:pt>
                <c:pt idx="987">
                  <c:v>4.0</c:v>
                </c:pt>
                <c:pt idx="988">
                  <c:v>4.0</c:v>
                </c:pt>
                <c:pt idx="989">
                  <c:v>4.0</c:v>
                </c:pt>
                <c:pt idx="990">
                  <c:v>1.0</c:v>
                </c:pt>
                <c:pt idx="991">
                  <c:v>1.0</c:v>
                </c:pt>
                <c:pt idx="992">
                  <c:v>1.0</c:v>
                </c:pt>
                <c:pt idx="993">
                  <c:v>1.0</c:v>
                </c:pt>
                <c:pt idx="994">
                  <c:v>1.0</c:v>
                </c:pt>
                <c:pt idx="995">
                  <c:v>2.0</c:v>
                </c:pt>
                <c:pt idx="996">
                  <c:v>2.0</c:v>
                </c:pt>
                <c:pt idx="997">
                  <c:v>2.0</c:v>
                </c:pt>
                <c:pt idx="998">
                  <c:v>2.0</c:v>
                </c:pt>
                <c:pt idx="999">
                  <c:v>2.0</c:v>
                </c:pt>
                <c:pt idx="1000">
                  <c:v>3.0</c:v>
                </c:pt>
                <c:pt idx="1001">
                  <c:v>3.0</c:v>
                </c:pt>
                <c:pt idx="1002">
                  <c:v>3.0</c:v>
                </c:pt>
                <c:pt idx="1003">
                  <c:v>3.0</c:v>
                </c:pt>
                <c:pt idx="1004">
                  <c:v>3.0</c:v>
                </c:pt>
                <c:pt idx="1005">
                  <c:v>1.0</c:v>
                </c:pt>
                <c:pt idx="1006">
                  <c:v>1.0</c:v>
                </c:pt>
                <c:pt idx="1007">
                  <c:v>3.0</c:v>
                </c:pt>
                <c:pt idx="1008">
                  <c:v>3.0</c:v>
                </c:pt>
                <c:pt idx="1009">
                  <c:v>3.0</c:v>
                </c:pt>
                <c:pt idx="1010">
                  <c:v>3.0</c:v>
                </c:pt>
                <c:pt idx="1011">
                  <c:v>1.0</c:v>
                </c:pt>
                <c:pt idx="1012">
                  <c:v>1.0</c:v>
                </c:pt>
                <c:pt idx="1013">
                  <c:v>1.0</c:v>
                </c:pt>
                <c:pt idx="1014">
                  <c:v>2.0</c:v>
                </c:pt>
                <c:pt idx="1015">
                  <c:v>2.0</c:v>
                </c:pt>
                <c:pt idx="1016">
                  <c:v>2.0</c:v>
                </c:pt>
                <c:pt idx="1017">
                  <c:v>2.0</c:v>
                </c:pt>
                <c:pt idx="1018">
                  <c:v>2.0</c:v>
                </c:pt>
                <c:pt idx="1019">
                  <c:v>4.0</c:v>
                </c:pt>
                <c:pt idx="1020">
                  <c:v>4.0</c:v>
                </c:pt>
                <c:pt idx="1021">
                  <c:v>4.0</c:v>
                </c:pt>
                <c:pt idx="1022">
                  <c:v>4.0</c:v>
                </c:pt>
                <c:pt idx="1023">
                  <c:v>4.0</c:v>
                </c:pt>
                <c:pt idx="1024">
                  <c:v>4.0</c:v>
                </c:pt>
                <c:pt idx="1025">
                  <c:v>4.0</c:v>
                </c:pt>
                <c:pt idx="1026">
                  <c:v>4.0</c:v>
                </c:pt>
                <c:pt idx="1027">
                  <c:v>4.0</c:v>
                </c:pt>
                <c:pt idx="1028">
                  <c:v>4.0</c:v>
                </c:pt>
                <c:pt idx="1029">
                  <c:v>4.0</c:v>
                </c:pt>
                <c:pt idx="1030">
                  <c:v>1.0</c:v>
                </c:pt>
                <c:pt idx="1031">
                  <c:v>1.0</c:v>
                </c:pt>
                <c:pt idx="1032">
                  <c:v>1.0</c:v>
                </c:pt>
                <c:pt idx="1033">
                  <c:v>1.0</c:v>
                </c:pt>
                <c:pt idx="1034">
                  <c:v>1.0</c:v>
                </c:pt>
                <c:pt idx="1035">
                  <c:v>2.0</c:v>
                </c:pt>
                <c:pt idx="1036">
                  <c:v>2.0</c:v>
                </c:pt>
                <c:pt idx="1037">
                  <c:v>2.0</c:v>
                </c:pt>
                <c:pt idx="1038">
                  <c:v>2.0</c:v>
                </c:pt>
                <c:pt idx="1039">
                  <c:v>2.0</c:v>
                </c:pt>
                <c:pt idx="1040">
                  <c:v>3.0</c:v>
                </c:pt>
                <c:pt idx="1041">
                  <c:v>3.0</c:v>
                </c:pt>
                <c:pt idx="1042">
                  <c:v>3.0</c:v>
                </c:pt>
                <c:pt idx="1043">
                  <c:v>3.0</c:v>
                </c:pt>
                <c:pt idx="1044">
                  <c:v>3.0</c:v>
                </c:pt>
                <c:pt idx="1045">
                  <c:v>3.0</c:v>
                </c:pt>
                <c:pt idx="1046">
                  <c:v>4.0</c:v>
                </c:pt>
                <c:pt idx="1047">
                  <c:v>4.0</c:v>
                </c:pt>
                <c:pt idx="1048">
                  <c:v>4.0</c:v>
                </c:pt>
                <c:pt idx="1049">
                  <c:v>4.0</c:v>
                </c:pt>
                <c:pt idx="1050">
                  <c:v>4.0</c:v>
                </c:pt>
                <c:pt idx="1051">
                  <c:v>3.0</c:v>
                </c:pt>
                <c:pt idx="1052">
                  <c:v>3.0</c:v>
                </c:pt>
                <c:pt idx="1053">
                  <c:v>3.0</c:v>
                </c:pt>
                <c:pt idx="1054">
                  <c:v>3.0</c:v>
                </c:pt>
                <c:pt idx="1055">
                  <c:v>3.0</c:v>
                </c:pt>
                <c:pt idx="1056">
                  <c:v>1.0</c:v>
                </c:pt>
                <c:pt idx="1057">
                  <c:v>1.0</c:v>
                </c:pt>
                <c:pt idx="1058">
                  <c:v>1.0</c:v>
                </c:pt>
                <c:pt idx="1059">
                  <c:v>1.0</c:v>
                </c:pt>
                <c:pt idx="1060">
                  <c:v>1.0</c:v>
                </c:pt>
                <c:pt idx="1061">
                  <c:v>2.0</c:v>
                </c:pt>
                <c:pt idx="1062">
                  <c:v>1.0</c:v>
                </c:pt>
                <c:pt idx="1063">
                  <c:v>1.0</c:v>
                </c:pt>
                <c:pt idx="1064">
                  <c:v>1.0</c:v>
                </c:pt>
                <c:pt idx="1065">
                  <c:v>1.0</c:v>
                </c:pt>
                <c:pt idx="1066">
                  <c:v>1.0</c:v>
                </c:pt>
                <c:pt idx="1067">
                  <c:v>2.0</c:v>
                </c:pt>
                <c:pt idx="1068">
                  <c:v>2.0</c:v>
                </c:pt>
                <c:pt idx="1069">
                  <c:v>2.0</c:v>
                </c:pt>
                <c:pt idx="1070">
                  <c:v>2.0</c:v>
                </c:pt>
                <c:pt idx="1071">
                  <c:v>2.0</c:v>
                </c:pt>
                <c:pt idx="1072">
                  <c:v>2.0</c:v>
                </c:pt>
                <c:pt idx="1073">
                  <c:v>2.0</c:v>
                </c:pt>
                <c:pt idx="1074">
                  <c:v>4.0</c:v>
                </c:pt>
                <c:pt idx="1075">
                  <c:v>2.0</c:v>
                </c:pt>
                <c:pt idx="1076">
                  <c:v>4.0</c:v>
                </c:pt>
                <c:pt idx="1077">
                  <c:v>4.0</c:v>
                </c:pt>
                <c:pt idx="1078">
                  <c:v>4.0</c:v>
                </c:pt>
                <c:pt idx="1079">
                  <c:v>4.0</c:v>
                </c:pt>
                <c:pt idx="1080">
                  <c:v>3.0</c:v>
                </c:pt>
                <c:pt idx="1081">
                  <c:v>3.0</c:v>
                </c:pt>
                <c:pt idx="1082">
                  <c:v>3.0</c:v>
                </c:pt>
                <c:pt idx="1083">
                  <c:v>3.0</c:v>
                </c:pt>
                <c:pt idx="1084">
                  <c:v>4.0</c:v>
                </c:pt>
                <c:pt idx="1085">
                  <c:v>4.0</c:v>
                </c:pt>
                <c:pt idx="1086">
                  <c:v>4.0</c:v>
                </c:pt>
                <c:pt idx="1087">
                  <c:v>4.0</c:v>
                </c:pt>
                <c:pt idx="1088">
                  <c:v>4.0</c:v>
                </c:pt>
                <c:pt idx="1089">
                  <c:v>3.0</c:v>
                </c:pt>
                <c:pt idx="1090">
                  <c:v>3.0</c:v>
                </c:pt>
                <c:pt idx="1091">
                  <c:v>3.0</c:v>
                </c:pt>
                <c:pt idx="1092">
                  <c:v>3.0</c:v>
                </c:pt>
                <c:pt idx="1093">
                  <c:v>3.0</c:v>
                </c:pt>
                <c:pt idx="1094">
                  <c:v>3.0</c:v>
                </c:pt>
                <c:pt idx="1095">
                  <c:v>1.0</c:v>
                </c:pt>
                <c:pt idx="1096">
                  <c:v>1.0</c:v>
                </c:pt>
                <c:pt idx="1097">
                  <c:v>1.0</c:v>
                </c:pt>
                <c:pt idx="1098">
                  <c:v>1.0</c:v>
                </c:pt>
                <c:pt idx="1099">
                  <c:v>1.0</c:v>
                </c:pt>
                <c:pt idx="1100">
                  <c:v>1.0</c:v>
                </c:pt>
                <c:pt idx="1101">
                  <c:v>1.0</c:v>
                </c:pt>
                <c:pt idx="1102">
                  <c:v>1.0</c:v>
                </c:pt>
                <c:pt idx="1103">
                  <c:v>1.0</c:v>
                </c:pt>
                <c:pt idx="1104">
                  <c:v>1.0</c:v>
                </c:pt>
                <c:pt idx="1105">
                  <c:v>2.0</c:v>
                </c:pt>
                <c:pt idx="1106">
                  <c:v>2.0</c:v>
                </c:pt>
                <c:pt idx="1107">
                  <c:v>2.0</c:v>
                </c:pt>
                <c:pt idx="1108">
                  <c:v>2.0</c:v>
                </c:pt>
                <c:pt idx="1109">
                  <c:v>2.0</c:v>
                </c:pt>
                <c:pt idx="1110">
                  <c:v>2.0</c:v>
                </c:pt>
                <c:pt idx="1111">
                  <c:v>2.0</c:v>
                </c:pt>
                <c:pt idx="1112">
                  <c:v>2.0</c:v>
                </c:pt>
                <c:pt idx="1113">
                  <c:v>2.0</c:v>
                </c:pt>
                <c:pt idx="1114">
                  <c:v>4.0</c:v>
                </c:pt>
                <c:pt idx="1115">
                  <c:v>3.0</c:v>
                </c:pt>
                <c:pt idx="1116">
                  <c:v>3.0</c:v>
                </c:pt>
                <c:pt idx="1117">
                  <c:v>3.0</c:v>
                </c:pt>
                <c:pt idx="1118">
                  <c:v>3.0</c:v>
                </c:pt>
                <c:pt idx="1119">
                  <c:v>3.0</c:v>
                </c:pt>
                <c:pt idx="1120">
                  <c:v>2.0</c:v>
                </c:pt>
                <c:pt idx="1121">
                  <c:v>4.0</c:v>
                </c:pt>
                <c:pt idx="1122">
                  <c:v>4.0</c:v>
                </c:pt>
                <c:pt idx="1123">
                  <c:v>4.0</c:v>
                </c:pt>
                <c:pt idx="1124">
                  <c:v>4.0</c:v>
                </c:pt>
                <c:pt idx="1125">
                  <c:v>4.0</c:v>
                </c:pt>
                <c:pt idx="1126">
                  <c:v>4.0</c:v>
                </c:pt>
                <c:pt idx="1127">
                  <c:v>4.0</c:v>
                </c:pt>
                <c:pt idx="1128">
                  <c:v>4.0</c:v>
                </c:pt>
                <c:pt idx="1129">
                  <c:v>4.0</c:v>
                </c:pt>
                <c:pt idx="1130">
                  <c:v>1.0</c:v>
                </c:pt>
                <c:pt idx="1131">
                  <c:v>1.0</c:v>
                </c:pt>
                <c:pt idx="1132">
                  <c:v>1.0</c:v>
                </c:pt>
                <c:pt idx="1133">
                  <c:v>1.0</c:v>
                </c:pt>
                <c:pt idx="1134">
                  <c:v>1.0</c:v>
                </c:pt>
                <c:pt idx="1135">
                  <c:v>2.0</c:v>
                </c:pt>
                <c:pt idx="1136">
                  <c:v>2.0</c:v>
                </c:pt>
                <c:pt idx="1137">
                  <c:v>2.0</c:v>
                </c:pt>
                <c:pt idx="1138">
                  <c:v>2.0</c:v>
                </c:pt>
                <c:pt idx="1139">
                  <c:v>2.0</c:v>
                </c:pt>
                <c:pt idx="1140">
                  <c:v>3.0</c:v>
                </c:pt>
                <c:pt idx="1141">
                  <c:v>3.0</c:v>
                </c:pt>
                <c:pt idx="1142">
                  <c:v>3.0</c:v>
                </c:pt>
                <c:pt idx="1143">
                  <c:v>3.0</c:v>
                </c:pt>
                <c:pt idx="1144">
                  <c:v>1.0</c:v>
                </c:pt>
                <c:pt idx="1145">
                  <c:v>1.0</c:v>
                </c:pt>
                <c:pt idx="1146">
                  <c:v>1.0</c:v>
                </c:pt>
                <c:pt idx="1147">
                  <c:v>1.0</c:v>
                </c:pt>
                <c:pt idx="1148">
                  <c:v>1.0</c:v>
                </c:pt>
                <c:pt idx="1149">
                  <c:v>2.0</c:v>
                </c:pt>
                <c:pt idx="1150">
                  <c:v>3.0</c:v>
                </c:pt>
                <c:pt idx="1151">
                  <c:v>3.0</c:v>
                </c:pt>
                <c:pt idx="1152">
                  <c:v>3.0</c:v>
                </c:pt>
                <c:pt idx="1153">
                  <c:v>3.0</c:v>
                </c:pt>
                <c:pt idx="1154">
                  <c:v>2.0</c:v>
                </c:pt>
                <c:pt idx="1155">
                  <c:v>3.0</c:v>
                </c:pt>
                <c:pt idx="1156">
                  <c:v>3.0</c:v>
                </c:pt>
                <c:pt idx="1157">
                  <c:v>2.0</c:v>
                </c:pt>
                <c:pt idx="1158">
                  <c:v>2.0</c:v>
                </c:pt>
                <c:pt idx="1159">
                  <c:v>2.0</c:v>
                </c:pt>
                <c:pt idx="1160">
                  <c:v>4.0</c:v>
                </c:pt>
                <c:pt idx="1161">
                  <c:v>2.0</c:v>
                </c:pt>
                <c:pt idx="1162">
                  <c:v>4.0</c:v>
                </c:pt>
                <c:pt idx="1163">
                  <c:v>4.0</c:v>
                </c:pt>
                <c:pt idx="1164">
                  <c:v>4.0</c:v>
                </c:pt>
                <c:pt idx="1165">
                  <c:v>4.0</c:v>
                </c:pt>
                <c:pt idx="1166">
                  <c:v>4.0</c:v>
                </c:pt>
                <c:pt idx="1167">
                  <c:v>4.0</c:v>
                </c:pt>
                <c:pt idx="1168">
                  <c:v>4.0</c:v>
                </c:pt>
                <c:pt idx="1169">
                  <c:v>4.0</c:v>
                </c:pt>
                <c:pt idx="1170">
                  <c:v>4.0</c:v>
                </c:pt>
                <c:pt idx="1171">
                  <c:v>1.0</c:v>
                </c:pt>
                <c:pt idx="1172">
                  <c:v>1.0</c:v>
                </c:pt>
                <c:pt idx="1173">
                  <c:v>1.0</c:v>
                </c:pt>
                <c:pt idx="1174">
                  <c:v>1.0</c:v>
                </c:pt>
                <c:pt idx="1175">
                  <c:v>1.0</c:v>
                </c:pt>
                <c:pt idx="1176">
                  <c:v>2.0</c:v>
                </c:pt>
                <c:pt idx="1177">
                  <c:v>2.0</c:v>
                </c:pt>
                <c:pt idx="1178">
                  <c:v>2.0</c:v>
                </c:pt>
                <c:pt idx="1179">
                  <c:v>2.0</c:v>
                </c:pt>
                <c:pt idx="1180">
                  <c:v>3.0</c:v>
                </c:pt>
                <c:pt idx="1181">
                  <c:v>3.0</c:v>
                </c:pt>
                <c:pt idx="1182">
                  <c:v>3.0</c:v>
                </c:pt>
                <c:pt idx="1183">
                  <c:v>3.0</c:v>
                </c:pt>
                <c:pt idx="1184">
                  <c:v>3.0</c:v>
                </c:pt>
                <c:pt idx="1185">
                  <c:v>1.0</c:v>
                </c:pt>
                <c:pt idx="1186">
                  <c:v>3.0</c:v>
                </c:pt>
                <c:pt idx="1187">
                  <c:v>3.0</c:v>
                </c:pt>
                <c:pt idx="1188">
                  <c:v>3.0</c:v>
                </c:pt>
                <c:pt idx="1189">
                  <c:v>3.0</c:v>
                </c:pt>
                <c:pt idx="1190">
                  <c:v>1.0</c:v>
                </c:pt>
                <c:pt idx="1191">
                  <c:v>1.0</c:v>
                </c:pt>
                <c:pt idx="1192">
                  <c:v>1.0</c:v>
                </c:pt>
                <c:pt idx="1193">
                  <c:v>1.0</c:v>
                </c:pt>
                <c:pt idx="1194">
                  <c:v>2.0</c:v>
                </c:pt>
                <c:pt idx="1195">
                  <c:v>2.0</c:v>
                </c:pt>
                <c:pt idx="1196">
                  <c:v>2.0</c:v>
                </c:pt>
                <c:pt idx="1197">
                  <c:v>2.0</c:v>
                </c:pt>
                <c:pt idx="1198">
                  <c:v>2.0</c:v>
                </c:pt>
                <c:pt idx="1199">
                  <c:v>2.0</c:v>
                </c:pt>
                <c:pt idx="1200">
                  <c:v>4.0</c:v>
                </c:pt>
                <c:pt idx="1201">
                  <c:v>4.0</c:v>
                </c:pt>
                <c:pt idx="1202">
                  <c:v>4.0</c:v>
                </c:pt>
                <c:pt idx="1203">
                  <c:v>4.0</c:v>
                </c:pt>
                <c:pt idx="1204">
                  <c:v>4.0</c:v>
                </c:pt>
                <c:pt idx="1205">
                  <c:v>4.0</c:v>
                </c:pt>
                <c:pt idx="1206">
                  <c:v>4.0</c:v>
                </c:pt>
                <c:pt idx="1207">
                  <c:v>4.0</c:v>
                </c:pt>
                <c:pt idx="1208">
                  <c:v>4.0</c:v>
                </c:pt>
                <c:pt idx="1209">
                  <c:v>4.0</c:v>
                </c:pt>
                <c:pt idx="1210">
                  <c:v>1.0</c:v>
                </c:pt>
                <c:pt idx="1211">
                  <c:v>1.0</c:v>
                </c:pt>
                <c:pt idx="1212">
                  <c:v>1.0</c:v>
                </c:pt>
                <c:pt idx="1213">
                  <c:v>1.0</c:v>
                </c:pt>
                <c:pt idx="1214">
                  <c:v>1.0</c:v>
                </c:pt>
                <c:pt idx="1215">
                  <c:v>2.0</c:v>
                </c:pt>
                <c:pt idx="1216">
                  <c:v>2.0</c:v>
                </c:pt>
                <c:pt idx="1217">
                  <c:v>2.0</c:v>
                </c:pt>
                <c:pt idx="1218">
                  <c:v>2.0</c:v>
                </c:pt>
                <c:pt idx="1219">
                  <c:v>2.0</c:v>
                </c:pt>
                <c:pt idx="1220">
                  <c:v>3.0</c:v>
                </c:pt>
                <c:pt idx="1221">
                  <c:v>3.0</c:v>
                </c:pt>
                <c:pt idx="1222">
                  <c:v>3.0</c:v>
                </c:pt>
                <c:pt idx="1223">
                  <c:v>3.0</c:v>
                </c:pt>
                <c:pt idx="1224">
                  <c:v>3.0</c:v>
                </c:pt>
                <c:pt idx="1225">
                  <c:v>3.0</c:v>
                </c:pt>
                <c:pt idx="1226">
                  <c:v>1.0</c:v>
                </c:pt>
                <c:pt idx="1227">
                  <c:v>3.0</c:v>
                </c:pt>
                <c:pt idx="1228">
                  <c:v>3.0</c:v>
                </c:pt>
                <c:pt idx="1229">
                  <c:v>3.0</c:v>
                </c:pt>
                <c:pt idx="1230">
                  <c:v>3.0</c:v>
                </c:pt>
                <c:pt idx="1231">
                  <c:v>3.0</c:v>
                </c:pt>
                <c:pt idx="1232">
                  <c:v>1.0</c:v>
                </c:pt>
                <c:pt idx="1233">
                  <c:v>1.0</c:v>
                </c:pt>
                <c:pt idx="1234">
                  <c:v>1.0</c:v>
                </c:pt>
                <c:pt idx="1235">
                  <c:v>1.0</c:v>
                </c:pt>
                <c:pt idx="1236">
                  <c:v>2.0</c:v>
                </c:pt>
                <c:pt idx="1237">
                  <c:v>2.0</c:v>
                </c:pt>
                <c:pt idx="1238">
                  <c:v>2.0</c:v>
                </c:pt>
                <c:pt idx="1239">
                  <c:v>2.0</c:v>
                </c:pt>
                <c:pt idx="1240">
                  <c:v>2.0</c:v>
                </c:pt>
                <c:pt idx="1241">
                  <c:v>4.0</c:v>
                </c:pt>
                <c:pt idx="1242">
                  <c:v>4.0</c:v>
                </c:pt>
                <c:pt idx="1243">
                  <c:v>4.0</c:v>
                </c:pt>
                <c:pt idx="1244">
                  <c:v>4.0</c:v>
                </c:pt>
                <c:pt idx="1245">
                  <c:v>4.0</c:v>
                </c:pt>
                <c:pt idx="1246">
                  <c:v>4.0</c:v>
                </c:pt>
                <c:pt idx="1247">
                  <c:v>4.0</c:v>
                </c:pt>
                <c:pt idx="1248">
                  <c:v>4.0</c:v>
                </c:pt>
                <c:pt idx="1249">
                  <c:v>4.0</c:v>
                </c:pt>
                <c:pt idx="1250">
                  <c:v>4.0</c:v>
                </c:pt>
                <c:pt idx="1251">
                  <c:v>1.0</c:v>
                </c:pt>
                <c:pt idx="1252">
                  <c:v>1.0</c:v>
                </c:pt>
                <c:pt idx="1253">
                  <c:v>1.0</c:v>
                </c:pt>
                <c:pt idx="1254">
                  <c:v>1.0</c:v>
                </c:pt>
                <c:pt idx="1255">
                  <c:v>1.0</c:v>
                </c:pt>
                <c:pt idx="1256">
                  <c:v>2.0</c:v>
                </c:pt>
                <c:pt idx="1257">
                  <c:v>2.0</c:v>
                </c:pt>
                <c:pt idx="1258">
                  <c:v>2.0</c:v>
                </c:pt>
                <c:pt idx="1259">
                  <c:v>2.0</c:v>
                </c:pt>
                <c:pt idx="1260">
                  <c:v>3.0</c:v>
                </c:pt>
                <c:pt idx="1261">
                  <c:v>3.0</c:v>
                </c:pt>
                <c:pt idx="1262">
                  <c:v>3.0</c:v>
                </c:pt>
                <c:pt idx="1263">
                  <c:v>3.0</c:v>
                </c:pt>
                <c:pt idx="1264">
                  <c:v>3.0</c:v>
                </c:pt>
                <c:pt idx="1265">
                  <c:v>4.0</c:v>
                </c:pt>
                <c:pt idx="1266">
                  <c:v>4.0</c:v>
                </c:pt>
                <c:pt idx="1267">
                  <c:v>4.0</c:v>
                </c:pt>
                <c:pt idx="1268">
                  <c:v>4.0</c:v>
                </c:pt>
                <c:pt idx="1269">
                  <c:v>4.0</c:v>
                </c:pt>
                <c:pt idx="1270">
                  <c:v>1.0</c:v>
                </c:pt>
                <c:pt idx="1271">
                  <c:v>1.0</c:v>
                </c:pt>
                <c:pt idx="1272">
                  <c:v>1.0</c:v>
                </c:pt>
                <c:pt idx="1273">
                  <c:v>1.0</c:v>
                </c:pt>
                <c:pt idx="1274">
                  <c:v>1.0</c:v>
                </c:pt>
                <c:pt idx="1275">
                  <c:v>2.0</c:v>
                </c:pt>
                <c:pt idx="1276">
                  <c:v>2.0</c:v>
                </c:pt>
                <c:pt idx="1277">
                  <c:v>2.0</c:v>
                </c:pt>
                <c:pt idx="1278">
                  <c:v>2.0</c:v>
                </c:pt>
                <c:pt idx="1279">
                  <c:v>2.0</c:v>
                </c:pt>
                <c:pt idx="1280">
                  <c:v>2.0</c:v>
                </c:pt>
                <c:pt idx="1281">
                  <c:v>3.0</c:v>
                </c:pt>
                <c:pt idx="1282">
                  <c:v>3.0</c:v>
                </c:pt>
                <c:pt idx="1283">
                  <c:v>3.0</c:v>
                </c:pt>
                <c:pt idx="1284">
                  <c:v>3.0</c:v>
                </c:pt>
                <c:pt idx="1285">
                  <c:v>4.0</c:v>
                </c:pt>
                <c:pt idx="1286">
                  <c:v>4.0</c:v>
                </c:pt>
                <c:pt idx="1287">
                  <c:v>4.0</c:v>
                </c:pt>
                <c:pt idx="1288">
                  <c:v>4.0</c:v>
                </c:pt>
                <c:pt idx="1289">
                  <c:v>4.0</c:v>
                </c:pt>
                <c:pt idx="1290">
                  <c:v>3.0</c:v>
                </c:pt>
                <c:pt idx="1291">
                  <c:v>3.0</c:v>
                </c:pt>
                <c:pt idx="1292">
                  <c:v>3.0</c:v>
                </c:pt>
                <c:pt idx="1293">
                  <c:v>1.0</c:v>
                </c:pt>
                <c:pt idx="1294">
                  <c:v>3.0</c:v>
                </c:pt>
                <c:pt idx="1295">
                  <c:v>3.0</c:v>
                </c:pt>
                <c:pt idx="1296">
                  <c:v>1.0</c:v>
                </c:pt>
                <c:pt idx="1297">
                  <c:v>1.0</c:v>
                </c:pt>
                <c:pt idx="1298">
                  <c:v>1.0</c:v>
                </c:pt>
                <c:pt idx="1299">
                  <c:v>1.0</c:v>
                </c:pt>
                <c:pt idx="1300">
                  <c:v>2.0</c:v>
                </c:pt>
                <c:pt idx="1301">
                  <c:v>2.0</c:v>
                </c:pt>
                <c:pt idx="1302">
                  <c:v>2.0</c:v>
                </c:pt>
                <c:pt idx="1303">
                  <c:v>2.0</c:v>
                </c:pt>
                <c:pt idx="1304">
                  <c:v>2.0</c:v>
                </c:pt>
                <c:pt idx="1305">
                  <c:v>4.0</c:v>
                </c:pt>
                <c:pt idx="1306">
                  <c:v>4.0</c:v>
                </c:pt>
                <c:pt idx="1307">
                  <c:v>1.0</c:v>
                </c:pt>
                <c:pt idx="1308">
                  <c:v>1.0</c:v>
                </c:pt>
                <c:pt idx="1309">
                  <c:v>1.0</c:v>
                </c:pt>
                <c:pt idx="1310">
                  <c:v>1.0</c:v>
                </c:pt>
                <c:pt idx="1311">
                  <c:v>1.0</c:v>
                </c:pt>
                <c:pt idx="1312">
                  <c:v>2.0</c:v>
                </c:pt>
                <c:pt idx="1313">
                  <c:v>2.0</c:v>
                </c:pt>
                <c:pt idx="1314">
                  <c:v>2.0</c:v>
                </c:pt>
                <c:pt idx="1315">
                  <c:v>2.0</c:v>
                </c:pt>
                <c:pt idx="1316">
                  <c:v>4.0</c:v>
                </c:pt>
                <c:pt idx="1317">
                  <c:v>2.0</c:v>
                </c:pt>
                <c:pt idx="1318">
                  <c:v>4.0</c:v>
                </c:pt>
                <c:pt idx="1319">
                  <c:v>4.0</c:v>
                </c:pt>
                <c:pt idx="1320">
                  <c:v>3.0</c:v>
                </c:pt>
                <c:pt idx="1321">
                  <c:v>3.0</c:v>
                </c:pt>
                <c:pt idx="1322">
                  <c:v>3.0</c:v>
                </c:pt>
                <c:pt idx="1323">
                  <c:v>3.0</c:v>
                </c:pt>
                <c:pt idx="1324">
                  <c:v>3.0</c:v>
                </c:pt>
                <c:pt idx="1325">
                  <c:v>3.0</c:v>
                </c:pt>
                <c:pt idx="1326">
                  <c:v>3.0</c:v>
                </c:pt>
                <c:pt idx="1327">
                  <c:v>3.0</c:v>
                </c:pt>
                <c:pt idx="1328">
                  <c:v>3.0</c:v>
                </c:pt>
                <c:pt idx="1329">
                  <c:v>3.0</c:v>
                </c:pt>
                <c:pt idx="1330">
                  <c:v>1.0</c:v>
                </c:pt>
                <c:pt idx="1331">
                  <c:v>1.0</c:v>
                </c:pt>
                <c:pt idx="1332">
                  <c:v>1.0</c:v>
                </c:pt>
                <c:pt idx="1333">
                  <c:v>1.0</c:v>
                </c:pt>
                <c:pt idx="1334">
                  <c:v>1.0</c:v>
                </c:pt>
                <c:pt idx="1335">
                  <c:v>2.0</c:v>
                </c:pt>
                <c:pt idx="1336">
                  <c:v>2.0</c:v>
                </c:pt>
                <c:pt idx="1337">
                  <c:v>2.0</c:v>
                </c:pt>
                <c:pt idx="1338">
                  <c:v>2.0</c:v>
                </c:pt>
                <c:pt idx="1339">
                  <c:v>4.0</c:v>
                </c:pt>
                <c:pt idx="1340">
                  <c:v>4.0</c:v>
                </c:pt>
                <c:pt idx="1341">
                  <c:v>4.0</c:v>
                </c:pt>
                <c:pt idx="1342">
                  <c:v>4.0</c:v>
                </c:pt>
                <c:pt idx="1343">
                  <c:v>4.0</c:v>
                </c:pt>
                <c:pt idx="1344">
                  <c:v>4.0</c:v>
                </c:pt>
                <c:pt idx="1345">
                  <c:v>4.0</c:v>
                </c:pt>
                <c:pt idx="1346">
                  <c:v>4.0</c:v>
                </c:pt>
                <c:pt idx="1347">
                  <c:v>4.0</c:v>
                </c:pt>
                <c:pt idx="1348">
                  <c:v>4.0</c:v>
                </c:pt>
                <c:pt idx="1349">
                  <c:v>1.0</c:v>
                </c:pt>
                <c:pt idx="1350">
                  <c:v>1.0</c:v>
                </c:pt>
                <c:pt idx="1351">
                  <c:v>1.0</c:v>
                </c:pt>
                <c:pt idx="1352">
                  <c:v>1.0</c:v>
                </c:pt>
                <c:pt idx="1353">
                  <c:v>1.0</c:v>
                </c:pt>
                <c:pt idx="1354">
                  <c:v>2.0</c:v>
                </c:pt>
                <c:pt idx="1355">
                  <c:v>2.0</c:v>
                </c:pt>
                <c:pt idx="1356">
                  <c:v>2.0</c:v>
                </c:pt>
                <c:pt idx="1357">
                  <c:v>2.0</c:v>
                </c:pt>
                <c:pt idx="1358">
                  <c:v>2.0</c:v>
                </c:pt>
                <c:pt idx="1359">
                  <c:v>3.0</c:v>
                </c:pt>
                <c:pt idx="1360">
                  <c:v>3.0</c:v>
                </c:pt>
                <c:pt idx="1361">
                  <c:v>3.0</c:v>
                </c:pt>
                <c:pt idx="1362">
                  <c:v>3.0</c:v>
                </c:pt>
                <c:pt idx="1363">
                  <c:v>3.0</c:v>
                </c:pt>
                <c:pt idx="1364">
                  <c:v>3.0</c:v>
                </c:pt>
                <c:pt idx="1365">
                  <c:v>4.0</c:v>
                </c:pt>
                <c:pt idx="1366">
                  <c:v>4.0</c:v>
                </c:pt>
                <c:pt idx="1367">
                  <c:v>4.0</c:v>
                </c:pt>
                <c:pt idx="1368">
                  <c:v>4.0</c:v>
                </c:pt>
                <c:pt idx="1369">
                  <c:v>4.0</c:v>
                </c:pt>
                <c:pt idx="1370">
                  <c:v>1.0</c:v>
                </c:pt>
                <c:pt idx="1371">
                  <c:v>1.0</c:v>
                </c:pt>
                <c:pt idx="1372">
                  <c:v>1.0</c:v>
                </c:pt>
                <c:pt idx="1373">
                  <c:v>1.0</c:v>
                </c:pt>
                <c:pt idx="1374">
                  <c:v>1.0</c:v>
                </c:pt>
                <c:pt idx="1375">
                  <c:v>2.0</c:v>
                </c:pt>
                <c:pt idx="1376">
                  <c:v>2.0</c:v>
                </c:pt>
                <c:pt idx="1377">
                  <c:v>2.0</c:v>
                </c:pt>
                <c:pt idx="1378">
                  <c:v>2.0</c:v>
                </c:pt>
                <c:pt idx="1379">
                  <c:v>2.0</c:v>
                </c:pt>
                <c:pt idx="1380">
                  <c:v>3.0</c:v>
                </c:pt>
                <c:pt idx="1381">
                  <c:v>3.0</c:v>
                </c:pt>
                <c:pt idx="1382">
                  <c:v>3.0</c:v>
                </c:pt>
                <c:pt idx="1383">
                  <c:v>3.0</c:v>
                </c:pt>
                <c:pt idx="1384">
                  <c:v>3.0</c:v>
                </c:pt>
                <c:pt idx="1385">
                  <c:v>4.0</c:v>
                </c:pt>
                <c:pt idx="1386">
                  <c:v>4.0</c:v>
                </c:pt>
                <c:pt idx="1387">
                  <c:v>4.0</c:v>
                </c:pt>
                <c:pt idx="1388">
                  <c:v>4.0</c:v>
                </c:pt>
                <c:pt idx="1389">
                  <c:v>4.0</c:v>
                </c:pt>
                <c:pt idx="1390">
                  <c:v>3.0</c:v>
                </c:pt>
                <c:pt idx="1391">
                  <c:v>3.0</c:v>
                </c:pt>
                <c:pt idx="1392">
                  <c:v>3.0</c:v>
                </c:pt>
                <c:pt idx="1393">
                  <c:v>3.0</c:v>
                </c:pt>
                <c:pt idx="1394">
                  <c:v>3.0</c:v>
                </c:pt>
                <c:pt idx="1395">
                  <c:v>1.0</c:v>
                </c:pt>
                <c:pt idx="1396">
                  <c:v>1.0</c:v>
                </c:pt>
                <c:pt idx="1397">
                  <c:v>1.0</c:v>
                </c:pt>
                <c:pt idx="1398">
                  <c:v>1.0</c:v>
                </c:pt>
                <c:pt idx="1399">
                  <c:v>1.0</c:v>
                </c:pt>
                <c:pt idx="1400">
                  <c:v>1.0</c:v>
                </c:pt>
                <c:pt idx="1401">
                  <c:v>1.0</c:v>
                </c:pt>
                <c:pt idx="1402">
                  <c:v>1.0</c:v>
                </c:pt>
                <c:pt idx="1403">
                  <c:v>1.0</c:v>
                </c:pt>
                <c:pt idx="1404">
                  <c:v>1.0</c:v>
                </c:pt>
                <c:pt idx="1405">
                  <c:v>2.0</c:v>
                </c:pt>
                <c:pt idx="1406">
                  <c:v>2.0</c:v>
                </c:pt>
                <c:pt idx="1407">
                  <c:v>2.0</c:v>
                </c:pt>
                <c:pt idx="1408">
                  <c:v>2.0</c:v>
                </c:pt>
                <c:pt idx="1409">
                  <c:v>2.0</c:v>
                </c:pt>
                <c:pt idx="1410">
                  <c:v>2.0</c:v>
                </c:pt>
                <c:pt idx="1411">
                  <c:v>2.0</c:v>
                </c:pt>
                <c:pt idx="1412">
                  <c:v>2.0</c:v>
                </c:pt>
                <c:pt idx="1413">
                  <c:v>2.0</c:v>
                </c:pt>
                <c:pt idx="1414">
                  <c:v>2.0</c:v>
                </c:pt>
                <c:pt idx="1415">
                  <c:v>4.0</c:v>
                </c:pt>
                <c:pt idx="1416">
                  <c:v>2.0</c:v>
                </c:pt>
                <c:pt idx="1417">
                  <c:v>4.0</c:v>
                </c:pt>
                <c:pt idx="1418">
                  <c:v>4.0</c:v>
                </c:pt>
                <c:pt idx="1419">
                  <c:v>4.0</c:v>
                </c:pt>
                <c:pt idx="1420">
                  <c:v>4.0</c:v>
                </c:pt>
                <c:pt idx="1421">
                  <c:v>3.0</c:v>
                </c:pt>
                <c:pt idx="1422">
                  <c:v>3.0</c:v>
                </c:pt>
                <c:pt idx="1423">
                  <c:v>3.0</c:v>
                </c:pt>
                <c:pt idx="1424">
                  <c:v>3.0</c:v>
                </c:pt>
                <c:pt idx="1425">
                  <c:v>3.0</c:v>
                </c:pt>
                <c:pt idx="1426">
                  <c:v>4.0</c:v>
                </c:pt>
                <c:pt idx="1427">
                  <c:v>4.0</c:v>
                </c:pt>
                <c:pt idx="1428">
                  <c:v>4.0</c:v>
                </c:pt>
                <c:pt idx="1429">
                  <c:v>4.0</c:v>
                </c:pt>
                <c:pt idx="1430">
                  <c:v>3.0</c:v>
                </c:pt>
                <c:pt idx="1431">
                  <c:v>3.0</c:v>
                </c:pt>
                <c:pt idx="1432">
                  <c:v>3.0</c:v>
                </c:pt>
                <c:pt idx="1433">
                  <c:v>3.0</c:v>
                </c:pt>
                <c:pt idx="1434">
                  <c:v>3.0</c:v>
                </c:pt>
                <c:pt idx="1435">
                  <c:v>1.0</c:v>
                </c:pt>
                <c:pt idx="1436">
                  <c:v>1.0</c:v>
                </c:pt>
                <c:pt idx="1437">
                  <c:v>1.0</c:v>
                </c:pt>
                <c:pt idx="1438">
                  <c:v>1.0</c:v>
                </c:pt>
                <c:pt idx="1439">
                  <c:v>1.0</c:v>
                </c:pt>
                <c:pt idx="1440">
                  <c:v>2.0</c:v>
                </c:pt>
                <c:pt idx="1441">
                  <c:v>2.0</c:v>
                </c:pt>
                <c:pt idx="1442">
                  <c:v>2.0</c:v>
                </c:pt>
                <c:pt idx="1443">
                  <c:v>2.0</c:v>
                </c:pt>
                <c:pt idx="1444">
                  <c:v>2.0</c:v>
                </c:pt>
                <c:pt idx="1445">
                  <c:v>2.0</c:v>
                </c:pt>
                <c:pt idx="1446">
                  <c:v>2.0</c:v>
                </c:pt>
                <c:pt idx="1447">
                  <c:v>2.0</c:v>
                </c:pt>
                <c:pt idx="1448">
                  <c:v>2.0</c:v>
                </c:pt>
                <c:pt idx="1449">
                  <c:v>4.0</c:v>
                </c:pt>
                <c:pt idx="1450">
                  <c:v>2.0</c:v>
                </c:pt>
                <c:pt idx="1451">
                  <c:v>4.0</c:v>
                </c:pt>
                <c:pt idx="1452">
                  <c:v>4.0</c:v>
                </c:pt>
                <c:pt idx="1453">
                  <c:v>4.0</c:v>
                </c:pt>
                <c:pt idx="1454">
                  <c:v>4.0</c:v>
                </c:pt>
                <c:pt idx="1455">
                  <c:v>4.0</c:v>
                </c:pt>
                <c:pt idx="1456">
                  <c:v>4.0</c:v>
                </c:pt>
                <c:pt idx="1457">
                  <c:v>3.0</c:v>
                </c:pt>
                <c:pt idx="1458">
                  <c:v>3.0</c:v>
                </c:pt>
                <c:pt idx="1459">
                  <c:v>3.0</c:v>
                </c:pt>
                <c:pt idx="1460">
                  <c:v>3.0</c:v>
                </c:pt>
                <c:pt idx="1461">
                  <c:v>3.0</c:v>
                </c:pt>
                <c:pt idx="1462">
                  <c:v>4.0</c:v>
                </c:pt>
                <c:pt idx="1463">
                  <c:v>4.0</c:v>
                </c:pt>
                <c:pt idx="1464">
                  <c:v>4.0</c:v>
                </c:pt>
                <c:pt idx="1465">
                  <c:v>3.0</c:v>
                </c:pt>
                <c:pt idx="1466">
                  <c:v>3.0</c:v>
                </c:pt>
                <c:pt idx="1467">
                  <c:v>3.0</c:v>
                </c:pt>
                <c:pt idx="1468">
                  <c:v>3.0</c:v>
                </c:pt>
                <c:pt idx="1469">
                  <c:v>3.0</c:v>
                </c:pt>
                <c:pt idx="1470">
                  <c:v>2.0</c:v>
                </c:pt>
                <c:pt idx="1471">
                  <c:v>2.0</c:v>
                </c:pt>
                <c:pt idx="1472">
                  <c:v>2.0</c:v>
                </c:pt>
                <c:pt idx="1473">
                  <c:v>2.0</c:v>
                </c:pt>
                <c:pt idx="1474">
                  <c:v>2.0</c:v>
                </c:pt>
                <c:pt idx="1475">
                  <c:v>2.0</c:v>
                </c:pt>
                <c:pt idx="1476">
                  <c:v>2.0</c:v>
                </c:pt>
                <c:pt idx="1477">
                  <c:v>2.0</c:v>
                </c:pt>
                <c:pt idx="1478">
                  <c:v>2.0</c:v>
                </c:pt>
                <c:pt idx="1479">
                  <c:v>4.0</c:v>
                </c:pt>
                <c:pt idx="1480">
                  <c:v>2.0</c:v>
                </c:pt>
                <c:pt idx="1481">
                  <c:v>4.0</c:v>
                </c:pt>
                <c:pt idx="1482">
                  <c:v>4.0</c:v>
                </c:pt>
                <c:pt idx="1483">
                  <c:v>4.0</c:v>
                </c:pt>
                <c:pt idx="1484">
                  <c:v>4.0</c:v>
                </c:pt>
                <c:pt idx="1485">
                  <c:v>4.0</c:v>
                </c:pt>
                <c:pt idx="1486">
                  <c:v>3.0</c:v>
                </c:pt>
                <c:pt idx="1487">
                  <c:v>3.0</c:v>
                </c:pt>
                <c:pt idx="1488">
                  <c:v>3.0</c:v>
                </c:pt>
                <c:pt idx="1489">
                  <c:v>3.0</c:v>
                </c:pt>
                <c:pt idx="1490">
                  <c:v>3.0</c:v>
                </c:pt>
                <c:pt idx="1491">
                  <c:v>4.0</c:v>
                </c:pt>
                <c:pt idx="1492">
                  <c:v>4.0</c:v>
                </c:pt>
                <c:pt idx="1493">
                  <c:v>4.0</c:v>
                </c:pt>
                <c:pt idx="1494">
                  <c:v>4.0</c:v>
                </c:pt>
                <c:pt idx="1495">
                  <c:v>2.0</c:v>
                </c:pt>
                <c:pt idx="1496">
                  <c:v>2.0</c:v>
                </c:pt>
                <c:pt idx="1497">
                  <c:v>2.0</c:v>
                </c:pt>
                <c:pt idx="1498">
                  <c:v>2.0</c:v>
                </c:pt>
                <c:pt idx="1499">
                  <c:v>4.0</c:v>
                </c:pt>
                <c:pt idx="1500">
                  <c:v>3.0</c:v>
                </c:pt>
                <c:pt idx="1501">
                  <c:v>3.0</c:v>
                </c:pt>
                <c:pt idx="1502">
                  <c:v>3.0</c:v>
                </c:pt>
                <c:pt idx="1503">
                  <c:v>3.0</c:v>
                </c:pt>
                <c:pt idx="1504">
                  <c:v>4.0</c:v>
                </c:pt>
                <c:pt idx="1505">
                  <c:v>3.0</c:v>
                </c:pt>
                <c:pt idx="1506">
                  <c:v>4.0</c:v>
                </c:pt>
                <c:pt idx="1507">
                  <c:v>4.0</c:v>
                </c:pt>
                <c:pt idx="1508">
                  <c:v>4.0</c:v>
                </c:pt>
                <c:pt idx="1509">
                  <c:v>2.0</c:v>
                </c:pt>
                <c:pt idx="1510">
                  <c:v>2.0</c:v>
                </c:pt>
                <c:pt idx="1511">
                  <c:v>2.0</c:v>
                </c:pt>
                <c:pt idx="1512">
                  <c:v>2.0</c:v>
                </c:pt>
                <c:pt idx="1513">
                  <c:v>2.0</c:v>
                </c:pt>
                <c:pt idx="1514">
                  <c:v>3.0</c:v>
                </c:pt>
                <c:pt idx="1515">
                  <c:v>3.0</c:v>
                </c:pt>
                <c:pt idx="1516">
                  <c:v>3.0</c:v>
                </c:pt>
                <c:pt idx="1517">
                  <c:v>3.0</c:v>
                </c:pt>
                <c:pt idx="1518">
                  <c:v>3.0</c:v>
                </c:pt>
                <c:pt idx="1519">
                  <c:v>2.0</c:v>
                </c:pt>
                <c:pt idx="1520">
                  <c:v>2.0</c:v>
                </c:pt>
                <c:pt idx="1521">
                  <c:v>2.0</c:v>
                </c:pt>
                <c:pt idx="1522">
                  <c:v>2.0</c:v>
                </c:pt>
                <c:pt idx="1523">
                  <c:v>2.0</c:v>
                </c:pt>
                <c:pt idx="1524">
                  <c:v>4.0</c:v>
                </c:pt>
                <c:pt idx="1525">
                  <c:v>2.0</c:v>
                </c:pt>
                <c:pt idx="1526">
                  <c:v>4.0</c:v>
                </c:pt>
                <c:pt idx="1527">
                  <c:v>3.0</c:v>
                </c:pt>
                <c:pt idx="1528">
                  <c:v>3.0</c:v>
                </c:pt>
                <c:pt idx="1529">
                  <c:v>3.0</c:v>
                </c:pt>
                <c:pt idx="1530">
                  <c:v>3.0</c:v>
                </c:pt>
                <c:pt idx="1531">
                  <c:v>3.0</c:v>
                </c:pt>
                <c:pt idx="1532">
                  <c:v>4.0</c:v>
                </c:pt>
                <c:pt idx="1533">
                  <c:v>4.0</c:v>
                </c:pt>
                <c:pt idx="1534">
                  <c:v>4.0</c:v>
                </c:pt>
                <c:pt idx="1535">
                  <c:v>4.0</c:v>
                </c:pt>
                <c:pt idx="1536">
                  <c:v>4.0</c:v>
                </c:pt>
                <c:pt idx="1537">
                  <c:v>4.0</c:v>
                </c:pt>
                <c:pt idx="1538">
                  <c:v>4.0</c:v>
                </c:pt>
                <c:pt idx="1539">
                  <c:v>4.0</c:v>
                </c:pt>
                <c:pt idx="1540">
                  <c:v>4.0</c:v>
                </c:pt>
                <c:pt idx="1541">
                  <c:v>2.0</c:v>
                </c:pt>
                <c:pt idx="1542">
                  <c:v>2.0</c:v>
                </c:pt>
                <c:pt idx="1543">
                  <c:v>2.0</c:v>
                </c:pt>
                <c:pt idx="1544">
                  <c:v>2.0</c:v>
                </c:pt>
                <c:pt idx="1545">
                  <c:v>2.0</c:v>
                </c:pt>
                <c:pt idx="1546">
                  <c:v>3.0</c:v>
                </c:pt>
                <c:pt idx="1547">
                  <c:v>3.0</c:v>
                </c:pt>
                <c:pt idx="1548">
                  <c:v>3.0</c:v>
                </c:pt>
                <c:pt idx="1549">
                  <c:v>3.0</c:v>
                </c:pt>
                <c:pt idx="1550">
                  <c:v>2.0</c:v>
                </c:pt>
                <c:pt idx="1551">
                  <c:v>2.0</c:v>
                </c:pt>
                <c:pt idx="1552">
                  <c:v>2.0</c:v>
                </c:pt>
                <c:pt idx="1553">
                  <c:v>2.0</c:v>
                </c:pt>
                <c:pt idx="1554">
                  <c:v>4.0</c:v>
                </c:pt>
                <c:pt idx="1555">
                  <c:v>2.0</c:v>
                </c:pt>
                <c:pt idx="1556">
                  <c:v>4.0</c:v>
                </c:pt>
                <c:pt idx="1557">
                  <c:v>4.0</c:v>
                </c:pt>
                <c:pt idx="1558">
                  <c:v>4.0</c:v>
                </c:pt>
                <c:pt idx="1559">
                  <c:v>4.0</c:v>
                </c:pt>
                <c:pt idx="1560">
                  <c:v>4.0</c:v>
                </c:pt>
                <c:pt idx="1561">
                  <c:v>4.0</c:v>
                </c:pt>
                <c:pt idx="1562">
                  <c:v>3.0</c:v>
                </c:pt>
                <c:pt idx="1563">
                  <c:v>3.0</c:v>
                </c:pt>
                <c:pt idx="1564">
                  <c:v>3.0</c:v>
                </c:pt>
                <c:pt idx="1565">
                  <c:v>3.0</c:v>
                </c:pt>
                <c:pt idx="1566">
                  <c:v>3.0</c:v>
                </c:pt>
                <c:pt idx="1567">
                  <c:v>3.0</c:v>
                </c:pt>
                <c:pt idx="1568">
                  <c:v>4.0</c:v>
                </c:pt>
                <c:pt idx="1569">
                  <c:v>4.0</c:v>
                </c:pt>
                <c:pt idx="1570">
                  <c:v>4.0</c:v>
                </c:pt>
                <c:pt idx="1571">
                  <c:v>3.0</c:v>
                </c:pt>
                <c:pt idx="1572">
                  <c:v>3.0</c:v>
                </c:pt>
                <c:pt idx="1573">
                  <c:v>3.0</c:v>
                </c:pt>
                <c:pt idx="1574">
                  <c:v>3.0</c:v>
                </c:pt>
                <c:pt idx="1575">
                  <c:v>3.0</c:v>
                </c:pt>
                <c:pt idx="1576">
                  <c:v>2.0</c:v>
                </c:pt>
                <c:pt idx="1577">
                  <c:v>2.0</c:v>
                </c:pt>
                <c:pt idx="1578">
                  <c:v>2.0</c:v>
                </c:pt>
                <c:pt idx="1579">
                  <c:v>2.0</c:v>
                </c:pt>
                <c:pt idx="1580">
                  <c:v>2.0</c:v>
                </c:pt>
                <c:pt idx="1581">
                  <c:v>2.0</c:v>
                </c:pt>
                <c:pt idx="1582">
                  <c:v>2.0</c:v>
                </c:pt>
                <c:pt idx="1583">
                  <c:v>2.0</c:v>
                </c:pt>
                <c:pt idx="1584">
                  <c:v>2.0</c:v>
                </c:pt>
                <c:pt idx="1585">
                  <c:v>4.0</c:v>
                </c:pt>
                <c:pt idx="1586">
                  <c:v>2.0</c:v>
                </c:pt>
                <c:pt idx="1587">
                  <c:v>4.0</c:v>
                </c:pt>
                <c:pt idx="1588">
                  <c:v>4.0</c:v>
                </c:pt>
                <c:pt idx="1589">
                  <c:v>4.0</c:v>
                </c:pt>
                <c:pt idx="1590">
                  <c:v>4.0</c:v>
                </c:pt>
                <c:pt idx="1591">
                  <c:v>4.0</c:v>
                </c:pt>
                <c:pt idx="1592">
                  <c:v>4.0</c:v>
                </c:pt>
                <c:pt idx="1593">
                  <c:v>4.0</c:v>
                </c:pt>
                <c:pt idx="1594">
                  <c:v>3.0</c:v>
                </c:pt>
                <c:pt idx="1595">
                  <c:v>3.0</c:v>
                </c:pt>
                <c:pt idx="1596">
                  <c:v>3.0</c:v>
                </c:pt>
                <c:pt idx="1597">
                  <c:v>3.0</c:v>
                </c:pt>
                <c:pt idx="1598">
                  <c:v>3.0</c:v>
                </c:pt>
                <c:pt idx="1599">
                  <c:v>4.0</c:v>
                </c:pt>
                <c:pt idx="1600">
                  <c:v>4.0</c:v>
                </c:pt>
                <c:pt idx="1601">
                  <c:v>2.0</c:v>
                </c:pt>
                <c:pt idx="1602">
                  <c:v>2.0</c:v>
                </c:pt>
                <c:pt idx="1603">
                  <c:v>2.0</c:v>
                </c:pt>
                <c:pt idx="1604">
                  <c:v>3.0</c:v>
                </c:pt>
                <c:pt idx="1605">
                  <c:v>3.0</c:v>
                </c:pt>
                <c:pt idx="1606">
                  <c:v>3.0</c:v>
                </c:pt>
                <c:pt idx="1607">
                  <c:v>3.0</c:v>
                </c:pt>
                <c:pt idx="1608">
                  <c:v>3.0</c:v>
                </c:pt>
                <c:pt idx="1609">
                  <c:v>2.0</c:v>
                </c:pt>
                <c:pt idx="1610">
                  <c:v>2.0</c:v>
                </c:pt>
                <c:pt idx="1611">
                  <c:v>4.0</c:v>
                </c:pt>
                <c:pt idx="1612">
                  <c:v>4.0</c:v>
                </c:pt>
                <c:pt idx="1613">
                  <c:v>4.0</c:v>
                </c:pt>
                <c:pt idx="1614">
                  <c:v>4.0</c:v>
                </c:pt>
                <c:pt idx="1615">
                  <c:v>4.0</c:v>
                </c:pt>
                <c:pt idx="1616">
                  <c:v>2.0</c:v>
                </c:pt>
                <c:pt idx="1617">
                  <c:v>2.0</c:v>
                </c:pt>
                <c:pt idx="1618">
                  <c:v>2.0</c:v>
                </c:pt>
                <c:pt idx="1619">
                  <c:v>2.0</c:v>
                </c:pt>
                <c:pt idx="1620">
                  <c:v>2.0</c:v>
                </c:pt>
                <c:pt idx="1621">
                  <c:v>3.0</c:v>
                </c:pt>
                <c:pt idx="1622">
                  <c:v>3.0</c:v>
                </c:pt>
                <c:pt idx="1623">
                  <c:v>3.0</c:v>
                </c:pt>
                <c:pt idx="1624">
                  <c:v>3.0</c:v>
                </c:pt>
                <c:pt idx="1625">
                  <c:v>3.0</c:v>
                </c:pt>
                <c:pt idx="1626">
                  <c:v>2.0</c:v>
                </c:pt>
                <c:pt idx="1627">
                  <c:v>2.0</c:v>
                </c:pt>
                <c:pt idx="1628">
                  <c:v>2.0</c:v>
                </c:pt>
                <c:pt idx="1629">
                  <c:v>2.0</c:v>
                </c:pt>
                <c:pt idx="1630">
                  <c:v>2.0</c:v>
                </c:pt>
                <c:pt idx="1631">
                  <c:v>4.0</c:v>
                </c:pt>
                <c:pt idx="1632">
                  <c:v>4.0</c:v>
                </c:pt>
                <c:pt idx="1633">
                  <c:v>4.0</c:v>
                </c:pt>
                <c:pt idx="1634">
                  <c:v>4.0</c:v>
                </c:pt>
                <c:pt idx="1635">
                  <c:v>4.0</c:v>
                </c:pt>
                <c:pt idx="1636">
                  <c:v>4.0</c:v>
                </c:pt>
                <c:pt idx="1637">
                  <c:v>4.0</c:v>
                </c:pt>
                <c:pt idx="1638">
                  <c:v>4.0</c:v>
                </c:pt>
                <c:pt idx="1639">
                  <c:v>4.0</c:v>
                </c:pt>
                <c:pt idx="1640">
                  <c:v>3.0</c:v>
                </c:pt>
                <c:pt idx="1641">
                  <c:v>3.0</c:v>
                </c:pt>
                <c:pt idx="1642">
                  <c:v>4.0</c:v>
                </c:pt>
                <c:pt idx="1643">
                  <c:v>3.0</c:v>
                </c:pt>
                <c:pt idx="1644">
                  <c:v>3.0</c:v>
                </c:pt>
                <c:pt idx="1645">
                  <c:v>3.0</c:v>
                </c:pt>
                <c:pt idx="1646">
                  <c:v>3.0</c:v>
                </c:pt>
                <c:pt idx="1647">
                  <c:v>3.0</c:v>
                </c:pt>
                <c:pt idx="1648">
                  <c:v>3.0</c:v>
                </c:pt>
                <c:pt idx="1649">
                  <c:v>3.0</c:v>
                </c:pt>
                <c:pt idx="1650">
                  <c:v>3.0</c:v>
                </c:pt>
                <c:pt idx="1651">
                  <c:v>2.0</c:v>
                </c:pt>
                <c:pt idx="1652">
                  <c:v>2.0</c:v>
                </c:pt>
                <c:pt idx="1653">
                  <c:v>2.0</c:v>
                </c:pt>
                <c:pt idx="1654">
                  <c:v>2.0</c:v>
                </c:pt>
                <c:pt idx="1655">
                  <c:v>2.0</c:v>
                </c:pt>
                <c:pt idx="1656">
                  <c:v>2.0</c:v>
                </c:pt>
                <c:pt idx="1657">
                  <c:v>2.0</c:v>
                </c:pt>
                <c:pt idx="1658">
                  <c:v>2.0</c:v>
                </c:pt>
                <c:pt idx="1659">
                  <c:v>2.0</c:v>
                </c:pt>
                <c:pt idx="1660">
                  <c:v>4.0</c:v>
                </c:pt>
                <c:pt idx="1661">
                  <c:v>4.0</c:v>
                </c:pt>
                <c:pt idx="1662">
                  <c:v>4.0</c:v>
                </c:pt>
                <c:pt idx="1663">
                  <c:v>4.0</c:v>
                </c:pt>
                <c:pt idx="1664">
                  <c:v>4.0</c:v>
                </c:pt>
                <c:pt idx="1665">
                  <c:v>4.0</c:v>
                </c:pt>
                <c:pt idx="1666">
                  <c:v>4.0</c:v>
                </c:pt>
                <c:pt idx="1667">
                  <c:v>4.0</c:v>
                </c:pt>
                <c:pt idx="1668">
                  <c:v>4.0</c:v>
                </c:pt>
                <c:pt idx="1669">
                  <c:v>4.0</c:v>
                </c:pt>
                <c:pt idx="1670">
                  <c:v>3.0</c:v>
                </c:pt>
                <c:pt idx="1671">
                  <c:v>3.0</c:v>
                </c:pt>
                <c:pt idx="1672">
                  <c:v>3.0</c:v>
                </c:pt>
                <c:pt idx="1673">
                  <c:v>3.0</c:v>
                </c:pt>
                <c:pt idx="1674">
                  <c:v>3.0</c:v>
                </c:pt>
                <c:pt idx="1675">
                  <c:v>3.0</c:v>
                </c:pt>
                <c:pt idx="1676">
                  <c:v>3.0</c:v>
                </c:pt>
                <c:pt idx="1677">
                  <c:v>3.0</c:v>
                </c:pt>
                <c:pt idx="1678">
                  <c:v>3.0</c:v>
                </c:pt>
                <c:pt idx="1679">
                  <c:v>3.0</c:v>
                </c:pt>
                <c:pt idx="1680">
                  <c:v>2.0</c:v>
                </c:pt>
                <c:pt idx="1681">
                  <c:v>2.0</c:v>
                </c:pt>
                <c:pt idx="1682">
                  <c:v>2.0</c:v>
                </c:pt>
                <c:pt idx="1683">
                  <c:v>2.0</c:v>
                </c:pt>
                <c:pt idx="1684">
                  <c:v>2.0</c:v>
                </c:pt>
                <c:pt idx="1685">
                  <c:v>4.0</c:v>
                </c:pt>
                <c:pt idx="1686">
                  <c:v>4.0</c:v>
                </c:pt>
                <c:pt idx="1687">
                  <c:v>4.0</c:v>
                </c:pt>
                <c:pt idx="1688">
                  <c:v>4.0</c:v>
                </c:pt>
                <c:pt idx="1689">
                  <c:v>4.0</c:v>
                </c:pt>
                <c:pt idx="1690">
                  <c:v>2.0</c:v>
                </c:pt>
                <c:pt idx="1691">
                  <c:v>2.0</c:v>
                </c:pt>
                <c:pt idx="1692">
                  <c:v>2.0</c:v>
                </c:pt>
                <c:pt idx="1693">
                  <c:v>2.0</c:v>
                </c:pt>
                <c:pt idx="1694">
                  <c:v>2.0</c:v>
                </c:pt>
                <c:pt idx="1695">
                  <c:v>3.0</c:v>
                </c:pt>
                <c:pt idx="1696">
                  <c:v>3.0</c:v>
                </c:pt>
                <c:pt idx="1697">
                  <c:v>3.0</c:v>
                </c:pt>
                <c:pt idx="1698">
                  <c:v>3.0</c:v>
                </c:pt>
                <c:pt idx="1699">
                  <c:v>3.0</c:v>
                </c:pt>
                <c:pt idx="1700">
                  <c:v>2.0</c:v>
                </c:pt>
                <c:pt idx="1701">
                  <c:v>4.0</c:v>
                </c:pt>
                <c:pt idx="1702">
                  <c:v>4.0</c:v>
                </c:pt>
                <c:pt idx="1703">
                  <c:v>4.0</c:v>
                </c:pt>
                <c:pt idx="1704">
                  <c:v>4.0</c:v>
                </c:pt>
                <c:pt idx="1705">
                  <c:v>4.0</c:v>
                </c:pt>
                <c:pt idx="1706">
                  <c:v>4.0</c:v>
                </c:pt>
                <c:pt idx="1707">
                  <c:v>4.0</c:v>
                </c:pt>
                <c:pt idx="1708">
                  <c:v>4.0</c:v>
                </c:pt>
                <c:pt idx="1709">
                  <c:v>4.0</c:v>
                </c:pt>
                <c:pt idx="1710">
                  <c:v>3.0</c:v>
                </c:pt>
                <c:pt idx="1711">
                  <c:v>3.0</c:v>
                </c:pt>
                <c:pt idx="1712">
                  <c:v>3.0</c:v>
                </c:pt>
                <c:pt idx="1713">
                  <c:v>3.0</c:v>
                </c:pt>
                <c:pt idx="1714">
                  <c:v>3.0</c:v>
                </c:pt>
                <c:pt idx="1715">
                  <c:v>3.0</c:v>
                </c:pt>
                <c:pt idx="1716">
                  <c:v>3.0</c:v>
                </c:pt>
                <c:pt idx="1717">
                  <c:v>3.0</c:v>
                </c:pt>
                <c:pt idx="1718">
                  <c:v>3.0</c:v>
                </c:pt>
                <c:pt idx="1719">
                  <c:v>3.0</c:v>
                </c:pt>
                <c:pt idx="1720">
                  <c:v>4.0</c:v>
                </c:pt>
                <c:pt idx="1721">
                  <c:v>4.0</c:v>
                </c:pt>
                <c:pt idx="1722">
                  <c:v>4.0</c:v>
                </c:pt>
                <c:pt idx="1723">
                  <c:v>4.0</c:v>
                </c:pt>
                <c:pt idx="1724">
                  <c:v>4.0</c:v>
                </c:pt>
                <c:pt idx="1725">
                  <c:v>3.0</c:v>
                </c:pt>
                <c:pt idx="1726">
                  <c:v>3.0</c:v>
                </c:pt>
                <c:pt idx="1727">
                  <c:v>3.0</c:v>
                </c:pt>
                <c:pt idx="1728">
                  <c:v>3.0</c:v>
                </c:pt>
                <c:pt idx="1729">
                  <c:v>3.0</c:v>
                </c:pt>
                <c:pt idx="1730">
                  <c:v>4.0</c:v>
                </c:pt>
                <c:pt idx="1731">
                  <c:v>4.0</c:v>
                </c:pt>
                <c:pt idx="1732">
                  <c:v>4.0</c:v>
                </c:pt>
                <c:pt idx="1733">
                  <c:v>4.0</c:v>
                </c:pt>
                <c:pt idx="1734">
                  <c:v>4.0</c:v>
                </c:pt>
                <c:pt idx="1735">
                  <c:v>4.0</c:v>
                </c:pt>
                <c:pt idx="1736">
                  <c:v>4.0</c:v>
                </c:pt>
                <c:pt idx="1737">
                  <c:v>4.0</c:v>
                </c:pt>
                <c:pt idx="1738">
                  <c:v>4.0</c:v>
                </c:pt>
                <c:pt idx="1739">
                  <c:v>4.0</c:v>
                </c:pt>
                <c:pt idx="1740">
                  <c:v>4.0</c:v>
                </c:pt>
                <c:pt idx="1741">
                  <c:v>3.0</c:v>
                </c:pt>
                <c:pt idx="1742">
                  <c:v>3.0</c:v>
                </c:pt>
                <c:pt idx="1743">
                  <c:v>3.0</c:v>
                </c:pt>
                <c:pt idx="1744">
                  <c:v>3.0</c:v>
                </c:pt>
                <c:pt idx="1745">
                  <c:v>3.0</c:v>
                </c:pt>
                <c:pt idx="1746">
                  <c:v>3.0</c:v>
                </c:pt>
                <c:pt idx="1747">
                  <c:v>3.0</c:v>
                </c:pt>
                <c:pt idx="1748">
                  <c:v>4.0</c:v>
                </c:pt>
                <c:pt idx="1749">
                  <c:v>4.0</c:v>
                </c:pt>
                <c:pt idx="1750">
                  <c:v>3.0</c:v>
                </c:pt>
                <c:pt idx="1751">
                  <c:v>3.0</c:v>
                </c:pt>
                <c:pt idx="1752">
                  <c:v>3.0</c:v>
                </c:pt>
                <c:pt idx="1753">
                  <c:v>3.0</c:v>
                </c:pt>
                <c:pt idx="1754">
                  <c:v>3.0</c:v>
                </c:pt>
                <c:pt idx="1755">
                  <c:v>4.0</c:v>
                </c:pt>
                <c:pt idx="1756">
                  <c:v>4.0</c:v>
                </c:pt>
                <c:pt idx="1757">
                  <c:v>4.0</c:v>
                </c:pt>
                <c:pt idx="1758">
                  <c:v>4.0</c:v>
                </c:pt>
                <c:pt idx="1759">
                  <c:v>3.0</c:v>
                </c:pt>
                <c:pt idx="1760">
                  <c:v>3.0</c:v>
                </c:pt>
                <c:pt idx="1761">
                  <c:v>3.0</c:v>
                </c:pt>
                <c:pt idx="1762">
                  <c:v>3.0</c:v>
                </c:pt>
                <c:pt idx="1763">
                  <c:v>3.0</c:v>
                </c:pt>
                <c:pt idx="1764">
                  <c:v>4.0</c:v>
                </c:pt>
                <c:pt idx="1765">
                  <c:v>4.0</c:v>
                </c:pt>
                <c:pt idx="1766">
                  <c:v>4.0</c:v>
                </c:pt>
                <c:pt idx="1767">
                  <c:v>4.0</c:v>
                </c:pt>
                <c:pt idx="1768">
                  <c:v>4.0</c:v>
                </c:pt>
                <c:pt idx="1769">
                  <c:v>4.0</c:v>
                </c:pt>
                <c:pt idx="1770">
                  <c:v>4.0</c:v>
                </c:pt>
                <c:pt idx="1771">
                  <c:v>4.0</c:v>
                </c:pt>
                <c:pt idx="1772">
                  <c:v>4.0</c:v>
                </c:pt>
                <c:pt idx="1773">
                  <c:v>4.0</c:v>
                </c:pt>
                <c:pt idx="1774">
                  <c:v>4.0</c:v>
                </c:pt>
                <c:pt idx="1775">
                  <c:v>3.0</c:v>
                </c:pt>
                <c:pt idx="1776">
                  <c:v>3.0</c:v>
                </c:pt>
                <c:pt idx="1777">
                  <c:v>3.0</c:v>
                </c:pt>
                <c:pt idx="1778">
                  <c:v>3.0</c:v>
                </c:pt>
                <c:pt idx="1779">
                  <c:v>3.0</c:v>
                </c:pt>
                <c:pt idx="1780">
                  <c:v>3.0</c:v>
                </c:pt>
                <c:pt idx="1781">
                  <c:v>3.0</c:v>
                </c:pt>
                <c:pt idx="1782">
                  <c:v>3.0</c:v>
                </c:pt>
                <c:pt idx="1783">
                  <c:v>3.0</c:v>
                </c:pt>
                <c:pt idx="1784">
                  <c:v>3.0</c:v>
                </c:pt>
                <c:pt idx="1785">
                  <c:v>4.0</c:v>
                </c:pt>
                <c:pt idx="1786">
                  <c:v>4.0</c:v>
                </c:pt>
                <c:pt idx="1787">
                  <c:v>4.0</c:v>
                </c:pt>
                <c:pt idx="1788">
                  <c:v>4.0</c:v>
                </c:pt>
                <c:pt idx="1789">
                  <c:v>4.0</c:v>
                </c:pt>
                <c:pt idx="1790">
                  <c:v>3.0</c:v>
                </c:pt>
                <c:pt idx="1791">
                  <c:v>3.0</c:v>
                </c:pt>
                <c:pt idx="1792">
                  <c:v>3.0</c:v>
                </c:pt>
                <c:pt idx="1793">
                  <c:v>3.0</c:v>
                </c:pt>
                <c:pt idx="1794">
                  <c:v>3.0</c:v>
                </c:pt>
                <c:pt idx="1795">
                  <c:v>4.0</c:v>
                </c:pt>
                <c:pt idx="1796">
                  <c:v>4.0</c:v>
                </c:pt>
                <c:pt idx="1797">
                  <c:v>4.0</c:v>
                </c:pt>
                <c:pt idx="1798">
                  <c:v>4.0</c:v>
                </c:pt>
                <c:pt idx="1799">
                  <c:v>4.0</c:v>
                </c:pt>
                <c:pt idx="1800">
                  <c:v>4.0</c:v>
                </c:pt>
                <c:pt idx="1801">
                  <c:v>4.0</c:v>
                </c:pt>
                <c:pt idx="1802">
                  <c:v>4.0</c:v>
                </c:pt>
                <c:pt idx="1803">
                  <c:v>4.0</c:v>
                </c:pt>
                <c:pt idx="1804">
                  <c:v>4.0</c:v>
                </c:pt>
                <c:pt idx="1805">
                  <c:v>3.0</c:v>
                </c:pt>
                <c:pt idx="1806">
                  <c:v>3.0</c:v>
                </c:pt>
                <c:pt idx="1807">
                  <c:v>3.0</c:v>
                </c:pt>
                <c:pt idx="1808">
                  <c:v>3.0</c:v>
                </c:pt>
                <c:pt idx="1809">
                  <c:v>3.0</c:v>
                </c:pt>
                <c:pt idx="1810">
                  <c:v>4.0</c:v>
                </c:pt>
                <c:pt idx="1811">
                  <c:v>4.0</c:v>
                </c:pt>
                <c:pt idx="1812">
                  <c:v>3.0</c:v>
                </c:pt>
                <c:pt idx="1813">
                  <c:v>3.0</c:v>
                </c:pt>
                <c:pt idx="1814">
                  <c:v>3.0</c:v>
                </c:pt>
                <c:pt idx="1815">
                  <c:v>3.0</c:v>
                </c:pt>
                <c:pt idx="1816">
                  <c:v>3.0</c:v>
                </c:pt>
                <c:pt idx="1817">
                  <c:v>3.0</c:v>
                </c:pt>
                <c:pt idx="1818">
                  <c:v>3.0</c:v>
                </c:pt>
                <c:pt idx="1819">
                  <c:v>4.0</c:v>
                </c:pt>
                <c:pt idx="1820">
                  <c:v>4.0</c:v>
                </c:pt>
                <c:pt idx="1821">
                  <c:v>4.0</c:v>
                </c:pt>
                <c:pt idx="1822">
                  <c:v>4.0</c:v>
                </c:pt>
                <c:pt idx="1823">
                  <c:v>3.0</c:v>
                </c:pt>
                <c:pt idx="1824">
                  <c:v>3.0</c:v>
                </c:pt>
                <c:pt idx="1825">
                  <c:v>3.0</c:v>
                </c:pt>
                <c:pt idx="1826">
                  <c:v>3.0</c:v>
                </c:pt>
                <c:pt idx="1827">
                  <c:v>3.0</c:v>
                </c:pt>
                <c:pt idx="1828">
                  <c:v>4.0</c:v>
                </c:pt>
                <c:pt idx="1829">
                  <c:v>4.0</c:v>
                </c:pt>
                <c:pt idx="1830">
                  <c:v>4.0</c:v>
                </c:pt>
                <c:pt idx="1831">
                  <c:v>4.0</c:v>
                </c:pt>
                <c:pt idx="1832">
                  <c:v>4.0</c:v>
                </c:pt>
                <c:pt idx="1833">
                  <c:v>4.0</c:v>
                </c:pt>
                <c:pt idx="1834">
                  <c:v>4.0</c:v>
                </c:pt>
                <c:pt idx="1835">
                  <c:v>4.0</c:v>
                </c:pt>
                <c:pt idx="1836">
                  <c:v>4.0</c:v>
                </c:pt>
                <c:pt idx="1837">
                  <c:v>4.0</c:v>
                </c:pt>
                <c:pt idx="1838">
                  <c:v>4.0</c:v>
                </c:pt>
                <c:pt idx="1839">
                  <c:v>3.0</c:v>
                </c:pt>
                <c:pt idx="1840">
                  <c:v>3.0</c:v>
                </c:pt>
                <c:pt idx="1841">
                  <c:v>3.0</c:v>
                </c:pt>
                <c:pt idx="1842">
                  <c:v>3.0</c:v>
                </c:pt>
                <c:pt idx="1843">
                  <c:v>3.0</c:v>
                </c:pt>
                <c:pt idx="1844">
                  <c:v>4.0</c:v>
                </c:pt>
                <c:pt idx="1845">
                  <c:v>4.0</c:v>
                </c:pt>
                <c:pt idx="1846">
                  <c:v>4.0</c:v>
                </c:pt>
                <c:pt idx="1847">
                  <c:v>4.0</c:v>
                </c:pt>
                <c:pt idx="1848">
                  <c:v>4.0</c:v>
                </c:pt>
                <c:pt idx="1849">
                  <c:v>3.0</c:v>
                </c:pt>
                <c:pt idx="1850">
                  <c:v>3.0</c:v>
                </c:pt>
                <c:pt idx="1851">
                  <c:v>3.0</c:v>
                </c:pt>
                <c:pt idx="1852">
                  <c:v>3.0</c:v>
                </c:pt>
                <c:pt idx="1853">
                  <c:v>3.0</c:v>
                </c:pt>
                <c:pt idx="1854">
                  <c:v>3.0</c:v>
                </c:pt>
                <c:pt idx="1855">
                  <c:v>3.0</c:v>
                </c:pt>
                <c:pt idx="1856">
                  <c:v>3.0</c:v>
                </c:pt>
                <c:pt idx="1857">
                  <c:v>3.0</c:v>
                </c:pt>
                <c:pt idx="1858">
                  <c:v>3.0</c:v>
                </c:pt>
                <c:pt idx="1859">
                  <c:v>4.0</c:v>
                </c:pt>
                <c:pt idx="1860">
                  <c:v>4.0</c:v>
                </c:pt>
                <c:pt idx="1861">
                  <c:v>4.0</c:v>
                </c:pt>
                <c:pt idx="1862">
                  <c:v>4.0</c:v>
                </c:pt>
                <c:pt idx="1863">
                  <c:v>4.0</c:v>
                </c:pt>
                <c:pt idx="1864">
                  <c:v>4.0</c:v>
                </c:pt>
                <c:pt idx="1865">
                  <c:v>4.0</c:v>
                </c:pt>
                <c:pt idx="1866">
                  <c:v>4.0</c:v>
                </c:pt>
                <c:pt idx="1867">
                  <c:v>4.0</c:v>
                </c:pt>
                <c:pt idx="1868">
                  <c:v>4.0</c:v>
                </c:pt>
                <c:pt idx="1869">
                  <c:v>3.0</c:v>
                </c:pt>
                <c:pt idx="1870">
                  <c:v>3.0</c:v>
                </c:pt>
                <c:pt idx="1871">
                  <c:v>3.0</c:v>
                </c:pt>
                <c:pt idx="1872">
                  <c:v>3.0</c:v>
                </c:pt>
                <c:pt idx="1873">
                  <c:v>3.0</c:v>
                </c:pt>
                <c:pt idx="1874">
                  <c:v>4.0</c:v>
                </c:pt>
                <c:pt idx="1875">
                  <c:v>4.0</c:v>
                </c:pt>
                <c:pt idx="1876">
                  <c:v>4.0</c:v>
                </c:pt>
                <c:pt idx="1877">
                  <c:v>4.0</c:v>
                </c:pt>
                <c:pt idx="1878">
                  <c:v>4.0</c:v>
                </c:pt>
                <c:pt idx="1879">
                  <c:v>3.0</c:v>
                </c:pt>
                <c:pt idx="1880">
                  <c:v>3.0</c:v>
                </c:pt>
                <c:pt idx="1881">
                  <c:v>3.0</c:v>
                </c:pt>
                <c:pt idx="1882">
                  <c:v>3.0</c:v>
                </c:pt>
                <c:pt idx="1883">
                  <c:v>3.0</c:v>
                </c:pt>
                <c:pt idx="1884">
                  <c:v>3.0</c:v>
                </c:pt>
                <c:pt idx="1885">
                  <c:v>3.0</c:v>
                </c:pt>
                <c:pt idx="1886">
                  <c:v>3.0</c:v>
                </c:pt>
                <c:pt idx="1887">
                  <c:v>3.0</c:v>
                </c:pt>
                <c:pt idx="1888">
                  <c:v>3.0</c:v>
                </c:pt>
                <c:pt idx="1889">
                  <c:v>4.0</c:v>
                </c:pt>
                <c:pt idx="1890">
                  <c:v>4.0</c:v>
                </c:pt>
                <c:pt idx="1891">
                  <c:v>4.0</c:v>
                </c:pt>
                <c:pt idx="1892">
                  <c:v>4.0</c:v>
                </c:pt>
                <c:pt idx="1893">
                  <c:v>4.0</c:v>
                </c:pt>
                <c:pt idx="1894">
                  <c:v>4.0</c:v>
                </c:pt>
                <c:pt idx="1895">
                  <c:v>4.0</c:v>
                </c:pt>
                <c:pt idx="1896">
                  <c:v>4.0</c:v>
                </c:pt>
                <c:pt idx="1897">
                  <c:v>4.0</c:v>
                </c:pt>
                <c:pt idx="1898">
                  <c:v>4.0</c:v>
                </c:pt>
                <c:pt idx="1899">
                  <c:v>3.0</c:v>
                </c:pt>
                <c:pt idx="1900">
                  <c:v>3.0</c:v>
                </c:pt>
                <c:pt idx="1901">
                  <c:v>3.0</c:v>
                </c:pt>
                <c:pt idx="1902">
                  <c:v>3.0</c:v>
                </c:pt>
                <c:pt idx="1903">
                  <c:v>3.0</c:v>
                </c:pt>
                <c:pt idx="1904">
                  <c:v>4.0</c:v>
                </c:pt>
                <c:pt idx="1905">
                  <c:v>4.0</c:v>
                </c:pt>
                <c:pt idx="1906">
                  <c:v>4.0</c:v>
                </c:pt>
                <c:pt idx="1907">
                  <c:v>4.0</c:v>
                </c:pt>
                <c:pt idx="1908">
                  <c:v>4.0</c:v>
                </c:pt>
                <c:pt idx="1909">
                  <c:v>3.0</c:v>
                </c:pt>
                <c:pt idx="1910">
                  <c:v>3.0</c:v>
                </c:pt>
                <c:pt idx="1911">
                  <c:v>3.0</c:v>
                </c:pt>
                <c:pt idx="1912">
                  <c:v>3.0</c:v>
                </c:pt>
                <c:pt idx="1913">
                  <c:v>3.0</c:v>
                </c:pt>
                <c:pt idx="1914">
                  <c:v>3.0</c:v>
                </c:pt>
                <c:pt idx="1915">
                  <c:v>3.0</c:v>
                </c:pt>
                <c:pt idx="1916">
                  <c:v>3.0</c:v>
                </c:pt>
                <c:pt idx="1917">
                  <c:v>3.0</c:v>
                </c:pt>
                <c:pt idx="1918">
                  <c:v>3.0</c:v>
                </c:pt>
                <c:pt idx="1919">
                  <c:v>4.0</c:v>
                </c:pt>
                <c:pt idx="1920">
                  <c:v>4.0</c:v>
                </c:pt>
                <c:pt idx="1921">
                  <c:v>3.0</c:v>
                </c:pt>
                <c:pt idx="1922">
                  <c:v>3.0</c:v>
                </c:pt>
                <c:pt idx="1923">
                  <c:v>3.0</c:v>
                </c:pt>
                <c:pt idx="1924">
                  <c:v>3.0</c:v>
                </c:pt>
                <c:pt idx="1925">
                  <c:v>3.0</c:v>
                </c:pt>
                <c:pt idx="1926">
                  <c:v>3.0</c:v>
                </c:pt>
                <c:pt idx="1927">
                  <c:v>3.0</c:v>
                </c:pt>
                <c:pt idx="1928">
                  <c:v>3.0</c:v>
                </c:pt>
                <c:pt idx="1929">
                  <c:v>3.0</c:v>
                </c:pt>
                <c:pt idx="1930">
                  <c:v>3.0</c:v>
                </c:pt>
                <c:pt idx="1931">
                  <c:v>3.0</c:v>
                </c:pt>
                <c:pt idx="1932">
                  <c:v>3.0</c:v>
                </c:pt>
                <c:pt idx="1933">
                  <c:v>3.0</c:v>
                </c:pt>
                <c:pt idx="1934">
                  <c:v>3.0</c:v>
                </c:pt>
                <c:pt idx="1935">
                  <c:v>3.0</c:v>
                </c:pt>
                <c:pt idx="1936">
                  <c:v>3.0</c:v>
                </c:pt>
                <c:pt idx="1937">
                  <c:v>3.0</c:v>
                </c:pt>
                <c:pt idx="1938">
                  <c:v>3.0</c:v>
                </c:pt>
                <c:pt idx="1939">
                  <c:v>3.0</c:v>
                </c:pt>
                <c:pt idx="1940">
                  <c:v>3.0</c:v>
                </c:pt>
                <c:pt idx="1941">
                  <c:v>3.0</c:v>
                </c:pt>
                <c:pt idx="1942">
                  <c:v>3.0</c:v>
                </c:pt>
                <c:pt idx="1943">
                  <c:v>3.0</c:v>
                </c:pt>
                <c:pt idx="1944">
                  <c:v>3.0</c:v>
                </c:pt>
                <c:pt idx="1945">
                  <c:v>3.0</c:v>
                </c:pt>
                <c:pt idx="1946">
                  <c:v>3.0</c:v>
                </c:pt>
                <c:pt idx="1947">
                  <c:v>3.0</c:v>
                </c:pt>
                <c:pt idx="1948">
                  <c:v>3.0</c:v>
                </c:pt>
                <c:pt idx="1949">
                  <c:v>3.0</c:v>
                </c:pt>
                <c:pt idx="1950">
                  <c:v>3.0</c:v>
                </c:pt>
                <c:pt idx="1951">
                  <c:v>3.0</c:v>
                </c:pt>
                <c:pt idx="1952">
                  <c:v>3.0</c:v>
                </c:pt>
                <c:pt idx="1953">
                  <c:v>3.0</c:v>
                </c:pt>
                <c:pt idx="1954">
                  <c:v>3.0</c:v>
                </c:pt>
                <c:pt idx="1955">
                  <c:v>3.0</c:v>
                </c:pt>
                <c:pt idx="1956">
                  <c:v>3.0</c:v>
                </c:pt>
                <c:pt idx="1957">
                  <c:v>3.0</c:v>
                </c:pt>
                <c:pt idx="1958">
                  <c:v>3.0</c:v>
                </c:pt>
                <c:pt idx="1959">
                  <c:v>3.0</c:v>
                </c:pt>
                <c:pt idx="1960">
                  <c:v>3.0</c:v>
                </c:pt>
                <c:pt idx="1961">
                  <c:v>3.0</c:v>
                </c:pt>
                <c:pt idx="1962">
                  <c:v>3.0</c:v>
                </c:pt>
                <c:pt idx="1963">
                  <c:v>3.0</c:v>
                </c:pt>
                <c:pt idx="1964">
                  <c:v>3.0</c:v>
                </c:pt>
                <c:pt idx="1965">
                  <c:v>3.0</c:v>
                </c:pt>
                <c:pt idx="1966">
                  <c:v>3.0</c:v>
                </c:pt>
                <c:pt idx="1967">
                  <c:v>3.0</c:v>
                </c:pt>
                <c:pt idx="1968">
                  <c:v>3.0</c:v>
                </c:pt>
                <c:pt idx="1969">
                  <c:v>3.0</c:v>
                </c:pt>
                <c:pt idx="1970">
                  <c:v>3.0</c:v>
                </c:pt>
                <c:pt idx="1971">
                  <c:v>3.0</c:v>
                </c:pt>
                <c:pt idx="1972">
                  <c:v>3.0</c:v>
                </c:pt>
                <c:pt idx="1973">
                  <c:v>3.0</c:v>
                </c:pt>
                <c:pt idx="1974">
                  <c:v>3.0</c:v>
                </c:pt>
                <c:pt idx="1975">
                  <c:v>3.0</c:v>
                </c:pt>
                <c:pt idx="1976">
                  <c:v>3.0</c:v>
                </c:pt>
                <c:pt idx="1977">
                  <c:v>3.0</c:v>
                </c:pt>
                <c:pt idx="1978">
                  <c:v>3.0</c:v>
                </c:pt>
                <c:pt idx="1979">
                  <c:v>3.0</c:v>
                </c:pt>
                <c:pt idx="1980">
                  <c:v>3.0</c:v>
                </c:pt>
                <c:pt idx="1981">
                  <c:v>3.0</c:v>
                </c:pt>
                <c:pt idx="1982">
                  <c:v>3.0</c:v>
                </c:pt>
                <c:pt idx="1983">
                  <c:v>3.0</c:v>
                </c:pt>
                <c:pt idx="1984">
                  <c:v>3.0</c:v>
                </c:pt>
                <c:pt idx="1985">
                  <c:v>3.0</c:v>
                </c:pt>
                <c:pt idx="1986">
                  <c:v>3.0</c:v>
                </c:pt>
                <c:pt idx="1987">
                  <c:v>3.0</c:v>
                </c:pt>
                <c:pt idx="1988">
                  <c:v>3.0</c:v>
                </c:pt>
                <c:pt idx="1989">
                  <c:v>3.0</c:v>
                </c:pt>
                <c:pt idx="1990">
                  <c:v>3.0</c:v>
                </c:pt>
                <c:pt idx="1991">
                  <c:v>3.0</c:v>
                </c:pt>
                <c:pt idx="1992">
                  <c:v>3.0</c:v>
                </c:pt>
                <c:pt idx="1993">
                  <c:v>3.0</c:v>
                </c:pt>
                <c:pt idx="1994">
                  <c:v>3.0</c:v>
                </c:pt>
                <c:pt idx="1995">
                  <c:v>3.0</c:v>
                </c:pt>
                <c:pt idx="1996">
                  <c:v>3.0</c:v>
                </c:pt>
                <c:pt idx="1997">
                  <c:v>3.0</c:v>
                </c:pt>
                <c:pt idx="1998">
                  <c:v>3.0</c:v>
                </c:pt>
                <c:pt idx="1999">
                  <c:v>3.0</c:v>
                </c:pt>
                <c:pt idx="2000">
                  <c:v>3.0</c:v>
                </c:pt>
                <c:pt idx="2001">
                  <c:v>3.0</c:v>
                </c:pt>
                <c:pt idx="2002">
                  <c:v>3.0</c:v>
                </c:pt>
                <c:pt idx="2003">
                  <c:v>3.0</c:v>
                </c:pt>
                <c:pt idx="2004">
                  <c:v>3.0</c:v>
                </c:pt>
                <c:pt idx="2005">
                  <c:v>3.0</c:v>
                </c:pt>
                <c:pt idx="2006">
                  <c:v>3.0</c:v>
                </c:pt>
                <c:pt idx="2007">
                  <c:v>3.0</c:v>
                </c:pt>
                <c:pt idx="2008">
                  <c:v>3.0</c:v>
                </c:pt>
                <c:pt idx="2009">
                  <c:v>3.0</c:v>
                </c:pt>
                <c:pt idx="2010">
                  <c:v>3.0</c:v>
                </c:pt>
                <c:pt idx="2011">
                  <c:v>3.0</c:v>
                </c:pt>
                <c:pt idx="2012">
                  <c:v>3.0</c:v>
                </c:pt>
                <c:pt idx="2013">
                  <c:v>3.0</c:v>
                </c:pt>
                <c:pt idx="2014">
                  <c:v>3.0</c:v>
                </c:pt>
                <c:pt idx="2015">
                  <c:v>3.0</c:v>
                </c:pt>
                <c:pt idx="2016">
                  <c:v>3.0</c:v>
                </c:pt>
                <c:pt idx="2017">
                  <c:v>3.0</c:v>
                </c:pt>
                <c:pt idx="2018">
                  <c:v>3.0</c:v>
                </c:pt>
                <c:pt idx="2019">
                  <c:v>3.0</c:v>
                </c:pt>
                <c:pt idx="2020">
                  <c:v>3.0</c:v>
                </c:pt>
                <c:pt idx="2021">
                  <c:v>3.0</c:v>
                </c:pt>
                <c:pt idx="2022">
                  <c:v>3.0</c:v>
                </c:pt>
                <c:pt idx="2023">
                  <c:v>3.0</c:v>
                </c:pt>
                <c:pt idx="2024">
                  <c:v>3.0</c:v>
                </c:pt>
                <c:pt idx="2025">
                  <c:v>3.0</c:v>
                </c:pt>
                <c:pt idx="2026">
                  <c:v>3.0</c:v>
                </c:pt>
                <c:pt idx="2027">
                  <c:v>3.0</c:v>
                </c:pt>
                <c:pt idx="2028">
                  <c:v>3.0</c:v>
                </c:pt>
                <c:pt idx="2029">
                  <c:v>3.0</c:v>
                </c:pt>
                <c:pt idx="2030">
                  <c:v>3.0</c:v>
                </c:pt>
                <c:pt idx="2031">
                  <c:v>3.0</c:v>
                </c:pt>
                <c:pt idx="2032">
                  <c:v>3.0</c:v>
                </c:pt>
                <c:pt idx="2033">
                  <c:v>3.0</c:v>
                </c:pt>
                <c:pt idx="2034">
                  <c:v>3.0</c:v>
                </c:pt>
                <c:pt idx="2035">
                  <c:v>3.0</c:v>
                </c:pt>
                <c:pt idx="2036">
                  <c:v>3.0</c:v>
                </c:pt>
                <c:pt idx="2037">
                  <c:v>3.0</c:v>
                </c:pt>
                <c:pt idx="2038">
                  <c:v>3.0</c:v>
                </c:pt>
                <c:pt idx="2039">
                  <c:v>3.0</c:v>
                </c:pt>
                <c:pt idx="2040">
                  <c:v>3.0</c:v>
                </c:pt>
                <c:pt idx="2041">
                  <c:v>3.0</c:v>
                </c:pt>
                <c:pt idx="2042">
                  <c:v>3.0</c:v>
                </c:pt>
                <c:pt idx="2043">
                  <c:v>3.0</c:v>
                </c:pt>
                <c:pt idx="2044">
                  <c:v>3.0</c:v>
                </c:pt>
                <c:pt idx="2045">
                  <c:v>3.0</c:v>
                </c:pt>
                <c:pt idx="2046">
                  <c:v>3.0</c:v>
                </c:pt>
                <c:pt idx="2047">
                  <c:v>3.0</c:v>
                </c:pt>
              </c:numCache>
            </c:numRef>
          </c:xVal>
          <c:yVal>
            <c:numRef>
              <c:f>Sheet1!$J$1:$J$2048</c:f>
              <c:numCache>
                <c:formatCode>General</c:formatCode>
                <c:ptCount val="2048"/>
                <c:pt idx="0">
                  <c:v>47.7510800362</c:v>
                </c:pt>
                <c:pt idx="1">
                  <c:v>47.7686731815</c:v>
                </c:pt>
                <c:pt idx="2">
                  <c:v>47.8041911125</c:v>
                </c:pt>
                <c:pt idx="3">
                  <c:v>47.8164591789</c:v>
                </c:pt>
                <c:pt idx="4">
                  <c:v>47.8670020103</c:v>
                </c:pt>
                <c:pt idx="5">
                  <c:v>47.867618084</c:v>
                </c:pt>
                <c:pt idx="6">
                  <c:v>47.9287610054</c:v>
                </c:pt>
                <c:pt idx="7">
                  <c:v>47.9302530289</c:v>
                </c:pt>
                <c:pt idx="8">
                  <c:v>47.9936220646</c:v>
                </c:pt>
                <c:pt idx="9">
                  <c:v>47.9990301132</c:v>
                </c:pt>
                <c:pt idx="10">
                  <c:v>48.0615041256</c:v>
                </c:pt>
                <c:pt idx="11">
                  <c:v>48.0610339642</c:v>
                </c:pt>
                <c:pt idx="12">
                  <c:v>48.1113801003</c:v>
                </c:pt>
                <c:pt idx="13">
                  <c:v>48.1179311275</c:v>
                </c:pt>
                <c:pt idx="14">
                  <c:v>48.1638221741</c:v>
                </c:pt>
                <c:pt idx="15">
                  <c:v>48.1665260792</c:v>
                </c:pt>
                <c:pt idx="16">
                  <c:v>48.2237269878</c:v>
                </c:pt>
                <c:pt idx="17">
                  <c:v>48.2273850441</c:v>
                </c:pt>
                <c:pt idx="18">
                  <c:v>54.4595555067</c:v>
                </c:pt>
                <c:pt idx="19">
                  <c:v>54.4689925909</c:v>
                </c:pt>
                <c:pt idx="20">
                  <c:v>54.4940061569</c:v>
                </c:pt>
                <c:pt idx="21">
                  <c:v>54.49156916139999</c:v>
                </c:pt>
                <c:pt idx="22">
                  <c:v>54.52248156069999</c:v>
                </c:pt>
                <c:pt idx="23">
                  <c:v>54.5234210491</c:v>
                </c:pt>
                <c:pt idx="24">
                  <c:v>54.5504075289</c:v>
                </c:pt>
                <c:pt idx="25">
                  <c:v>54.550571084</c:v>
                </c:pt>
                <c:pt idx="26">
                  <c:v>54.5770446062</c:v>
                </c:pt>
                <c:pt idx="27">
                  <c:v>54.58376705649999</c:v>
                </c:pt>
                <c:pt idx="28">
                  <c:v>54.6041505337</c:v>
                </c:pt>
                <c:pt idx="29">
                  <c:v>54.6034375429</c:v>
                </c:pt>
                <c:pt idx="30">
                  <c:v>54.6313121319</c:v>
                </c:pt>
                <c:pt idx="31">
                  <c:v>54.6280195713</c:v>
                </c:pt>
                <c:pt idx="32">
                  <c:v>54.6672151089</c:v>
                </c:pt>
                <c:pt idx="33">
                  <c:v>48.6745491028</c:v>
                </c:pt>
                <c:pt idx="34">
                  <c:v>54.69176757339999</c:v>
                </c:pt>
                <c:pt idx="35">
                  <c:v>54.7067550421</c:v>
                </c:pt>
                <c:pt idx="36">
                  <c:v>54.7212065458</c:v>
                </c:pt>
                <c:pt idx="37">
                  <c:v>54.7330620289</c:v>
                </c:pt>
                <c:pt idx="38">
                  <c:v>54.75724005699999</c:v>
                </c:pt>
                <c:pt idx="39">
                  <c:v>54.7577780485</c:v>
                </c:pt>
                <c:pt idx="40">
                  <c:v>54.7788830996</c:v>
                </c:pt>
                <c:pt idx="41">
                  <c:v>54.7718191147</c:v>
                </c:pt>
                <c:pt idx="42">
                  <c:v>54.7971525192</c:v>
                </c:pt>
                <c:pt idx="43">
                  <c:v>48.9768900871</c:v>
                </c:pt>
                <c:pt idx="44">
                  <c:v>49.0009820461</c:v>
                </c:pt>
                <c:pt idx="45">
                  <c:v>49.0258741379</c:v>
                </c:pt>
                <c:pt idx="46">
                  <c:v>49.061866045</c:v>
                </c:pt>
                <c:pt idx="47">
                  <c:v>49.0899231434</c:v>
                </c:pt>
                <c:pt idx="48">
                  <c:v>49.11714005469999</c:v>
                </c:pt>
                <c:pt idx="49">
                  <c:v>49.1460340023</c:v>
                </c:pt>
                <c:pt idx="50">
                  <c:v>49.1622409821</c:v>
                </c:pt>
                <c:pt idx="51">
                  <c:v>49.1989610195</c:v>
                </c:pt>
                <c:pt idx="52">
                  <c:v>49.2072100639</c:v>
                </c:pt>
                <c:pt idx="53">
                  <c:v>49.253013134</c:v>
                </c:pt>
                <c:pt idx="54">
                  <c:v>49.2569451332</c:v>
                </c:pt>
                <c:pt idx="55">
                  <c:v>49.3027591705</c:v>
                </c:pt>
                <c:pt idx="56">
                  <c:v>49.30065107349996</c:v>
                </c:pt>
                <c:pt idx="57">
                  <c:v>49.3543729782</c:v>
                </c:pt>
                <c:pt idx="58">
                  <c:v>49.3538651466</c:v>
                </c:pt>
                <c:pt idx="59">
                  <c:v>49.40646910669999</c:v>
                </c:pt>
                <c:pt idx="60">
                  <c:v>49.40488505359995</c:v>
                </c:pt>
                <c:pt idx="61">
                  <c:v>49.45080208779999</c:v>
                </c:pt>
                <c:pt idx="62">
                  <c:v>49.4552931786</c:v>
                </c:pt>
                <c:pt idx="63">
                  <c:v>49.51197695729999</c:v>
                </c:pt>
                <c:pt idx="64">
                  <c:v>49.5124969482</c:v>
                </c:pt>
                <c:pt idx="65">
                  <c:v>49.5657081604</c:v>
                </c:pt>
                <c:pt idx="66">
                  <c:v>49.5640029907</c:v>
                </c:pt>
                <c:pt idx="67">
                  <c:v>49.6248991489</c:v>
                </c:pt>
                <c:pt idx="68">
                  <c:v>49.6254000664</c:v>
                </c:pt>
                <c:pt idx="69">
                  <c:v>49.6722500324</c:v>
                </c:pt>
                <c:pt idx="70">
                  <c:v>49.67487406729996</c:v>
                </c:pt>
                <c:pt idx="71">
                  <c:v>49.7281630039</c:v>
                </c:pt>
                <c:pt idx="72">
                  <c:v>49.7276690006</c:v>
                </c:pt>
                <c:pt idx="73">
                  <c:v>49.7754101753</c:v>
                </c:pt>
                <c:pt idx="74">
                  <c:v>49.7811501026</c:v>
                </c:pt>
                <c:pt idx="75">
                  <c:v>49.8231170177</c:v>
                </c:pt>
                <c:pt idx="76">
                  <c:v>49.83366703989999</c:v>
                </c:pt>
                <c:pt idx="77">
                  <c:v>49.8935899734</c:v>
                </c:pt>
                <c:pt idx="78">
                  <c:v>49.8713350296</c:v>
                </c:pt>
                <c:pt idx="79">
                  <c:v>49.93362307549999</c:v>
                </c:pt>
                <c:pt idx="80">
                  <c:v>49.9400069714</c:v>
                </c:pt>
                <c:pt idx="81">
                  <c:v>49.9909870625</c:v>
                </c:pt>
                <c:pt idx="82">
                  <c:v>49.9916250706</c:v>
                </c:pt>
                <c:pt idx="83">
                  <c:v>50.0445799828</c:v>
                </c:pt>
                <c:pt idx="84">
                  <c:v>50.0499579906</c:v>
                </c:pt>
                <c:pt idx="85">
                  <c:v>50.1103200912</c:v>
                </c:pt>
                <c:pt idx="86">
                  <c:v>50.1107480526</c:v>
                </c:pt>
                <c:pt idx="87">
                  <c:v>50.1714031696</c:v>
                </c:pt>
                <c:pt idx="88">
                  <c:v>66.47708511349988</c:v>
                </c:pt>
                <c:pt idx="89">
                  <c:v>66.5125219822</c:v>
                </c:pt>
                <c:pt idx="90">
                  <c:v>66.5272359848</c:v>
                </c:pt>
                <c:pt idx="91">
                  <c:v>66.5611121655</c:v>
                </c:pt>
                <c:pt idx="92">
                  <c:v>66.5759429931999</c:v>
                </c:pt>
                <c:pt idx="93">
                  <c:v>50.17654109</c:v>
                </c:pt>
                <c:pt idx="94">
                  <c:v>50.2197601795</c:v>
                </c:pt>
                <c:pt idx="95">
                  <c:v>50.2243709564</c:v>
                </c:pt>
                <c:pt idx="96">
                  <c:v>50.2751300335</c:v>
                </c:pt>
                <c:pt idx="97">
                  <c:v>50.2707641125</c:v>
                </c:pt>
                <c:pt idx="98">
                  <c:v>66.6074020863</c:v>
                </c:pt>
                <c:pt idx="99">
                  <c:v>66.6338691711</c:v>
                </c:pt>
                <c:pt idx="100">
                  <c:v>66.6596190929</c:v>
                </c:pt>
                <c:pt idx="101">
                  <c:v>66.6876971721999</c:v>
                </c:pt>
                <c:pt idx="102">
                  <c:v>66.7237701415999</c:v>
                </c:pt>
                <c:pt idx="103">
                  <c:v>50.3706409931</c:v>
                </c:pt>
                <c:pt idx="104">
                  <c:v>50.370043993</c:v>
                </c:pt>
                <c:pt idx="105">
                  <c:v>50.4360141754</c:v>
                </c:pt>
                <c:pt idx="106">
                  <c:v>50.4384989738</c:v>
                </c:pt>
                <c:pt idx="107">
                  <c:v>50.4894881248</c:v>
                </c:pt>
                <c:pt idx="108">
                  <c:v>50.4872300625</c:v>
                </c:pt>
                <c:pt idx="109">
                  <c:v>50.5586590767</c:v>
                </c:pt>
                <c:pt idx="110">
                  <c:v>50.5581600666</c:v>
                </c:pt>
                <c:pt idx="111">
                  <c:v>50.61880707739999</c:v>
                </c:pt>
                <c:pt idx="112">
                  <c:v>50.6192960739</c:v>
                </c:pt>
                <c:pt idx="113">
                  <c:v>66.7490060329</c:v>
                </c:pt>
                <c:pt idx="114">
                  <c:v>66.77770805359985</c:v>
                </c:pt>
                <c:pt idx="115">
                  <c:v>66.8038239479</c:v>
                </c:pt>
                <c:pt idx="116">
                  <c:v>66.8305010796</c:v>
                </c:pt>
                <c:pt idx="117">
                  <c:v>66.8496961594</c:v>
                </c:pt>
                <c:pt idx="118">
                  <c:v>66.88134598729998</c:v>
                </c:pt>
                <c:pt idx="119">
                  <c:v>66.8944320679</c:v>
                </c:pt>
                <c:pt idx="120">
                  <c:v>66.93473601339994</c:v>
                </c:pt>
                <c:pt idx="121">
                  <c:v>66.9821121693</c:v>
                </c:pt>
                <c:pt idx="122">
                  <c:v>66.943885088</c:v>
                </c:pt>
                <c:pt idx="123">
                  <c:v>50.6683130264</c:v>
                </c:pt>
                <c:pt idx="124">
                  <c:v>50.6678330898</c:v>
                </c:pt>
                <c:pt idx="125">
                  <c:v>50.7302119732</c:v>
                </c:pt>
                <c:pt idx="126">
                  <c:v>50.73146796229999</c:v>
                </c:pt>
                <c:pt idx="127">
                  <c:v>50.7838101387</c:v>
                </c:pt>
                <c:pt idx="128">
                  <c:v>66.99369001389998</c:v>
                </c:pt>
                <c:pt idx="129">
                  <c:v>67.0366091728</c:v>
                </c:pt>
                <c:pt idx="130">
                  <c:v>67.0424470901</c:v>
                </c:pt>
                <c:pt idx="131">
                  <c:v>67.0921909809</c:v>
                </c:pt>
                <c:pt idx="132">
                  <c:v>67.0915551186</c:v>
                </c:pt>
                <c:pt idx="133">
                  <c:v>50.7889060974</c:v>
                </c:pt>
                <c:pt idx="134">
                  <c:v>50.838009119</c:v>
                </c:pt>
                <c:pt idx="135">
                  <c:v>50.84278416629999</c:v>
                </c:pt>
                <c:pt idx="136">
                  <c:v>50.88316607479999</c:v>
                </c:pt>
                <c:pt idx="137">
                  <c:v>50.8880281448</c:v>
                </c:pt>
                <c:pt idx="138">
                  <c:v>67.1434130669</c:v>
                </c:pt>
                <c:pt idx="139">
                  <c:v>50.95344209669999</c:v>
                </c:pt>
                <c:pt idx="140">
                  <c:v>50.95562195779996</c:v>
                </c:pt>
                <c:pt idx="141">
                  <c:v>51.005603075</c:v>
                </c:pt>
                <c:pt idx="142">
                  <c:v>51.0059001446</c:v>
                </c:pt>
                <c:pt idx="143">
                  <c:v>51.069822073</c:v>
                </c:pt>
                <c:pt idx="144">
                  <c:v>67.1429359913</c:v>
                </c:pt>
                <c:pt idx="145">
                  <c:v>67.18789100649988</c:v>
                </c:pt>
                <c:pt idx="146">
                  <c:v>67.1926841735999</c:v>
                </c:pt>
                <c:pt idx="147">
                  <c:v>67.2472879887</c:v>
                </c:pt>
                <c:pt idx="148">
                  <c:v>67.24944210049991</c:v>
                </c:pt>
                <c:pt idx="149">
                  <c:v>67.301680088</c:v>
                </c:pt>
                <c:pt idx="150">
                  <c:v>67.30311012269991</c:v>
                </c:pt>
                <c:pt idx="151">
                  <c:v>67.3532459736</c:v>
                </c:pt>
                <c:pt idx="152">
                  <c:v>67.36276698109998</c:v>
                </c:pt>
                <c:pt idx="153">
                  <c:v>51.0693540573</c:v>
                </c:pt>
                <c:pt idx="154">
                  <c:v>51.115748167</c:v>
                </c:pt>
                <c:pt idx="155">
                  <c:v>51.1212000847</c:v>
                </c:pt>
                <c:pt idx="156">
                  <c:v>51.1685221195</c:v>
                </c:pt>
                <c:pt idx="157">
                  <c:v>51.1698169708</c:v>
                </c:pt>
                <c:pt idx="158">
                  <c:v>67.39935517310001</c:v>
                </c:pt>
                <c:pt idx="159">
                  <c:v>67.4180700779</c:v>
                </c:pt>
                <c:pt idx="160">
                  <c:v>67.4482879639</c:v>
                </c:pt>
                <c:pt idx="161">
                  <c:v>67.4653370379999</c:v>
                </c:pt>
                <c:pt idx="162">
                  <c:v>67.4957301617</c:v>
                </c:pt>
                <c:pt idx="163">
                  <c:v>51.2163641453</c:v>
                </c:pt>
                <c:pt idx="164">
                  <c:v>51.2209320068</c:v>
                </c:pt>
                <c:pt idx="165">
                  <c:v>51.2762901783</c:v>
                </c:pt>
                <c:pt idx="166">
                  <c:v>51.2820601463</c:v>
                </c:pt>
                <c:pt idx="167">
                  <c:v>51.3309071064</c:v>
                </c:pt>
                <c:pt idx="168">
                  <c:v>51.3305289745</c:v>
                </c:pt>
                <c:pt idx="169">
                  <c:v>51.4182500839</c:v>
                </c:pt>
                <c:pt idx="170">
                  <c:v>51.41710710529996</c:v>
                </c:pt>
                <c:pt idx="171">
                  <c:v>51.4834120274</c:v>
                </c:pt>
                <c:pt idx="172">
                  <c:v>51.4837651253</c:v>
                </c:pt>
                <c:pt idx="173">
                  <c:v>67.50967502589998</c:v>
                </c:pt>
                <c:pt idx="174">
                  <c:v>67.5434160233</c:v>
                </c:pt>
                <c:pt idx="175">
                  <c:v>67.5584449767999</c:v>
                </c:pt>
                <c:pt idx="176">
                  <c:v>67.5932731628</c:v>
                </c:pt>
                <c:pt idx="177">
                  <c:v>67.60583615299984</c:v>
                </c:pt>
                <c:pt idx="178">
                  <c:v>67.6501500607</c:v>
                </c:pt>
                <c:pt idx="179">
                  <c:v>67.65592098239998</c:v>
                </c:pt>
                <c:pt idx="180">
                  <c:v>67.69898605349985</c:v>
                </c:pt>
                <c:pt idx="181">
                  <c:v>67.70525717739994</c:v>
                </c:pt>
                <c:pt idx="182">
                  <c:v>67.7489199638</c:v>
                </c:pt>
                <c:pt idx="183">
                  <c:v>51.5377521515</c:v>
                </c:pt>
                <c:pt idx="184">
                  <c:v>51.5385811329</c:v>
                </c:pt>
                <c:pt idx="185">
                  <c:v>51.5913159847</c:v>
                </c:pt>
                <c:pt idx="186">
                  <c:v>51.5908951759</c:v>
                </c:pt>
                <c:pt idx="187">
                  <c:v>51.65186715129992</c:v>
                </c:pt>
                <c:pt idx="188">
                  <c:v>67.75595712659985</c:v>
                </c:pt>
                <c:pt idx="189">
                  <c:v>67.80022811889992</c:v>
                </c:pt>
                <c:pt idx="190">
                  <c:v>67.8062391281</c:v>
                </c:pt>
                <c:pt idx="191">
                  <c:v>67.844907999</c:v>
                </c:pt>
                <c:pt idx="192">
                  <c:v>67.8598530293</c:v>
                </c:pt>
                <c:pt idx="193">
                  <c:v>51.65156412119999</c:v>
                </c:pt>
                <c:pt idx="194">
                  <c:v>51.7072541714</c:v>
                </c:pt>
                <c:pt idx="195">
                  <c:v>51.7078239918</c:v>
                </c:pt>
                <c:pt idx="196">
                  <c:v>51.7538051605</c:v>
                </c:pt>
                <c:pt idx="197">
                  <c:v>51.7599899769</c:v>
                </c:pt>
                <c:pt idx="198">
                  <c:v>67.9124240875</c:v>
                </c:pt>
                <c:pt idx="199">
                  <c:v>67.91433000559998</c:v>
                </c:pt>
                <c:pt idx="200">
                  <c:v>67.9618890285</c:v>
                </c:pt>
                <c:pt idx="201">
                  <c:v>67.9642190933</c:v>
                </c:pt>
                <c:pt idx="202">
                  <c:v>68.00937294960001</c:v>
                </c:pt>
                <c:pt idx="203">
                  <c:v>51.7987501621</c:v>
                </c:pt>
                <c:pt idx="204">
                  <c:v>51.828109026</c:v>
                </c:pt>
                <c:pt idx="205">
                  <c:v>51.8459310532</c:v>
                </c:pt>
                <c:pt idx="206">
                  <c:v>51.87806797029999</c:v>
                </c:pt>
                <c:pt idx="207">
                  <c:v>51.9221630096</c:v>
                </c:pt>
                <c:pt idx="208">
                  <c:v>68.02759003639994</c:v>
                </c:pt>
                <c:pt idx="209">
                  <c:v>68.0674440861</c:v>
                </c:pt>
                <c:pt idx="210">
                  <c:v>68.0756850243</c:v>
                </c:pt>
                <c:pt idx="211">
                  <c:v>68.1168100834</c:v>
                </c:pt>
                <c:pt idx="212">
                  <c:v>68.1215381621999</c:v>
                </c:pt>
                <c:pt idx="213">
                  <c:v>51.9481229782</c:v>
                </c:pt>
                <c:pt idx="214">
                  <c:v>51.9734880924</c:v>
                </c:pt>
                <c:pt idx="215">
                  <c:v>52.0023360252</c:v>
                </c:pt>
                <c:pt idx="216">
                  <c:v>52.0239670277</c:v>
                </c:pt>
                <c:pt idx="217">
                  <c:v>52.052519083</c:v>
                </c:pt>
                <c:pt idx="218">
                  <c:v>68.1686561107999</c:v>
                </c:pt>
                <c:pt idx="219">
                  <c:v>68.17263102530001</c:v>
                </c:pt>
                <c:pt idx="220">
                  <c:v>68.2184050083</c:v>
                </c:pt>
                <c:pt idx="221">
                  <c:v>68.21887207029992</c:v>
                </c:pt>
                <c:pt idx="222">
                  <c:v>68.2719841003</c:v>
                </c:pt>
                <c:pt idx="223">
                  <c:v>52.0685241222</c:v>
                </c:pt>
                <c:pt idx="224">
                  <c:v>52.1374821663</c:v>
                </c:pt>
                <c:pt idx="225">
                  <c:v>52.1381211281</c:v>
                </c:pt>
                <c:pt idx="226">
                  <c:v>52.186177969</c:v>
                </c:pt>
                <c:pt idx="227">
                  <c:v>52.1908590794</c:v>
                </c:pt>
                <c:pt idx="228">
                  <c:v>68.2724661826999</c:v>
                </c:pt>
                <c:pt idx="229">
                  <c:v>68.3253359794999</c:v>
                </c:pt>
                <c:pt idx="230">
                  <c:v>68.3247699738</c:v>
                </c:pt>
                <c:pt idx="231">
                  <c:v>68.38407397269992</c:v>
                </c:pt>
                <c:pt idx="232">
                  <c:v>52.229788065</c:v>
                </c:pt>
                <c:pt idx="233">
                  <c:v>52.2387831211</c:v>
                </c:pt>
                <c:pt idx="234">
                  <c:v>52.2788319588</c:v>
                </c:pt>
                <c:pt idx="235">
                  <c:v>52.2889220715</c:v>
                </c:pt>
                <c:pt idx="236">
                  <c:v>52.3366751671</c:v>
                </c:pt>
                <c:pt idx="237">
                  <c:v>68.38349509239994</c:v>
                </c:pt>
                <c:pt idx="238">
                  <c:v>68.43060112</c:v>
                </c:pt>
                <c:pt idx="239">
                  <c:v>68.4353351593</c:v>
                </c:pt>
                <c:pt idx="240">
                  <c:v>68.47801804540001</c:v>
                </c:pt>
                <c:pt idx="241">
                  <c:v>68.48668313029998</c:v>
                </c:pt>
                <c:pt idx="242">
                  <c:v>52.339630127</c:v>
                </c:pt>
                <c:pt idx="243">
                  <c:v>52.40384316439999</c:v>
                </c:pt>
                <c:pt idx="244">
                  <c:v>52.4043591022</c:v>
                </c:pt>
                <c:pt idx="245">
                  <c:v>52.4750540257</c:v>
                </c:pt>
                <c:pt idx="246">
                  <c:v>52.4743571281</c:v>
                </c:pt>
                <c:pt idx="247">
                  <c:v>68.52501297000001</c:v>
                </c:pt>
                <c:pt idx="248">
                  <c:v>68.537956953</c:v>
                </c:pt>
                <c:pt idx="249">
                  <c:v>68.5799610615</c:v>
                </c:pt>
                <c:pt idx="250">
                  <c:v>68.584854126</c:v>
                </c:pt>
                <c:pt idx="251">
                  <c:v>68.63497400280001</c:v>
                </c:pt>
                <c:pt idx="252">
                  <c:v>52.5420150757</c:v>
                </c:pt>
                <c:pt idx="253">
                  <c:v>52.5431780815</c:v>
                </c:pt>
                <c:pt idx="254">
                  <c:v>52.6011600494</c:v>
                </c:pt>
                <c:pt idx="255">
                  <c:v>52.6016349792</c:v>
                </c:pt>
                <c:pt idx="256">
                  <c:v>52.6675131321</c:v>
                </c:pt>
                <c:pt idx="257">
                  <c:v>52.6679871082</c:v>
                </c:pt>
                <c:pt idx="258">
                  <c:v>52.7182531357</c:v>
                </c:pt>
                <c:pt idx="259">
                  <c:v>52.7206580639</c:v>
                </c:pt>
                <c:pt idx="260">
                  <c:v>52.7704329491</c:v>
                </c:pt>
                <c:pt idx="261">
                  <c:v>52.7751209736</c:v>
                </c:pt>
                <c:pt idx="262">
                  <c:v>68.6386830807</c:v>
                </c:pt>
                <c:pt idx="263">
                  <c:v>68.696007967</c:v>
                </c:pt>
                <c:pt idx="264">
                  <c:v>68.68937897679984</c:v>
                </c:pt>
                <c:pt idx="265">
                  <c:v>68.7609620094</c:v>
                </c:pt>
                <c:pt idx="266">
                  <c:v>68.7663331032</c:v>
                </c:pt>
                <c:pt idx="267">
                  <c:v>68.8076040745</c:v>
                </c:pt>
                <c:pt idx="268">
                  <c:v>68.8169100285</c:v>
                </c:pt>
                <c:pt idx="269">
                  <c:v>68.8643100262</c:v>
                </c:pt>
                <c:pt idx="270">
                  <c:v>68.9151601791</c:v>
                </c:pt>
                <c:pt idx="271">
                  <c:v>68.86974811549985</c:v>
                </c:pt>
                <c:pt idx="272">
                  <c:v>52.84462404249999</c:v>
                </c:pt>
                <c:pt idx="273">
                  <c:v>52.8426501751</c:v>
                </c:pt>
                <c:pt idx="274">
                  <c:v>52.8954041004</c:v>
                </c:pt>
                <c:pt idx="275">
                  <c:v>52.8959109783</c:v>
                </c:pt>
                <c:pt idx="276">
                  <c:v>52.9451580048</c:v>
                </c:pt>
                <c:pt idx="277">
                  <c:v>68.9176011086</c:v>
                </c:pt>
                <c:pt idx="278">
                  <c:v>68.9725201129999</c:v>
                </c:pt>
                <c:pt idx="279">
                  <c:v>68.9737141131999</c:v>
                </c:pt>
                <c:pt idx="280">
                  <c:v>69.02814316750001</c:v>
                </c:pt>
                <c:pt idx="281">
                  <c:v>69.0269241333</c:v>
                </c:pt>
                <c:pt idx="282">
                  <c:v>52.94702100749996</c:v>
                </c:pt>
                <c:pt idx="283">
                  <c:v>52.9902470112</c:v>
                </c:pt>
                <c:pt idx="284">
                  <c:v>52.9953689575</c:v>
                </c:pt>
                <c:pt idx="285">
                  <c:v>53.04152107239999</c:v>
                </c:pt>
                <c:pt idx="286">
                  <c:v>53.04063797</c:v>
                </c:pt>
                <c:pt idx="287">
                  <c:v>69.0768401622999</c:v>
                </c:pt>
                <c:pt idx="288">
                  <c:v>69.0806970596</c:v>
                </c:pt>
                <c:pt idx="289">
                  <c:v>69.1293101310999</c:v>
                </c:pt>
                <c:pt idx="290">
                  <c:v>69.1286110878</c:v>
                </c:pt>
                <c:pt idx="291">
                  <c:v>69.17508602139991</c:v>
                </c:pt>
                <c:pt idx="292">
                  <c:v>53.109142065</c:v>
                </c:pt>
                <c:pt idx="293">
                  <c:v>53.1097760201</c:v>
                </c:pt>
                <c:pt idx="294">
                  <c:v>53.1556370258</c:v>
                </c:pt>
                <c:pt idx="295">
                  <c:v>53.1585161686</c:v>
                </c:pt>
                <c:pt idx="296">
                  <c:v>53.2011921406</c:v>
                </c:pt>
                <c:pt idx="297">
                  <c:v>69.1746029854</c:v>
                </c:pt>
                <c:pt idx="298">
                  <c:v>69.2312800884</c:v>
                </c:pt>
                <c:pt idx="299">
                  <c:v>69.230807066</c:v>
                </c:pt>
                <c:pt idx="300">
                  <c:v>69.2849450111</c:v>
                </c:pt>
                <c:pt idx="301">
                  <c:v>69.2843401432</c:v>
                </c:pt>
                <c:pt idx="302">
                  <c:v>87.92557811739985</c:v>
                </c:pt>
                <c:pt idx="303">
                  <c:v>53.2059960365</c:v>
                </c:pt>
                <c:pt idx="304">
                  <c:v>53.250439167</c:v>
                </c:pt>
                <c:pt idx="305">
                  <c:v>53.25363707539999</c:v>
                </c:pt>
                <c:pt idx="306">
                  <c:v>53.3011209965</c:v>
                </c:pt>
                <c:pt idx="307">
                  <c:v>53.3041779995</c:v>
                </c:pt>
                <c:pt idx="308">
                  <c:v>69.3324689864999</c:v>
                </c:pt>
                <c:pt idx="309">
                  <c:v>69.3330149651</c:v>
                </c:pt>
                <c:pt idx="310">
                  <c:v>69.37844514849988</c:v>
                </c:pt>
                <c:pt idx="311">
                  <c:v>69.3817830086</c:v>
                </c:pt>
                <c:pt idx="312">
                  <c:v>69.4370610714</c:v>
                </c:pt>
                <c:pt idx="313">
                  <c:v>87.9502351284</c:v>
                </c:pt>
                <c:pt idx="314">
                  <c:v>87.983643055</c:v>
                </c:pt>
                <c:pt idx="315">
                  <c:v>87.9968290329</c:v>
                </c:pt>
                <c:pt idx="316">
                  <c:v>88.02997803689988</c:v>
                </c:pt>
                <c:pt idx="317">
                  <c:v>53.3504450321</c:v>
                </c:pt>
                <c:pt idx="318">
                  <c:v>53.35472106929993</c:v>
                </c:pt>
                <c:pt idx="319">
                  <c:v>53.39486002919999</c:v>
                </c:pt>
                <c:pt idx="320">
                  <c:v>53.4460749626</c:v>
                </c:pt>
                <c:pt idx="321">
                  <c:v>53.406085968</c:v>
                </c:pt>
                <c:pt idx="322">
                  <c:v>69.48397707940001</c:v>
                </c:pt>
                <c:pt idx="323">
                  <c:v>69.440598011</c:v>
                </c:pt>
                <c:pt idx="324">
                  <c:v>69.5395259857</c:v>
                </c:pt>
                <c:pt idx="325">
                  <c:v>69.4890899658</c:v>
                </c:pt>
                <c:pt idx="326">
                  <c:v>88.04347205160001</c:v>
                </c:pt>
                <c:pt idx="327">
                  <c:v>69.5346791744</c:v>
                </c:pt>
                <c:pt idx="328">
                  <c:v>88.0785710812</c:v>
                </c:pt>
                <c:pt idx="329">
                  <c:v>88.0985109806</c:v>
                </c:pt>
                <c:pt idx="330">
                  <c:v>53.455343008</c:v>
                </c:pt>
                <c:pt idx="331">
                  <c:v>53.5016131401</c:v>
                </c:pt>
                <c:pt idx="332">
                  <c:v>53.50868916509999</c:v>
                </c:pt>
                <c:pt idx="333">
                  <c:v>53.5573179722</c:v>
                </c:pt>
                <c:pt idx="334">
                  <c:v>53.5617330074</c:v>
                </c:pt>
                <c:pt idx="335">
                  <c:v>69.6329979897</c:v>
                </c:pt>
                <c:pt idx="336">
                  <c:v>69.63249707219988</c:v>
                </c:pt>
                <c:pt idx="337">
                  <c:v>69.6839439869</c:v>
                </c:pt>
                <c:pt idx="338">
                  <c:v>69.6844301223999</c:v>
                </c:pt>
                <c:pt idx="339">
                  <c:v>88.1291220187999</c:v>
                </c:pt>
                <c:pt idx="340">
                  <c:v>69.7358529567999</c:v>
                </c:pt>
                <c:pt idx="341">
                  <c:v>88.14533710479988</c:v>
                </c:pt>
                <c:pt idx="342">
                  <c:v>88.17939496039995</c:v>
                </c:pt>
                <c:pt idx="343">
                  <c:v>88.1942150593</c:v>
                </c:pt>
                <c:pt idx="344">
                  <c:v>88.22936201100001</c:v>
                </c:pt>
                <c:pt idx="345">
                  <c:v>88.2384731769999</c:v>
                </c:pt>
                <c:pt idx="346">
                  <c:v>88.2747449875</c:v>
                </c:pt>
                <c:pt idx="347">
                  <c:v>53.6061019897</c:v>
                </c:pt>
                <c:pt idx="348">
                  <c:v>53.60444116589996</c:v>
                </c:pt>
                <c:pt idx="349">
                  <c:v>53.6709990501</c:v>
                </c:pt>
                <c:pt idx="350">
                  <c:v>53.6722111702</c:v>
                </c:pt>
                <c:pt idx="351">
                  <c:v>53.7303040028</c:v>
                </c:pt>
                <c:pt idx="352">
                  <c:v>69.7348339558</c:v>
                </c:pt>
                <c:pt idx="353">
                  <c:v>69.8041379452</c:v>
                </c:pt>
                <c:pt idx="354">
                  <c:v>69.8053190708</c:v>
                </c:pt>
                <c:pt idx="355">
                  <c:v>69.868653059</c:v>
                </c:pt>
                <c:pt idx="356">
                  <c:v>88.2877759933</c:v>
                </c:pt>
                <c:pt idx="357">
                  <c:v>69.8693480492</c:v>
                </c:pt>
                <c:pt idx="358">
                  <c:v>88.3259530066999</c:v>
                </c:pt>
                <c:pt idx="359">
                  <c:v>88.3353540897</c:v>
                </c:pt>
                <c:pt idx="360">
                  <c:v>88.3745779991</c:v>
                </c:pt>
                <c:pt idx="361">
                  <c:v>88.37810206410001</c:v>
                </c:pt>
                <c:pt idx="362">
                  <c:v>88.4285509586</c:v>
                </c:pt>
                <c:pt idx="363">
                  <c:v>88.4288129807</c:v>
                </c:pt>
                <c:pt idx="364">
                  <c:v>53.7309260368</c:v>
                </c:pt>
                <c:pt idx="365">
                  <c:v>53.7917521</c:v>
                </c:pt>
                <c:pt idx="366">
                  <c:v>53.7956361771</c:v>
                </c:pt>
                <c:pt idx="367">
                  <c:v>53.84484815599996</c:v>
                </c:pt>
                <c:pt idx="368">
                  <c:v>69.9174189568</c:v>
                </c:pt>
                <c:pt idx="369">
                  <c:v>53.84324002269999</c:v>
                </c:pt>
                <c:pt idx="370">
                  <c:v>69.9225270748</c:v>
                </c:pt>
                <c:pt idx="371">
                  <c:v>69.9648561478</c:v>
                </c:pt>
                <c:pt idx="372">
                  <c:v>69.9686820507</c:v>
                </c:pt>
                <c:pt idx="373">
                  <c:v>70.0235760212</c:v>
                </c:pt>
                <c:pt idx="374">
                  <c:v>88.4779040813</c:v>
                </c:pt>
                <c:pt idx="375">
                  <c:v>88.4866211414</c:v>
                </c:pt>
                <c:pt idx="376">
                  <c:v>53.90042805669999</c:v>
                </c:pt>
                <c:pt idx="377">
                  <c:v>53.9000041485</c:v>
                </c:pt>
                <c:pt idx="378">
                  <c:v>53.94486308099999</c:v>
                </c:pt>
                <c:pt idx="379">
                  <c:v>53.95472407339996</c:v>
                </c:pt>
                <c:pt idx="380">
                  <c:v>54.0029201508</c:v>
                </c:pt>
                <c:pt idx="381">
                  <c:v>70.02815198899998</c:v>
                </c:pt>
                <c:pt idx="382">
                  <c:v>70.0948801041</c:v>
                </c:pt>
                <c:pt idx="383">
                  <c:v>70.0956699848</c:v>
                </c:pt>
                <c:pt idx="384">
                  <c:v>70.16257500649988</c:v>
                </c:pt>
                <c:pt idx="385">
                  <c:v>70.160859108</c:v>
                </c:pt>
                <c:pt idx="386">
                  <c:v>88.53010106089998</c:v>
                </c:pt>
                <c:pt idx="387">
                  <c:v>88.53516101839998</c:v>
                </c:pt>
                <c:pt idx="388">
                  <c:v>88.57478213309984</c:v>
                </c:pt>
                <c:pt idx="389">
                  <c:v>88.5837941169999</c:v>
                </c:pt>
                <c:pt idx="390">
                  <c:v>88.6248121261999</c:v>
                </c:pt>
                <c:pt idx="391">
                  <c:v>88.6400699615</c:v>
                </c:pt>
                <c:pt idx="392">
                  <c:v>88.67177200319988</c:v>
                </c:pt>
                <c:pt idx="393">
                  <c:v>88.693680048</c:v>
                </c:pt>
                <c:pt idx="394">
                  <c:v>88.721873045</c:v>
                </c:pt>
                <c:pt idx="395">
                  <c:v>54.0080301762</c:v>
                </c:pt>
                <c:pt idx="396">
                  <c:v>54.0593900681</c:v>
                </c:pt>
                <c:pt idx="397">
                  <c:v>54.0606331825</c:v>
                </c:pt>
                <c:pt idx="398">
                  <c:v>54.1061069965</c:v>
                </c:pt>
                <c:pt idx="399">
                  <c:v>54.1190021038</c:v>
                </c:pt>
                <c:pt idx="400">
                  <c:v>70.2161281109</c:v>
                </c:pt>
                <c:pt idx="401">
                  <c:v>70.2225091457</c:v>
                </c:pt>
                <c:pt idx="402">
                  <c:v>70.3062441349</c:v>
                </c:pt>
                <c:pt idx="403">
                  <c:v>70.30688309670001</c:v>
                </c:pt>
                <c:pt idx="404">
                  <c:v>88.743242979</c:v>
                </c:pt>
                <c:pt idx="405">
                  <c:v>70.36135911940001</c:v>
                </c:pt>
                <c:pt idx="406">
                  <c:v>54.15341115</c:v>
                </c:pt>
                <c:pt idx="407">
                  <c:v>54.1786470413</c:v>
                </c:pt>
                <c:pt idx="408">
                  <c:v>54.2112159729</c:v>
                </c:pt>
                <c:pt idx="409">
                  <c:v>54.2293641567</c:v>
                </c:pt>
                <c:pt idx="410">
                  <c:v>54.2773621082</c:v>
                </c:pt>
                <c:pt idx="411">
                  <c:v>70.3608510494</c:v>
                </c:pt>
                <c:pt idx="412">
                  <c:v>70.4098901749</c:v>
                </c:pt>
                <c:pt idx="413">
                  <c:v>70.41539216039995</c:v>
                </c:pt>
                <c:pt idx="414">
                  <c:v>70.45927214619989</c:v>
                </c:pt>
                <c:pt idx="415">
                  <c:v>70.4639899731</c:v>
                </c:pt>
                <c:pt idx="416">
                  <c:v>88.77133798600001</c:v>
                </c:pt>
                <c:pt idx="417">
                  <c:v>88.80507612229985</c:v>
                </c:pt>
                <c:pt idx="418">
                  <c:v>88.831815958</c:v>
                </c:pt>
                <c:pt idx="419">
                  <c:v>88.8565490246</c:v>
                </c:pt>
                <c:pt idx="420">
                  <c:v>88.8839581013</c:v>
                </c:pt>
                <c:pt idx="421">
                  <c:v>88.9067530632</c:v>
                </c:pt>
                <c:pt idx="422">
                  <c:v>88.9330029488</c:v>
                </c:pt>
                <c:pt idx="423">
                  <c:v>88.953895092</c:v>
                </c:pt>
                <c:pt idx="424">
                  <c:v>54.2811751366</c:v>
                </c:pt>
                <c:pt idx="425">
                  <c:v>54.33723115919999</c:v>
                </c:pt>
                <c:pt idx="426">
                  <c:v>54.3356089592</c:v>
                </c:pt>
                <c:pt idx="427">
                  <c:v>54.3927659988</c:v>
                </c:pt>
                <c:pt idx="428">
                  <c:v>54.3985691071</c:v>
                </c:pt>
                <c:pt idx="429">
                  <c:v>88.9832670689</c:v>
                </c:pt>
                <c:pt idx="430">
                  <c:v>70.51145601269992</c:v>
                </c:pt>
                <c:pt idx="431">
                  <c:v>70.5107340813</c:v>
                </c:pt>
                <c:pt idx="432">
                  <c:v>70.56262207029998</c:v>
                </c:pt>
                <c:pt idx="433">
                  <c:v>70.56309604640001</c:v>
                </c:pt>
                <c:pt idx="434">
                  <c:v>89.0138280392</c:v>
                </c:pt>
                <c:pt idx="435">
                  <c:v>70.613202095</c:v>
                </c:pt>
                <c:pt idx="436">
                  <c:v>54.452023983</c:v>
                </c:pt>
                <c:pt idx="437">
                  <c:v>54.45266795159995</c:v>
                </c:pt>
                <c:pt idx="438">
                  <c:v>54.49682116509999</c:v>
                </c:pt>
                <c:pt idx="439">
                  <c:v>54.5010111332</c:v>
                </c:pt>
                <c:pt idx="440">
                  <c:v>54.5520169735</c:v>
                </c:pt>
                <c:pt idx="441">
                  <c:v>70.6225171088999</c:v>
                </c:pt>
                <c:pt idx="442">
                  <c:v>70.70273804659988</c:v>
                </c:pt>
                <c:pt idx="443">
                  <c:v>70.7031259537</c:v>
                </c:pt>
                <c:pt idx="444">
                  <c:v>70.7541840076</c:v>
                </c:pt>
                <c:pt idx="445">
                  <c:v>70.7530269623</c:v>
                </c:pt>
                <c:pt idx="446">
                  <c:v>89.03338217739989</c:v>
                </c:pt>
                <c:pt idx="447">
                  <c:v>89.0683600903</c:v>
                </c:pt>
                <c:pt idx="448">
                  <c:v>89.09043812749985</c:v>
                </c:pt>
                <c:pt idx="449">
                  <c:v>89.1167991160999</c:v>
                </c:pt>
                <c:pt idx="450">
                  <c:v>89.1370949745</c:v>
                </c:pt>
                <c:pt idx="451">
                  <c:v>54.55246710779996</c:v>
                </c:pt>
                <c:pt idx="452">
                  <c:v>54.5964801311</c:v>
                </c:pt>
                <c:pt idx="453">
                  <c:v>54.6012170315</c:v>
                </c:pt>
                <c:pt idx="454">
                  <c:v>54.6439161301</c:v>
                </c:pt>
                <c:pt idx="455">
                  <c:v>54.6556179523</c:v>
                </c:pt>
                <c:pt idx="456">
                  <c:v>70.8078930378</c:v>
                </c:pt>
                <c:pt idx="457">
                  <c:v>70.80832910540001</c:v>
                </c:pt>
                <c:pt idx="458">
                  <c:v>70.86280107499989</c:v>
                </c:pt>
                <c:pt idx="459">
                  <c:v>70.8632881641</c:v>
                </c:pt>
                <c:pt idx="460">
                  <c:v>89.17109203339989</c:v>
                </c:pt>
                <c:pt idx="461">
                  <c:v>70.9130160809</c:v>
                </c:pt>
                <c:pt idx="462">
                  <c:v>54.6905241013</c:v>
                </c:pt>
                <c:pt idx="463">
                  <c:v>54.7073330879</c:v>
                </c:pt>
                <c:pt idx="464">
                  <c:v>54.7383551598</c:v>
                </c:pt>
                <c:pt idx="465">
                  <c:v>54.75484395029999</c:v>
                </c:pt>
                <c:pt idx="466">
                  <c:v>89.1846220493</c:v>
                </c:pt>
                <c:pt idx="467">
                  <c:v>54.7921731472</c:v>
                </c:pt>
                <c:pt idx="468">
                  <c:v>70.9137179852</c:v>
                </c:pt>
                <c:pt idx="469">
                  <c:v>70.9591600895</c:v>
                </c:pt>
                <c:pt idx="470">
                  <c:v>70.966217041</c:v>
                </c:pt>
                <c:pt idx="471">
                  <c:v>71.0117959976</c:v>
                </c:pt>
                <c:pt idx="472">
                  <c:v>89.2352211475</c:v>
                </c:pt>
                <c:pt idx="473">
                  <c:v>71.0240850449</c:v>
                </c:pt>
                <c:pt idx="474">
                  <c:v>89.2348351479</c:v>
                </c:pt>
                <c:pt idx="475">
                  <c:v>89.2864949703</c:v>
                </c:pt>
                <c:pt idx="476">
                  <c:v>89.28371000289992</c:v>
                </c:pt>
                <c:pt idx="477">
                  <c:v>89.3399369717</c:v>
                </c:pt>
                <c:pt idx="478">
                  <c:v>89.34041810039994</c:v>
                </c:pt>
                <c:pt idx="479">
                  <c:v>89.38891100879992</c:v>
                </c:pt>
                <c:pt idx="480">
                  <c:v>89.39404010769989</c:v>
                </c:pt>
                <c:pt idx="481">
                  <c:v>54.8173151016</c:v>
                </c:pt>
                <c:pt idx="482">
                  <c:v>54.84348797799996</c:v>
                </c:pt>
                <c:pt idx="483">
                  <c:v>54.87006711959999</c:v>
                </c:pt>
                <c:pt idx="484">
                  <c:v>54.8958940506</c:v>
                </c:pt>
                <c:pt idx="485">
                  <c:v>54.920333147</c:v>
                </c:pt>
                <c:pt idx="486">
                  <c:v>71.0658669472</c:v>
                </c:pt>
                <c:pt idx="487">
                  <c:v>71.0724000930999</c:v>
                </c:pt>
                <c:pt idx="488">
                  <c:v>71.1184241772</c:v>
                </c:pt>
                <c:pt idx="489">
                  <c:v>71.12096309659992</c:v>
                </c:pt>
                <c:pt idx="490">
                  <c:v>71.1685609818</c:v>
                </c:pt>
                <c:pt idx="491">
                  <c:v>89.4350969791</c:v>
                </c:pt>
                <c:pt idx="492">
                  <c:v>89.4406261444</c:v>
                </c:pt>
                <c:pt idx="493">
                  <c:v>89.48372912409998</c:v>
                </c:pt>
                <c:pt idx="494">
                  <c:v>89.48781895640001</c:v>
                </c:pt>
                <c:pt idx="495">
                  <c:v>89.5314500332</c:v>
                </c:pt>
                <c:pt idx="496">
                  <c:v>89.53520202639994</c:v>
                </c:pt>
                <c:pt idx="497">
                  <c:v>89.5834350585999</c:v>
                </c:pt>
                <c:pt idx="498">
                  <c:v>54.9503829479</c:v>
                </c:pt>
                <c:pt idx="499">
                  <c:v>54.97156715389996</c:v>
                </c:pt>
                <c:pt idx="500">
                  <c:v>55.00388908389996</c:v>
                </c:pt>
                <c:pt idx="501">
                  <c:v>55.0308539867</c:v>
                </c:pt>
                <c:pt idx="502">
                  <c:v>89.58293795589989</c:v>
                </c:pt>
                <c:pt idx="503">
                  <c:v>55.0640950203</c:v>
                </c:pt>
                <c:pt idx="504">
                  <c:v>71.17202305790001</c:v>
                </c:pt>
                <c:pt idx="505">
                  <c:v>71.2323591709</c:v>
                </c:pt>
                <c:pt idx="506">
                  <c:v>71.2433259487</c:v>
                </c:pt>
                <c:pt idx="507">
                  <c:v>71.2870490551</c:v>
                </c:pt>
                <c:pt idx="508">
                  <c:v>89.65835809709988</c:v>
                </c:pt>
                <c:pt idx="509">
                  <c:v>71.31055116650001</c:v>
                </c:pt>
                <c:pt idx="510">
                  <c:v>89.66274309160001</c:v>
                </c:pt>
                <c:pt idx="511">
                  <c:v>55.090747118</c:v>
                </c:pt>
                <c:pt idx="512">
                  <c:v>55.1103811264</c:v>
                </c:pt>
                <c:pt idx="513">
                  <c:v>55.1473491192</c:v>
                </c:pt>
                <c:pt idx="514">
                  <c:v>55.15646910669999</c:v>
                </c:pt>
                <c:pt idx="515">
                  <c:v>55.2124140263</c:v>
                </c:pt>
                <c:pt idx="516">
                  <c:v>71.33937001229985</c:v>
                </c:pt>
                <c:pt idx="517">
                  <c:v>71.3600900173</c:v>
                </c:pt>
                <c:pt idx="518">
                  <c:v>71.3972370625</c:v>
                </c:pt>
                <c:pt idx="519">
                  <c:v>71.406924963</c:v>
                </c:pt>
                <c:pt idx="520">
                  <c:v>89.7115819454</c:v>
                </c:pt>
                <c:pt idx="521">
                  <c:v>71.4698400497</c:v>
                </c:pt>
                <c:pt idx="522">
                  <c:v>89.7159671783</c:v>
                </c:pt>
                <c:pt idx="523">
                  <c:v>89.76154112819998</c:v>
                </c:pt>
                <c:pt idx="524">
                  <c:v>89.7671911716</c:v>
                </c:pt>
                <c:pt idx="525">
                  <c:v>89.8155601024999</c:v>
                </c:pt>
                <c:pt idx="526">
                  <c:v>55.2118711472</c:v>
                </c:pt>
                <c:pt idx="527">
                  <c:v>55.2921800613</c:v>
                </c:pt>
                <c:pt idx="528">
                  <c:v>55.2925860882</c:v>
                </c:pt>
                <c:pt idx="529">
                  <c:v>55.3398339748</c:v>
                </c:pt>
                <c:pt idx="530">
                  <c:v>55.35504198069999</c:v>
                </c:pt>
                <c:pt idx="531">
                  <c:v>71.4989671707</c:v>
                </c:pt>
                <c:pt idx="532">
                  <c:v>71.5279011725999</c:v>
                </c:pt>
                <c:pt idx="533">
                  <c:v>71.5548260212</c:v>
                </c:pt>
                <c:pt idx="534">
                  <c:v>71.5850560664999</c:v>
                </c:pt>
                <c:pt idx="535">
                  <c:v>55.41476798059999</c:v>
                </c:pt>
                <c:pt idx="536">
                  <c:v>55.3961780071</c:v>
                </c:pt>
                <c:pt idx="537">
                  <c:v>55.46787810329999</c:v>
                </c:pt>
                <c:pt idx="538">
                  <c:v>55.44265007969999</c:v>
                </c:pt>
                <c:pt idx="539">
                  <c:v>89.81607103349985</c:v>
                </c:pt>
                <c:pt idx="540">
                  <c:v>55.4963850975</c:v>
                </c:pt>
                <c:pt idx="541">
                  <c:v>71.6204221248999</c:v>
                </c:pt>
                <c:pt idx="542">
                  <c:v>71.6337420939999</c:v>
                </c:pt>
                <c:pt idx="543">
                  <c:v>71.6784651278999</c:v>
                </c:pt>
                <c:pt idx="544">
                  <c:v>71.69832015039992</c:v>
                </c:pt>
                <c:pt idx="545">
                  <c:v>89.8614799976</c:v>
                </c:pt>
                <c:pt idx="546">
                  <c:v>71.7333650589</c:v>
                </c:pt>
                <c:pt idx="547">
                  <c:v>89.8661589622</c:v>
                </c:pt>
                <c:pt idx="548">
                  <c:v>89.9249069691</c:v>
                </c:pt>
                <c:pt idx="549">
                  <c:v>89.9253940582</c:v>
                </c:pt>
                <c:pt idx="550">
                  <c:v>89.9779701233</c:v>
                </c:pt>
                <c:pt idx="551">
                  <c:v>89.9822001457</c:v>
                </c:pt>
                <c:pt idx="552">
                  <c:v>90.0250940322999</c:v>
                </c:pt>
                <c:pt idx="553">
                  <c:v>90.0291340351</c:v>
                </c:pt>
                <c:pt idx="554">
                  <c:v>90.0836820602</c:v>
                </c:pt>
                <c:pt idx="555">
                  <c:v>55.5260241032</c:v>
                </c:pt>
                <c:pt idx="556">
                  <c:v>55.5427370071</c:v>
                </c:pt>
                <c:pt idx="557">
                  <c:v>55.57488107679996</c:v>
                </c:pt>
                <c:pt idx="558">
                  <c:v>55.5943801403</c:v>
                </c:pt>
                <c:pt idx="559">
                  <c:v>55.63053298</c:v>
                </c:pt>
                <c:pt idx="560">
                  <c:v>71.7432329655</c:v>
                </c:pt>
                <c:pt idx="561">
                  <c:v>71.7886331081</c:v>
                </c:pt>
                <c:pt idx="562">
                  <c:v>71.79189515109998</c:v>
                </c:pt>
                <c:pt idx="563">
                  <c:v>71.8365380763999</c:v>
                </c:pt>
                <c:pt idx="564">
                  <c:v>90.0841569901</c:v>
                </c:pt>
                <c:pt idx="565">
                  <c:v>71.8509099483</c:v>
                </c:pt>
                <c:pt idx="566">
                  <c:v>55.6392810345</c:v>
                </c:pt>
                <c:pt idx="567">
                  <c:v>55.6820299625</c:v>
                </c:pt>
                <c:pt idx="568">
                  <c:v>55.6904881001</c:v>
                </c:pt>
                <c:pt idx="569">
                  <c:v>55.7370631695</c:v>
                </c:pt>
                <c:pt idx="570">
                  <c:v>90.13819408419998</c:v>
                </c:pt>
                <c:pt idx="571">
                  <c:v>55.7559759617</c:v>
                </c:pt>
                <c:pt idx="572">
                  <c:v>71.8944120407</c:v>
                </c:pt>
                <c:pt idx="573">
                  <c:v>71.89992499349998</c:v>
                </c:pt>
                <c:pt idx="574">
                  <c:v>71.94279813769988</c:v>
                </c:pt>
                <c:pt idx="575">
                  <c:v>71.9478840828</c:v>
                </c:pt>
                <c:pt idx="576">
                  <c:v>90.1385791301999</c:v>
                </c:pt>
                <c:pt idx="577">
                  <c:v>72.0026340485</c:v>
                </c:pt>
                <c:pt idx="578">
                  <c:v>90.2102880478</c:v>
                </c:pt>
                <c:pt idx="579">
                  <c:v>90.2109000683</c:v>
                </c:pt>
                <c:pt idx="580">
                  <c:v>90.2567610741</c:v>
                </c:pt>
                <c:pt idx="581">
                  <c:v>90.2608530521</c:v>
                </c:pt>
                <c:pt idx="582">
                  <c:v>90.3016860485</c:v>
                </c:pt>
                <c:pt idx="583">
                  <c:v>90.3065550326999</c:v>
                </c:pt>
                <c:pt idx="584">
                  <c:v>90.35308694839998</c:v>
                </c:pt>
                <c:pt idx="585">
                  <c:v>55.7864341736</c:v>
                </c:pt>
                <c:pt idx="586">
                  <c:v>55.8042471409</c:v>
                </c:pt>
                <c:pt idx="587">
                  <c:v>55.84324002269999</c:v>
                </c:pt>
                <c:pt idx="588">
                  <c:v>55.85434198379996</c:v>
                </c:pt>
                <c:pt idx="589">
                  <c:v>55.89452195169999</c:v>
                </c:pt>
                <c:pt idx="590">
                  <c:v>72.00305104260001</c:v>
                </c:pt>
                <c:pt idx="591">
                  <c:v>72.07252502439998</c:v>
                </c:pt>
                <c:pt idx="592">
                  <c:v>72.0719959736</c:v>
                </c:pt>
                <c:pt idx="593">
                  <c:v>72.1252470015999</c:v>
                </c:pt>
                <c:pt idx="594">
                  <c:v>72.13036298750001</c:v>
                </c:pt>
                <c:pt idx="595">
                  <c:v>90.3550670146999</c:v>
                </c:pt>
                <c:pt idx="596">
                  <c:v>90.4212040901</c:v>
                </c:pt>
                <c:pt idx="597">
                  <c:v>90.42170214649988</c:v>
                </c:pt>
                <c:pt idx="598">
                  <c:v>90.4743740559</c:v>
                </c:pt>
                <c:pt idx="599">
                  <c:v>90.47815418239998</c:v>
                </c:pt>
                <c:pt idx="600">
                  <c:v>90.53499317169998</c:v>
                </c:pt>
                <c:pt idx="601">
                  <c:v>90.5345680714</c:v>
                </c:pt>
                <c:pt idx="602">
                  <c:v>90.57797217369988</c:v>
                </c:pt>
                <c:pt idx="603">
                  <c:v>55.91098403929996</c:v>
                </c:pt>
                <c:pt idx="604">
                  <c:v>55.9533369541</c:v>
                </c:pt>
                <c:pt idx="605">
                  <c:v>55.9742650986</c:v>
                </c:pt>
                <c:pt idx="606">
                  <c:v>56.0072171688</c:v>
                </c:pt>
                <c:pt idx="607">
                  <c:v>90.58197808269991</c:v>
                </c:pt>
                <c:pt idx="608">
                  <c:v>72.1913571357999</c:v>
                </c:pt>
                <c:pt idx="609">
                  <c:v>72.19082117080001</c:v>
                </c:pt>
                <c:pt idx="610">
                  <c:v>72.25607013699985</c:v>
                </c:pt>
                <c:pt idx="611">
                  <c:v>72.25571703910001</c:v>
                </c:pt>
                <c:pt idx="612">
                  <c:v>72.3071210384</c:v>
                </c:pt>
                <c:pt idx="613">
                  <c:v>90.62438511849984</c:v>
                </c:pt>
                <c:pt idx="614">
                  <c:v>56.0291080475</c:v>
                </c:pt>
                <c:pt idx="615">
                  <c:v>56.0558550358</c:v>
                </c:pt>
                <c:pt idx="616">
                  <c:v>56.0788700581</c:v>
                </c:pt>
                <c:pt idx="617">
                  <c:v>56.11282515529999</c:v>
                </c:pt>
                <c:pt idx="618">
                  <c:v>56.1409361362</c:v>
                </c:pt>
                <c:pt idx="619">
                  <c:v>56.1616311073</c:v>
                </c:pt>
                <c:pt idx="620">
                  <c:v>72.3125450611</c:v>
                </c:pt>
                <c:pt idx="621">
                  <c:v>72.3747489452</c:v>
                </c:pt>
                <c:pt idx="622">
                  <c:v>72.37897014619988</c:v>
                </c:pt>
                <c:pt idx="623">
                  <c:v>90.63302612299989</c:v>
                </c:pt>
                <c:pt idx="624">
                  <c:v>72.4432561398</c:v>
                </c:pt>
                <c:pt idx="625">
                  <c:v>90.6735551356999</c:v>
                </c:pt>
                <c:pt idx="626">
                  <c:v>90.68027210239988</c:v>
                </c:pt>
                <c:pt idx="627">
                  <c:v>90.7352499962</c:v>
                </c:pt>
                <c:pt idx="628">
                  <c:v>90.7359189987</c:v>
                </c:pt>
                <c:pt idx="629">
                  <c:v>56.1905231476</c:v>
                </c:pt>
                <c:pt idx="630">
                  <c:v>56.2105331421</c:v>
                </c:pt>
                <c:pt idx="631">
                  <c:v>56.24428701399999</c:v>
                </c:pt>
                <c:pt idx="632">
                  <c:v>56.2717120647</c:v>
                </c:pt>
                <c:pt idx="633">
                  <c:v>56.2982010841</c:v>
                </c:pt>
                <c:pt idx="634">
                  <c:v>72.4449880123</c:v>
                </c:pt>
                <c:pt idx="635">
                  <c:v>72.5064170360999</c:v>
                </c:pt>
                <c:pt idx="636">
                  <c:v>72.5086190701</c:v>
                </c:pt>
                <c:pt idx="637">
                  <c:v>72.5576281548</c:v>
                </c:pt>
                <c:pt idx="638">
                  <c:v>72.5557630062</c:v>
                </c:pt>
                <c:pt idx="639">
                  <c:v>72.61967706679992</c:v>
                </c:pt>
                <c:pt idx="640">
                  <c:v>90.7801289558</c:v>
                </c:pt>
                <c:pt idx="641">
                  <c:v>90.783921957</c:v>
                </c:pt>
                <c:pt idx="642">
                  <c:v>56.3269300461</c:v>
                </c:pt>
                <c:pt idx="643">
                  <c:v>56.34994816779999</c:v>
                </c:pt>
                <c:pt idx="644">
                  <c:v>56.37708711619999</c:v>
                </c:pt>
                <c:pt idx="645">
                  <c:v>56.3953721523</c:v>
                </c:pt>
                <c:pt idx="646">
                  <c:v>90.8263630867</c:v>
                </c:pt>
                <c:pt idx="647">
                  <c:v>56.4270379543</c:v>
                </c:pt>
                <c:pt idx="648">
                  <c:v>90.8295230865</c:v>
                </c:pt>
                <c:pt idx="649">
                  <c:v>72.61914610860001</c:v>
                </c:pt>
                <c:pt idx="650">
                  <c:v>72.67581105229988</c:v>
                </c:pt>
                <c:pt idx="651">
                  <c:v>72.67916202550001</c:v>
                </c:pt>
                <c:pt idx="652">
                  <c:v>90.88065910340001</c:v>
                </c:pt>
                <c:pt idx="653">
                  <c:v>72.73470211030001</c:v>
                </c:pt>
                <c:pt idx="654">
                  <c:v>90.8811330795</c:v>
                </c:pt>
                <c:pt idx="655">
                  <c:v>90.9329500198</c:v>
                </c:pt>
                <c:pt idx="656">
                  <c:v>90.9319829941</c:v>
                </c:pt>
                <c:pt idx="657">
                  <c:v>90.9825999737</c:v>
                </c:pt>
                <c:pt idx="658">
                  <c:v>90.97905611989992</c:v>
                </c:pt>
                <c:pt idx="659">
                  <c:v>56.4423980713</c:v>
                </c:pt>
                <c:pt idx="660">
                  <c:v>56.4886651039</c:v>
                </c:pt>
                <c:pt idx="661">
                  <c:v>72.73278903959989</c:v>
                </c:pt>
                <c:pt idx="662">
                  <c:v>72.7814631462</c:v>
                </c:pt>
                <c:pt idx="663">
                  <c:v>91.037209034</c:v>
                </c:pt>
                <c:pt idx="664">
                  <c:v>72.7870819569</c:v>
                </c:pt>
                <c:pt idx="665">
                  <c:v>56.4893801212</c:v>
                </c:pt>
                <c:pt idx="666">
                  <c:v>56.54024815559999</c:v>
                </c:pt>
                <c:pt idx="667">
                  <c:v>56.5395531654</c:v>
                </c:pt>
                <c:pt idx="668">
                  <c:v>56.58422708509996</c:v>
                </c:pt>
                <c:pt idx="669">
                  <c:v>56.5907549858</c:v>
                </c:pt>
                <c:pt idx="670">
                  <c:v>72.83753514289992</c:v>
                </c:pt>
                <c:pt idx="671">
                  <c:v>72.8304049969</c:v>
                </c:pt>
                <c:pt idx="672">
                  <c:v>72.9069330692</c:v>
                </c:pt>
                <c:pt idx="673">
                  <c:v>72.9064371585999</c:v>
                </c:pt>
                <c:pt idx="674">
                  <c:v>91.0366971493</c:v>
                </c:pt>
                <c:pt idx="675">
                  <c:v>72.9515590668</c:v>
                </c:pt>
                <c:pt idx="676">
                  <c:v>91.0844089985</c:v>
                </c:pt>
                <c:pt idx="677">
                  <c:v>56.6308410168</c:v>
                </c:pt>
                <c:pt idx="678">
                  <c:v>56.6427979469</c:v>
                </c:pt>
                <c:pt idx="679">
                  <c:v>56.6793580055</c:v>
                </c:pt>
                <c:pt idx="680">
                  <c:v>56.6995420456</c:v>
                </c:pt>
                <c:pt idx="681">
                  <c:v>56.7306950092</c:v>
                </c:pt>
                <c:pt idx="682">
                  <c:v>56.751748085</c:v>
                </c:pt>
                <c:pt idx="683">
                  <c:v>72.95688199999998</c:v>
                </c:pt>
                <c:pt idx="684">
                  <c:v>73.0071899891</c:v>
                </c:pt>
                <c:pt idx="685">
                  <c:v>73.0160501003</c:v>
                </c:pt>
                <c:pt idx="686">
                  <c:v>73.05585312839995</c:v>
                </c:pt>
                <c:pt idx="687">
                  <c:v>91.0848891734999</c:v>
                </c:pt>
                <c:pt idx="688">
                  <c:v>73.0631220341</c:v>
                </c:pt>
                <c:pt idx="689">
                  <c:v>91.1301860809</c:v>
                </c:pt>
                <c:pt idx="690">
                  <c:v>91.1338059902</c:v>
                </c:pt>
                <c:pt idx="691">
                  <c:v>91.18535995480001</c:v>
                </c:pt>
                <c:pt idx="692">
                  <c:v>91.18468713759985</c:v>
                </c:pt>
                <c:pt idx="693">
                  <c:v>91.2314879894</c:v>
                </c:pt>
                <c:pt idx="694">
                  <c:v>116.184313059</c:v>
                </c:pt>
                <c:pt idx="695">
                  <c:v>116.183904171</c:v>
                </c:pt>
                <c:pt idx="696">
                  <c:v>116.241374016</c:v>
                </c:pt>
                <c:pt idx="697">
                  <c:v>116.247953176</c:v>
                </c:pt>
                <c:pt idx="698">
                  <c:v>116.288218975</c:v>
                </c:pt>
                <c:pt idx="699">
                  <c:v>91.23718214039998</c:v>
                </c:pt>
                <c:pt idx="700">
                  <c:v>116.295583963</c:v>
                </c:pt>
                <c:pt idx="701">
                  <c:v>116.354381084</c:v>
                </c:pt>
                <c:pt idx="702">
                  <c:v>116.354001045</c:v>
                </c:pt>
                <c:pt idx="703">
                  <c:v>116.40447402</c:v>
                </c:pt>
                <c:pt idx="704">
                  <c:v>116.408637047</c:v>
                </c:pt>
                <c:pt idx="705">
                  <c:v>56.7870409489</c:v>
                </c:pt>
                <c:pt idx="706">
                  <c:v>56.8391540051</c:v>
                </c:pt>
                <c:pt idx="707">
                  <c:v>56.81041407589996</c:v>
                </c:pt>
                <c:pt idx="708">
                  <c:v>56.8583099842</c:v>
                </c:pt>
                <c:pt idx="709">
                  <c:v>56.890515089</c:v>
                </c:pt>
                <c:pt idx="710">
                  <c:v>73.1084339619</c:v>
                </c:pt>
                <c:pt idx="711">
                  <c:v>73.11756515499998</c:v>
                </c:pt>
                <c:pt idx="712">
                  <c:v>73.15290904050001</c:v>
                </c:pt>
                <c:pt idx="713">
                  <c:v>73.1653499603</c:v>
                </c:pt>
                <c:pt idx="714">
                  <c:v>91.27883005139992</c:v>
                </c:pt>
                <c:pt idx="715">
                  <c:v>73.20009613039994</c:v>
                </c:pt>
                <c:pt idx="716">
                  <c:v>91.28354001049991</c:v>
                </c:pt>
                <c:pt idx="717">
                  <c:v>91.3381531239</c:v>
                </c:pt>
                <c:pt idx="718">
                  <c:v>91.3385989665999</c:v>
                </c:pt>
                <c:pt idx="719">
                  <c:v>91.38639903070001</c:v>
                </c:pt>
                <c:pt idx="720">
                  <c:v>91.39133000370001</c:v>
                </c:pt>
                <c:pt idx="721">
                  <c:v>91.4350340365999</c:v>
                </c:pt>
                <c:pt idx="722">
                  <c:v>56.9221141338</c:v>
                </c:pt>
                <c:pt idx="723">
                  <c:v>56.9481749535</c:v>
                </c:pt>
                <c:pt idx="724">
                  <c:v>56.9743390083</c:v>
                </c:pt>
                <c:pt idx="725">
                  <c:v>57.0037281513</c:v>
                </c:pt>
                <c:pt idx="726">
                  <c:v>91.4432160854</c:v>
                </c:pt>
                <c:pt idx="727">
                  <c:v>57.0291290283</c:v>
                </c:pt>
                <c:pt idx="728">
                  <c:v>73.2144811153</c:v>
                </c:pt>
                <c:pt idx="729">
                  <c:v>73.2533011435999</c:v>
                </c:pt>
                <c:pt idx="730">
                  <c:v>73.2721259594</c:v>
                </c:pt>
                <c:pt idx="731">
                  <c:v>73.30203914639991</c:v>
                </c:pt>
                <c:pt idx="732">
                  <c:v>73.3202619553</c:v>
                </c:pt>
                <c:pt idx="733">
                  <c:v>91.4877021313</c:v>
                </c:pt>
                <c:pt idx="734">
                  <c:v>91.4977071285</c:v>
                </c:pt>
                <c:pt idx="735">
                  <c:v>116.460791111</c:v>
                </c:pt>
                <c:pt idx="736">
                  <c:v>116.46173811</c:v>
                </c:pt>
                <c:pt idx="737">
                  <c:v>116.507403135</c:v>
                </c:pt>
                <c:pt idx="738">
                  <c:v>116.52218008</c:v>
                </c:pt>
                <c:pt idx="739">
                  <c:v>116.552348137</c:v>
                </c:pt>
                <c:pt idx="740">
                  <c:v>91.53298807139994</c:v>
                </c:pt>
                <c:pt idx="741">
                  <c:v>91.5421409607</c:v>
                </c:pt>
                <c:pt idx="742">
                  <c:v>91.593626976</c:v>
                </c:pt>
                <c:pt idx="743">
                  <c:v>91.59258008</c:v>
                </c:pt>
                <c:pt idx="744">
                  <c:v>57.05074095729999</c:v>
                </c:pt>
                <c:pt idx="745">
                  <c:v>57.0822451115</c:v>
                </c:pt>
                <c:pt idx="746">
                  <c:v>57.1066100597</c:v>
                </c:pt>
                <c:pt idx="747">
                  <c:v>57.1336271763</c:v>
                </c:pt>
                <c:pt idx="748">
                  <c:v>57.1749680042</c:v>
                </c:pt>
                <c:pt idx="749">
                  <c:v>73.3589270114999</c:v>
                </c:pt>
                <c:pt idx="750">
                  <c:v>73.3690919876</c:v>
                </c:pt>
                <c:pt idx="751">
                  <c:v>73.4091999531</c:v>
                </c:pt>
                <c:pt idx="752">
                  <c:v>116.581166029</c:v>
                </c:pt>
                <c:pt idx="753">
                  <c:v>116.61026597</c:v>
                </c:pt>
                <c:pt idx="754">
                  <c:v>116.62707305</c:v>
                </c:pt>
                <c:pt idx="755">
                  <c:v>116.668054104</c:v>
                </c:pt>
                <c:pt idx="756">
                  <c:v>116.676208019</c:v>
                </c:pt>
                <c:pt idx="757">
                  <c:v>73.4167530537</c:v>
                </c:pt>
                <c:pt idx="758">
                  <c:v>73.4589309692</c:v>
                </c:pt>
                <c:pt idx="759">
                  <c:v>91.64298295970001</c:v>
                </c:pt>
                <c:pt idx="760">
                  <c:v>91.6436960697</c:v>
                </c:pt>
                <c:pt idx="761">
                  <c:v>91.7002930641</c:v>
                </c:pt>
                <c:pt idx="762">
                  <c:v>91.7005500793</c:v>
                </c:pt>
                <c:pt idx="763">
                  <c:v>91.7669081688</c:v>
                </c:pt>
                <c:pt idx="764">
                  <c:v>91.7663860320999</c:v>
                </c:pt>
                <c:pt idx="765">
                  <c:v>57.1866049767</c:v>
                </c:pt>
                <c:pt idx="766">
                  <c:v>57.2320690155</c:v>
                </c:pt>
                <c:pt idx="767">
                  <c:v>57.2413041592</c:v>
                </c:pt>
                <c:pt idx="768">
                  <c:v>57.30494308469999</c:v>
                </c:pt>
                <c:pt idx="769">
                  <c:v>57.3099980354</c:v>
                </c:pt>
                <c:pt idx="770">
                  <c:v>73.46398806569998</c:v>
                </c:pt>
                <c:pt idx="771">
                  <c:v>116.721143007</c:v>
                </c:pt>
                <c:pt idx="772">
                  <c:v>116.725548983</c:v>
                </c:pt>
                <c:pt idx="773">
                  <c:v>116.769142151</c:v>
                </c:pt>
                <c:pt idx="774">
                  <c:v>116.783737183</c:v>
                </c:pt>
                <c:pt idx="775">
                  <c:v>116.82123208</c:v>
                </c:pt>
                <c:pt idx="776">
                  <c:v>73.5044770241</c:v>
                </c:pt>
                <c:pt idx="777">
                  <c:v>73.5126030445</c:v>
                </c:pt>
                <c:pt idx="778">
                  <c:v>73.5555369854</c:v>
                </c:pt>
                <c:pt idx="779">
                  <c:v>73.55877900119992</c:v>
                </c:pt>
                <c:pt idx="780">
                  <c:v>91.8236751555999</c:v>
                </c:pt>
                <c:pt idx="781">
                  <c:v>91.82301211359984</c:v>
                </c:pt>
                <c:pt idx="782">
                  <c:v>91.8753349780999</c:v>
                </c:pt>
                <c:pt idx="783">
                  <c:v>91.87602901459989</c:v>
                </c:pt>
                <c:pt idx="784">
                  <c:v>57.369451046</c:v>
                </c:pt>
                <c:pt idx="785">
                  <c:v>57.37004709239999</c:v>
                </c:pt>
                <c:pt idx="786">
                  <c:v>57.4351561069</c:v>
                </c:pt>
                <c:pt idx="787">
                  <c:v>57.43468403819999</c:v>
                </c:pt>
                <c:pt idx="788">
                  <c:v>91.9267821311999</c:v>
                </c:pt>
                <c:pt idx="789">
                  <c:v>73.61107206339994</c:v>
                </c:pt>
                <c:pt idx="790">
                  <c:v>73.61254906649992</c:v>
                </c:pt>
                <c:pt idx="791">
                  <c:v>73.6650390624999</c:v>
                </c:pt>
                <c:pt idx="792">
                  <c:v>73.6675219536</c:v>
                </c:pt>
                <c:pt idx="793">
                  <c:v>116.836995125</c:v>
                </c:pt>
                <c:pt idx="794">
                  <c:v>116.876593113</c:v>
                </c:pt>
                <c:pt idx="795">
                  <c:v>116.891033173</c:v>
                </c:pt>
                <c:pt idx="796">
                  <c:v>116.926026106</c:v>
                </c:pt>
                <c:pt idx="797">
                  <c:v>116.942913055</c:v>
                </c:pt>
                <c:pt idx="798">
                  <c:v>116.986096144</c:v>
                </c:pt>
                <c:pt idx="799">
                  <c:v>57.48747110369996</c:v>
                </c:pt>
                <c:pt idx="800">
                  <c:v>57.48682117459999</c:v>
                </c:pt>
                <c:pt idx="801">
                  <c:v>73.70999717710001</c:v>
                </c:pt>
                <c:pt idx="802">
                  <c:v>73.7145650387</c:v>
                </c:pt>
                <c:pt idx="803">
                  <c:v>91.9261500835</c:v>
                </c:pt>
                <c:pt idx="804">
                  <c:v>73.76654100419998</c:v>
                </c:pt>
                <c:pt idx="805">
                  <c:v>91.98258805269988</c:v>
                </c:pt>
                <c:pt idx="806">
                  <c:v>91.98339009279989</c:v>
                </c:pt>
                <c:pt idx="807">
                  <c:v>92.04255294799998</c:v>
                </c:pt>
                <c:pt idx="808">
                  <c:v>92.0421011448</c:v>
                </c:pt>
                <c:pt idx="809">
                  <c:v>92.1180140972</c:v>
                </c:pt>
                <c:pt idx="810">
                  <c:v>92.16870498660001</c:v>
                </c:pt>
                <c:pt idx="811">
                  <c:v>117.038326025</c:v>
                </c:pt>
                <c:pt idx="812">
                  <c:v>117.099902153</c:v>
                </c:pt>
                <c:pt idx="813">
                  <c:v>117.012778997</c:v>
                </c:pt>
                <c:pt idx="814">
                  <c:v>117.120217085</c:v>
                </c:pt>
                <c:pt idx="815">
                  <c:v>117.072553158</c:v>
                </c:pt>
                <c:pt idx="816">
                  <c:v>57.5351490974</c:v>
                </c:pt>
                <c:pt idx="817">
                  <c:v>57.5483970642</c:v>
                </c:pt>
                <c:pt idx="818">
                  <c:v>57.58446097369996</c:v>
                </c:pt>
                <c:pt idx="819">
                  <c:v>57.5944051743</c:v>
                </c:pt>
                <c:pt idx="820">
                  <c:v>57.6471209526</c:v>
                </c:pt>
                <c:pt idx="821">
                  <c:v>57.6383981705</c:v>
                </c:pt>
                <c:pt idx="822">
                  <c:v>57.686396122</c:v>
                </c:pt>
                <c:pt idx="823">
                  <c:v>57.7044229507</c:v>
                </c:pt>
                <c:pt idx="824">
                  <c:v>57.7339861393</c:v>
                </c:pt>
                <c:pt idx="825">
                  <c:v>57.7507941723</c:v>
                </c:pt>
                <c:pt idx="826">
                  <c:v>73.7647380829</c:v>
                </c:pt>
                <c:pt idx="827">
                  <c:v>73.83520007129998</c:v>
                </c:pt>
                <c:pt idx="828">
                  <c:v>73.8344221114999</c:v>
                </c:pt>
                <c:pt idx="829">
                  <c:v>73.8900861739999</c:v>
                </c:pt>
                <c:pt idx="830">
                  <c:v>73.9024090767</c:v>
                </c:pt>
                <c:pt idx="831">
                  <c:v>73.9427101612</c:v>
                </c:pt>
                <c:pt idx="832">
                  <c:v>73.9524180889</c:v>
                </c:pt>
                <c:pt idx="833">
                  <c:v>117.176126003</c:v>
                </c:pt>
                <c:pt idx="834">
                  <c:v>117.151942968</c:v>
                </c:pt>
                <c:pt idx="835">
                  <c:v>117.21392417</c:v>
                </c:pt>
                <c:pt idx="836">
                  <c:v>117.227138996</c:v>
                </c:pt>
                <c:pt idx="837">
                  <c:v>117.270234108</c:v>
                </c:pt>
                <c:pt idx="838">
                  <c:v>73.9905769825</c:v>
                </c:pt>
                <c:pt idx="839">
                  <c:v>74.0040559769</c:v>
                </c:pt>
                <c:pt idx="840">
                  <c:v>74.0391449928</c:v>
                </c:pt>
                <c:pt idx="841">
                  <c:v>92.1170489788</c:v>
                </c:pt>
                <c:pt idx="842">
                  <c:v>92.1677300929999</c:v>
                </c:pt>
                <c:pt idx="843">
                  <c:v>92.2283370494999</c:v>
                </c:pt>
                <c:pt idx="844">
                  <c:v>92.2301571368999</c:v>
                </c:pt>
                <c:pt idx="845">
                  <c:v>92.3035831451</c:v>
                </c:pt>
                <c:pt idx="846">
                  <c:v>92.3040831089</c:v>
                </c:pt>
                <c:pt idx="847">
                  <c:v>92.35422015189998</c:v>
                </c:pt>
                <c:pt idx="848">
                  <c:v>92.3548841475999</c:v>
                </c:pt>
                <c:pt idx="849">
                  <c:v>92.40183115009992</c:v>
                </c:pt>
                <c:pt idx="850">
                  <c:v>92.4034249783</c:v>
                </c:pt>
                <c:pt idx="851">
                  <c:v>57.7868759632</c:v>
                </c:pt>
                <c:pt idx="852">
                  <c:v>57.7958049774</c:v>
                </c:pt>
                <c:pt idx="853">
                  <c:v>57.833712101</c:v>
                </c:pt>
                <c:pt idx="854">
                  <c:v>57.8461191654</c:v>
                </c:pt>
                <c:pt idx="855">
                  <c:v>57.898152113</c:v>
                </c:pt>
                <c:pt idx="856">
                  <c:v>74.059513092</c:v>
                </c:pt>
                <c:pt idx="857">
                  <c:v>74.0880141258</c:v>
                </c:pt>
                <c:pt idx="858">
                  <c:v>74.11453914640001</c:v>
                </c:pt>
                <c:pt idx="859">
                  <c:v>74.1408619881</c:v>
                </c:pt>
                <c:pt idx="860">
                  <c:v>74.1665940285</c:v>
                </c:pt>
                <c:pt idx="861">
                  <c:v>117.274698973</c:v>
                </c:pt>
                <c:pt idx="862">
                  <c:v>117.340809107</c:v>
                </c:pt>
                <c:pt idx="863">
                  <c:v>117.341462135</c:v>
                </c:pt>
                <c:pt idx="864">
                  <c:v>117.391267061</c:v>
                </c:pt>
                <c:pt idx="865">
                  <c:v>117.409787178</c:v>
                </c:pt>
                <c:pt idx="866">
                  <c:v>92.4469530582</c:v>
                </c:pt>
                <c:pt idx="867">
                  <c:v>92.453856945</c:v>
                </c:pt>
                <c:pt idx="868">
                  <c:v>92.5004630089</c:v>
                </c:pt>
                <c:pt idx="869">
                  <c:v>92.4943139553</c:v>
                </c:pt>
                <c:pt idx="870">
                  <c:v>92.5609600544</c:v>
                </c:pt>
                <c:pt idx="871">
                  <c:v>117.443668127</c:v>
                </c:pt>
                <c:pt idx="872">
                  <c:v>117.462277174</c:v>
                </c:pt>
                <c:pt idx="873">
                  <c:v>117.494518995</c:v>
                </c:pt>
                <c:pt idx="874">
                  <c:v>117.507050037</c:v>
                </c:pt>
                <c:pt idx="875">
                  <c:v>117.543909073</c:v>
                </c:pt>
                <c:pt idx="876">
                  <c:v>57.8931210041</c:v>
                </c:pt>
                <c:pt idx="877">
                  <c:v>57.959882021</c:v>
                </c:pt>
                <c:pt idx="878">
                  <c:v>57.95908498759999</c:v>
                </c:pt>
                <c:pt idx="879">
                  <c:v>58.0156209469</c:v>
                </c:pt>
                <c:pt idx="880">
                  <c:v>58.0161020756</c:v>
                </c:pt>
                <c:pt idx="881">
                  <c:v>74.187390089</c:v>
                </c:pt>
                <c:pt idx="882">
                  <c:v>74.21520400049998</c:v>
                </c:pt>
                <c:pt idx="883">
                  <c:v>74.2411720753</c:v>
                </c:pt>
                <c:pt idx="884">
                  <c:v>74.27337217329988</c:v>
                </c:pt>
                <c:pt idx="885">
                  <c:v>74.30064010620001</c:v>
                </c:pt>
                <c:pt idx="886">
                  <c:v>92.56703710559992</c:v>
                </c:pt>
                <c:pt idx="887">
                  <c:v>92.6324050425999</c:v>
                </c:pt>
                <c:pt idx="888">
                  <c:v>92.64549612999994</c:v>
                </c:pt>
                <c:pt idx="889">
                  <c:v>92.68065500260001</c:v>
                </c:pt>
                <c:pt idx="890">
                  <c:v>92.7111639977</c:v>
                </c:pt>
                <c:pt idx="891">
                  <c:v>58.08645105359999</c:v>
                </c:pt>
                <c:pt idx="892">
                  <c:v>58.089277029</c:v>
                </c:pt>
                <c:pt idx="893">
                  <c:v>58.1452851295</c:v>
                </c:pt>
                <c:pt idx="894">
                  <c:v>58.1510770321</c:v>
                </c:pt>
                <c:pt idx="895">
                  <c:v>58.2134530544</c:v>
                </c:pt>
                <c:pt idx="896">
                  <c:v>74.32633113859984</c:v>
                </c:pt>
                <c:pt idx="897">
                  <c:v>74.3528499603</c:v>
                </c:pt>
                <c:pt idx="898">
                  <c:v>74.37629103659985</c:v>
                </c:pt>
                <c:pt idx="899">
                  <c:v>74.4016900063</c:v>
                </c:pt>
                <c:pt idx="900">
                  <c:v>74.4231719971</c:v>
                </c:pt>
                <c:pt idx="901">
                  <c:v>117.560014009</c:v>
                </c:pt>
                <c:pt idx="902">
                  <c:v>117.599462986</c:v>
                </c:pt>
                <c:pt idx="903">
                  <c:v>117.607651949</c:v>
                </c:pt>
                <c:pt idx="904">
                  <c:v>117.643963099</c:v>
                </c:pt>
                <c:pt idx="905">
                  <c:v>117.6568501</c:v>
                </c:pt>
                <c:pt idx="906">
                  <c:v>117.721822023</c:v>
                </c:pt>
                <c:pt idx="907">
                  <c:v>117.721447945</c:v>
                </c:pt>
                <c:pt idx="908">
                  <c:v>117.803807974</c:v>
                </c:pt>
                <c:pt idx="909">
                  <c:v>117.803037167</c:v>
                </c:pt>
                <c:pt idx="910">
                  <c:v>117.861813068</c:v>
                </c:pt>
                <c:pt idx="911">
                  <c:v>58.2300281525</c:v>
                </c:pt>
                <c:pt idx="912">
                  <c:v>58.2655801773</c:v>
                </c:pt>
                <c:pt idx="913">
                  <c:v>58.2794690132</c:v>
                </c:pt>
                <c:pt idx="914">
                  <c:v>58.32004117969996</c:v>
                </c:pt>
                <c:pt idx="915">
                  <c:v>58.35080409049996</c:v>
                </c:pt>
                <c:pt idx="916">
                  <c:v>74.45085406299998</c:v>
                </c:pt>
                <c:pt idx="917">
                  <c:v>74.5134840012</c:v>
                </c:pt>
                <c:pt idx="918">
                  <c:v>74.47961211199994</c:v>
                </c:pt>
                <c:pt idx="919">
                  <c:v>92.7382481098</c:v>
                </c:pt>
                <c:pt idx="920">
                  <c:v>74.5396361351</c:v>
                </c:pt>
                <c:pt idx="921">
                  <c:v>92.7612659931</c:v>
                </c:pt>
                <c:pt idx="922">
                  <c:v>92.80090212819992</c:v>
                </c:pt>
                <c:pt idx="923">
                  <c:v>58.4022359848</c:v>
                </c:pt>
                <c:pt idx="924">
                  <c:v>58.37484908099999</c:v>
                </c:pt>
                <c:pt idx="925">
                  <c:v>58.42856407169999</c:v>
                </c:pt>
                <c:pt idx="926">
                  <c:v>58.45465397829999</c:v>
                </c:pt>
                <c:pt idx="927">
                  <c:v>58.4799599648</c:v>
                </c:pt>
                <c:pt idx="928">
                  <c:v>74.5640120506</c:v>
                </c:pt>
                <c:pt idx="929">
                  <c:v>74.59383511539994</c:v>
                </c:pt>
                <c:pt idx="930">
                  <c:v>74.6126170158</c:v>
                </c:pt>
                <c:pt idx="931">
                  <c:v>74.6633780002999</c:v>
                </c:pt>
                <c:pt idx="932">
                  <c:v>74.65055894850001</c:v>
                </c:pt>
                <c:pt idx="933">
                  <c:v>92.81103801730001</c:v>
                </c:pt>
                <c:pt idx="934">
                  <c:v>74.7049119473</c:v>
                </c:pt>
                <c:pt idx="935">
                  <c:v>92.8549921513</c:v>
                </c:pt>
                <c:pt idx="936">
                  <c:v>92.8601260185</c:v>
                </c:pt>
                <c:pt idx="937">
                  <c:v>117.871068954</c:v>
                </c:pt>
                <c:pt idx="938">
                  <c:v>117.916221142</c:v>
                </c:pt>
                <c:pt idx="939">
                  <c:v>117.932183981</c:v>
                </c:pt>
                <c:pt idx="940">
                  <c:v>117.963188171</c:v>
                </c:pt>
                <c:pt idx="941">
                  <c:v>117.980810165</c:v>
                </c:pt>
                <c:pt idx="942">
                  <c:v>92.9104881287</c:v>
                </c:pt>
                <c:pt idx="943">
                  <c:v>92.9098191261</c:v>
                </c:pt>
                <c:pt idx="944">
                  <c:v>92.9585080146999</c:v>
                </c:pt>
                <c:pt idx="945">
                  <c:v>92.9637930393</c:v>
                </c:pt>
                <c:pt idx="946">
                  <c:v>93.0058951377999</c:v>
                </c:pt>
                <c:pt idx="947">
                  <c:v>93.01567101480001</c:v>
                </c:pt>
                <c:pt idx="948">
                  <c:v>93.05418705939998</c:v>
                </c:pt>
                <c:pt idx="949">
                  <c:v>93.0696680546</c:v>
                </c:pt>
                <c:pt idx="950">
                  <c:v>93.1014580726999</c:v>
                </c:pt>
                <c:pt idx="951">
                  <c:v>58.4990370274</c:v>
                </c:pt>
                <c:pt idx="952">
                  <c:v>58.5293049812</c:v>
                </c:pt>
                <c:pt idx="953">
                  <c:v>58.549847126</c:v>
                </c:pt>
                <c:pt idx="954">
                  <c:v>58.5820190907</c:v>
                </c:pt>
                <c:pt idx="955">
                  <c:v>58.6156909466</c:v>
                </c:pt>
                <c:pt idx="956">
                  <c:v>74.7200760841</c:v>
                </c:pt>
                <c:pt idx="957">
                  <c:v>74.75567817689988</c:v>
                </c:pt>
                <c:pt idx="958">
                  <c:v>74.77031517029992</c:v>
                </c:pt>
                <c:pt idx="959">
                  <c:v>74.8082680702</c:v>
                </c:pt>
                <c:pt idx="960">
                  <c:v>74.8289849758</c:v>
                </c:pt>
                <c:pt idx="961">
                  <c:v>118.012568951</c:v>
                </c:pt>
                <c:pt idx="962">
                  <c:v>118.037209034</c:v>
                </c:pt>
                <c:pt idx="963">
                  <c:v>118.06399107</c:v>
                </c:pt>
                <c:pt idx="964">
                  <c:v>118.086433172</c:v>
                </c:pt>
                <c:pt idx="965">
                  <c:v>58.6400530338</c:v>
                </c:pt>
                <c:pt idx="966">
                  <c:v>58.6683790684</c:v>
                </c:pt>
                <c:pt idx="967">
                  <c:v>58.6919600964</c:v>
                </c:pt>
                <c:pt idx="968">
                  <c:v>118.11115098</c:v>
                </c:pt>
                <c:pt idx="969">
                  <c:v>118.140963078</c:v>
                </c:pt>
                <c:pt idx="970">
                  <c:v>118.160067081</c:v>
                </c:pt>
                <c:pt idx="971">
                  <c:v>118.196439028</c:v>
                </c:pt>
                <c:pt idx="972">
                  <c:v>58.7200231552</c:v>
                </c:pt>
                <c:pt idx="973">
                  <c:v>118.207728148</c:v>
                </c:pt>
                <c:pt idx="974">
                  <c:v>118.248939991</c:v>
                </c:pt>
                <c:pt idx="975">
                  <c:v>58.7432949543</c:v>
                </c:pt>
                <c:pt idx="976">
                  <c:v>74.8596310616</c:v>
                </c:pt>
                <c:pt idx="977">
                  <c:v>74.87887716289984</c:v>
                </c:pt>
                <c:pt idx="978">
                  <c:v>74.91100215909998</c:v>
                </c:pt>
                <c:pt idx="979">
                  <c:v>74.9406380653</c:v>
                </c:pt>
                <c:pt idx="980">
                  <c:v>93.117426157</c:v>
                </c:pt>
                <c:pt idx="981">
                  <c:v>74.9622960091</c:v>
                </c:pt>
                <c:pt idx="982">
                  <c:v>93.1545269489</c:v>
                </c:pt>
                <c:pt idx="983">
                  <c:v>93.17507910729985</c:v>
                </c:pt>
                <c:pt idx="984">
                  <c:v>93.2039091587</c:v>
                </c:pt>
                <c:pt idx="985">
                  <c:v>93.2277469635</c:v>
                </c:pt>
                <c:pt idx="986">
                  <c:v>93.2569949627</c:v>
                </c:pt>
                <c:pt idx="987">
                  <c:v>93.28147697449992</c:v>
                </c:pt>
                <c:pt idx="988">
                  <c:v>93.31801199909998</c:v>
                </c:pt>
                <c:pt idx="989">
                  <c:v>93.3428959846</c:v>
                </c:pt>
                <c:pt idx="990">
                  <c:v>58.7724740505</c:v>
                </c:pt>
                <c:pt idx="991">
                  <c:v>58.800549984</c:v>
                </c:pt>
                <c:pt idx="992">
                  <c:v>58.8287611008</c:v>
                </c:pt>
                <c:pt idx="993">
                  <c:v>58.85900902749999</c:v>
                </c:pt>
                <c:pt idx="994">
                  <c:v>58.88418006899999</c:v>
                </c:pt>
                <c:pt idx="995">
                  <c:v>74.991959095</c:v>
                </c:pt>
                <c:pt idx="996">
                  <c:v>75.0202260017</c:v>
                </c:pt>
                <c:pt idx="997">
                  <c:v>75.0393440723</c:v>
                </c:pt>
                <c:pt idx="998">
                  <c:v>75.0777611731999</c:v>
                </c:pt>
                <c:pt idx="999">
                  <c:v>75.0919630527</c:v>
                </c:pt>
                <c:pt idx="1000">
                  <c:v>118.259024143</c:v>
                </c:pt>
                <c:pt idx="1001">
                  <c:v>118.297158957</c:v>
                </c:pt>
                <c:pt idx="1002">
                  <c:v>118.316853046</c:v>
                </c:pt>
                <c:pt idx="1003">
                  <c:v>118.347169161</c:v>
                </c:pt>
                <c:pt idx="1004">
                  <c:v>118.376533985</c:v>
                </c:pt>
                <c:pt idx="1005">
                  <c:v>58.9324920177</c:v>
                </c:pt>
                <c:pt idx="1006">
                  <c:v>58.9064190388</c:v>
                </c:pt>
                <c:pt idx="1007">
                  <c:v>118.404574156</c:v>
                </c:pt>
                <c:pt idx="1008">
                  <c:v>118.427329063</c:v>
                </c:pt>
                <c:pt idx="1009">
                  <c:v>118.459033012</c:v>
                </c:pt>
                <c:pt idx="1010">
                  <c:v>118.489957094</c:v>
                </c:pt>
                <c:pt idx="1011">
                  <c:v>59.00107407569996</c:v>
                </c:pt>
                <c:pt idx="1012">
                  <c:v>58.9684829712</c:v>
                </c:pt>
                <c:pt idx="1013">
                  <c:v>59.024616003</c:v>
                </c:pt>
                <c:pt idx="1014">
                  <c:v>75.1287231444999</c:v>
                </c:pt>
                <c:pt idx="1015">
                  <c:v>75.1466801166999</c:v>
                </c:pt>
                <c:pt idx="1016">
                  <c:v>75.1795911788999</c:v>
                </c:pt>
                <c:pt idx="1017">
                  <c:v>75.2255690098</c:v>
                </c:pt>
                <c:pt idx="1018">
                  <c:v>75.2044110298</c:v>
                </c:pt>
                <c:pt idx="1019">
                  <c:v>93.37248897549988</c:v>
                </c:pt>
                <c:pt idx="1020">
                  <c:v>93.3931820393</c:v>
                </c:pt>
                <c:pt idx="1021">
                  <c:v>93.4336371422</c:v>
                </c:pt>
                <c:pt idx="1022">
                  <c:v>93.460570097</c:v>
                </c:pt>
                <c:pt idx="1023">
                  <c:v>93.4858131409</c:v>
                </c:pt>
                <c:pt idx="1024">
                  <c:v>93.5111660957</c:v>
                </c:pt>
                <c:pt idx="1025">
                  <c:v>93.5354940891</c:v>
                </c:pt>
                <c:pt idx="1026">
                  <c:v>93.5603811740999</c:v>
                </c:pt>
                <c:pt idx="1027">
                  <c:v>93.5840771197999</c:v>
                </c:pt>
                <c:pt idx="1028">
                  <c:v>93.6192491055</c:v>
                </c:pt>
                <c:pt idx="1029">
                  <c:v>93.6315691471</c:v>
                </c:pt>
                <c:pt idx="1030">
                  <c:v>59.05194401739996</c:v>
                </c:pt>
                <c:pt idx="1031">
                  <c:v>59.0716400146</c:v>
                </c:pt>
                <c:pt idx="1032">
                  <c:v>59.1065750122</c:v>
                </c:pt>
                <c:pt idx="1033">
                  <c:v>59.118555069</c:v>
                </c:pt>
                <c:pt idx="1034">
                  <c:v>59.1541471481</c:v>
                </c:pt>
                <c:pt idx="1035">
                  <c:v>75.26229810709992</c:v>
                </c:pt>
                <c:pt idx="1036">
                  <c:v>75.2708830833</c:v>
                </c:pt>
                <c:pt idx="1037">
                  <c:v>75.3116619587</c:v>
                </c:pt>
                <c:pt idx="1038">
                  <c:v>75.3205449581</c:v>
                </c:pt>
                <c:pt idx="1039">
                  <c:v>75.3708441256999</c:v>
                </c:pt>
                <c:pt idx="1040">
                  <c:v>118.529744148</c:v>
                </c:pt>
                <c:pt idx="1041">
                  <c:v>118.540393114</c:v>
                </c:pt>
                <c:pt idx="1042">
                  <c:v>118.581374168</c:v>
                </c:pt>
                <c:pt idx="1043">
                  <c:v>118.588175058</c:v>
                </c:pt>
                <c:pt idx="1044">
                  <c:v>118.635555983</c:v>
                </c:pt>
                <c:pt idx="1045">
                  <c:v>118.646847963</c:v>
                </c:pt>
                <c:pt idx="1046">
                  <c:v>93.68374204639989</c:v>
                </c:pt>
                <c:pt idx="1047">
                  <c:v>93.7142970562</c:v>
                </c:pt>
                <c:pt idx="1048">
                  <c:v>93.744024992</c:v>
                </c:pt>
                <c:pt idx="1049">
                  <c:v>93.76944112779989</c:v>
                </c:pt>
                <c:pt idx="1050">
                  <c:v>93.79998111719991</c:v>
                </c:pt>
                <c:pt idx="1051">
                  <c:v>118.682430029</c:v>
                </c:pt>
                <c:pt idx="1052">
                  <c:v>118.694354057</c:v>
                </c:pt>
                <c:pt idx="1053">
                  <c:v>118.741036177</c:v>
                </c:pt>
                <c:pt idx="1054">
                  <c:v>118.755443096</c:v>
                </c:pt>
                <c:pt idx="1055">
                  <c:v>118.792768955</c:v>
                </c:pt>
                <c:pt idx="1056">
                  <c:v>59.1665899754</c:v>
                </c:pt>
                <c:pt idx="1057">
                  <c:v>59.2045350075</c:v>
                </c:pt>
                <c:pt idx="1058">
                  <c:v>59.2143690586</c:v>
                </c:pt>
                <c:pt idx="1059">
                  <c:v>59.2646331787</c:v>
                </c:pt>
                <c:pt idx="1060">
                  <c:v>59.2707390785</c:v>
                </c:pt>
                <c:pt idx="1061">
                  <c:v>75.3713359833</c:v>
                </c:pt>
                <c:pt idx="1062">
                  <c:v>59.3094921112</c:v>
                </c:pt>
                <c:pt idx="1063">
                  <c:v>59.3205561638</c:v>
                </c:pt>
                <c:pt idx="1064">
                  <c:v>59.3703241348</c:v>
                </c:pt>
                <c:pt idx="1065">
                  <c:v>59.37414217</c:v>
                </c:pt>
                <c:pt idx="1066">
                  <c:v>59.4221560955</c:v>
                </c:pt>
                <c:pt idx="1067">
                  <c:v>75.4211280346</c:v>
                </c:pt>
                <c:pt idx="1068">
                  <c:v>75.422216177</c:v>
                </c:pt>
                <c:pt idx="1069">
                  <c:v>75.48487210269988</c:v>
                </c:pt>
                <c:pt idx="1070">
                  <c:v>75.4888260364999</c:v>
                </c:pt>
                <c:pt idx="1071">
                  <c:v>75.5343270302</c:v>
                </c:pt>
                <c:pt idx="1072">
                  <c:v>75.54388117789991</c:v>
                </c:pt>
                <c:pt idx="1073">
                  <c:v>75.5813369751</c:v>
                </c:pt>
                <c:pt idx="1074">
                  <c:v>93.8252341746999</c:v>
                </c:pt>
                <c:pt idx="1075">
                  <c:v>75.59282708169998</c:v>
                </c:pt>
                <c:pt idx="1076">
                  <c:v>93.85030508040001</c:v>
                </c:pt>
                <c:pt idx="1077">
                  <c:v>93.87284207339985</c:v>
                </c:pt>
                <c:pt idx="1078">
                  <c:v>93.8991119862</c:v>
                </c:pt>
                <c:pt idx="1079">
                  <c:v>93.9284100533</c:v>
                </c:pt>
                <c:pt idx="1080">
                  <c:v>118.810103178</c:v>
                </c:pt>
                <c:pt idx="1081">
                  <c:v>118.84718895</c:v>
                </c:pt>
                <c:pt idx="1082">
                  <c:v>118.869611979</c:v>
                </c:pt>
                <c:pt idx="1083">
                  <c:v>118.907231092</c:v>
                </c:pt>
                <c:pt idx="1084">
                  <c:v>93.95830607409992</c:v>
                </c:pt>
                <c:pt idx="1085">
                  <c:v>93.9817311763999</c:v>
                </c:pt>
                <c:pt idx="1086">
                  <c:v>94.00871610639989</c:v>
                </c:pt>
                <c:pt idx="1087">
                  <c:v>94.0396931171</c:v>
                </c:pt>
                <c:pt idx="1088">
                  <c:v>94.06856417660001</c:v>
                </c:pt>
                <c:pt idx="1089">
                  <c:v>118.932773113</c:v>
                </c:pt>
                <c:pt idx="1090">
                  <c:v>118.961544037</c:v>
                </c:pt>
                <c:pt idx="1091">
                  <c:v>118.988803148</c:v>
                </c:pt>
                <c:pt idx="1092">
                  <c:v>119.017768145</c:v>
                </c:pt>
                <c:pt idx="1093">
                  <c:v>119.044821978</c:v>
                </c:pt>
                <c:pt idx="1094">
                  <c:v>119.069111109</c:v>
                </c:pt>
                <c:pt idx="1095">
                  <c:v>59.4201481342</c:v>
                </c:pt>
                <c:pt idx="1096">
                  <c:v>59.4750299454</c:v>
                </c:pt>
                <c:pt idx="1097">
                  <c:v>59.4831740856</c:v>
                </c:pt>
                <c:pt idx="1098">
                  <c:v>59.5271041393</c:v>
                </c:pt>
                <c:pt idx="1099">
                  <c:v>59.531165123</c:v>
                </c:pt>
                <c:pt idx="1100">
                  <c:v>59.57528615</c:v>
                </c:pt>
                <c:pt idx="1101">
                  <c:v>59.580176115</c:v>
                </c:pt>
                <c:pt idx="1102">
                  <c:v>59.6415960789</c:v>
                </c:pt>
                <c:pt idx="1103">
                  <c:v>59.6246681213</c:v>
                </c:pt>
                <c:pt idx="1104">
                  <c:v>59.6786839962</c:v>
                </c:pt>
                <c:pt idx="1105">
                  <c:v>75.64508509639994</c:v>
                </c:pt>
                <c:pt idx="1106">
                  <c:v>75.64773011209988</c:v>
                </c:pt>
                <c:pt idx="1107">
                  <c:v>75.6999289989</c:v>
                </c:pt>
                <c:pt idx="1108">
                  <c:v>75.7014400959</c:v>
                </c:pt>
                <c:pt idx="1109">
                  <c:v>75.7534310818</c:v>
                </c:pt>
                <c:pt idx="1110">
                  <c:v>75.83183097840001</c:v>
                </c:pt>
                <c:pt idx="1111">
                  <c:v>75.7541680336</c:v>
                </c:pt>
                <c:pt idx="1112">
                  <c:v>75.88003897669988</c:v>
                </c:pt>
                <c:pt idx="1113">
                  <c:v>75.8323559760999</c:v>
                </c:pt>
                <c:pt idx="1114">
                  <c:v>94.091604948</c:v>
                </c:pt>
                <c:pt idx="1115">
                  <c:v>119.101933002</c:v>
                </c:pt>
                <c:pt idx="1116">
                  <c:v>119.122166157</c:v>
                </c:pt>
                <c:pt idx="1117">
                  <c:v>119.151431084</c:v>
                </c:pt>
                <c:pt idx="1118">
                  <c:v>119.170991182</c:v>
                </c:pt>
                <c:pt idx="1119">
                  <c:v>119.201616049</c:v>
                </c:pt>
                <c:pt idx="1120">
                  <c:v>75.89813995359992</c:v>
                </c:pt>
                <c:pt idx="1121">
                  <c:v>94.1191029549</c:v>
                </c:pt>
                <c:pt idx="1122">
                  <c:v>94.14558696749992</c:v>
                </c:pt>
                <c:pt idx="1123">
                  <c:v>94.17158198360001</c:v>
                </c:pt>
                <c:pt idx="1124">
                  <c:v>94.1961350441</c:v>
                </c:pt>
                <c:pt idx="1125">
                  <c:v>94.2171330452</c:v>
                </c:pt>
                <c:pt idx="1126">
                  <c:v>94.2424819469</c:v>
                </c:pt>
                <c:pt idx="1127">
                  <c:v>94.2620799541</c:v>
                </c:pt>
                <c:pt idx="1128">
                  <c:v>94.2895390987</c:v>
                </c:pt>
                <c:pt idx="1129">
                  <c:v>94.3150911330999</c:v>
                </c:pt>
                <c:pt idx="1130">
                  <c:v>59.6925480366</c:v>
                </c:pt>
                <c:pt idx="1131">
                  <c:v>59.7261500359</c:v>
                </c:pt>
                <c:pt idx="1132">
                  <c:v>59.7381019592</c:v>
                </c:pt>
                <c:pt idx="1133">
                  <c:v>59.7733530998</c:v>
                </c:pt>
                <c:pt idx="1134">
                  <c:v>59.7988450527</c:v>
                </c:pt>
                <c:pt idx="1135">
                  <c:v>75.9312250614</c:v>
                </c:pt>
                <c:pt idx="1136">
                  <c:v>75.9665110111</c:v>
                </c:pt>
                <c:pt idx="1137">
                  <c:v>75.9925441742</c:v>
                </c:pt>
                <c:pt idx="1138">
                  <c:v>76.0267529488</c:v>
                </c:pt>
                <c:pt idx="1139">
                  <c:v>76.0597000121999</c:v>
                </c:pt>
                <c:pt idx="1140">
                  <c:v>119.234416008</c:v>
                </c:pt>
                <c:pt idx="1141">
                  <c:v>119.256278992</c:v>
                </c:pt>
                <c:pt idx="1142">
                  <c:v>119.292294025</c:v>
                </c:pt>
                <c:pt idx="1143">
                  <c:v>119.31795907</c:v>
                </c:pt>
                <c:pt idx="1144">
                  <c:v>59.8229279518</c:v>
                </c:pt>
                <c:pt idx="1145">
                  <c:v>59.8495659828</c:v>
                </c:pt>
                <c:pt idx="1146">
                  <c:v>59.8780450821</c:v>
                </c:pt>
                <c:pt idx="1147">
                  <c:v>59.90556406969996</c:v>
                </c:pt>
                <c:pt idx="1148">
                  <c:v>59.93498015399999</c:v>
                </c:pt>
                <c:pt idx="1149">
                  <c:v>76.0819480419</c:v>
                </c:pt>
                <c:pt idx="1150">
                  <c:v>119.355194092</c:v>
                </c:pt>
                <c:pt idx="1151">
                  <c:v>119.368358135</c:v>
                </c:pt>
                <c:pt idx="1152">
                  <c:v>119.405764103</c:v>
                </c:pt>
                <c:pt idx="1153">
                  <c:v>119.43040514</c:v>
                </c:pt>
                <c:pt idx="1154">
                  <c:v>76.1110801697</c:v>
                </c:pt>
                <c:pt idx="1155">
                  <c:v>119.470019102</c:v>
                </c:pt>
                <c:pt idx="1156">
                  <c:v>119.491527081</c:v>
                </c:pt>
                <c:pt idx="1157">
                  <c:v>76.14386796949998</c:v>
                </c:pt>
                <c:pt idx="1158">
                  <c:v>76.1652200222</c:v>
                </c:pt>
                <c:pt idx="1159">
                  <c:v>76.19237709049985</c:v>
                </c:pt>
                <c:pt idx="1160">
                  <c:v>94.3604841232</c:v>
                </c:pt>
                <c:pt idx="1161">
                  <c:v>76.2128679752</c:v>
                </c:pt>
                <c:pt idx="1162">
                  <c:v>94.3648891449</c:v>
                </c:pt>
                <c:pt idx="1163">
                  <c:v>94.4109420776</c:v>
                </c:pt>
                <c:pt idx="1164">
                  <c:v>94.4120919704</c:v>
                </c:pt>
                <c:pt idx="1165">
                  <c:v>94.46668815610001</c:v>
                </c:pt>
                <c:pt idx="1166">
                  <c:v>94.4673340321</c:v>
                </c:pt>
                <c:pt idx="1167">
                  <c:v>94.52764415739998</c:v>
                </c:pt>
                <c:pt idx="1168">
                  <c:v>94.5268750190999</c:v>
                </c:pt>
                <c:pt idx="1169">
                  <c:v>94.5816390514</c:v>
                </c:pt>
                <c:pt idx="1170">
                  <c:v>94.58737802509992</c:v>
                </c:pt>
                <c:pt idx="1171">
                  <c:v>59.95492196079999</c:v>
                </c:pt>
                <c:pt idx="1172">
                  <c:v>59.9891321659</c:v>
                </c:pt>
                <c:pt idx="1173">
                  <c:v>60.0033290386</c:v>
                </c:pt>
                <c:pt idx="1174">
                  <c:v>60.0388829708</c:v>
                </c:pt>
                <c:pt idx="1175">
                  <c:v>60.05680704119999</c:v>
                </c:pt>
                <c:pt idx="1176">
                  <c:v>76.250813961</c:v>
                </c:pt>
                <c:pt idx="1177">
                  <c:v>76.2632501124999</c:v>
                </c:pt>
                <c:pt idx="1178">
                  <c:v>76.3169269562</c:v>
                </c:pt>
                <c:pt idx="1179">
                  <c:v>76.3184010983</c:v>
                </c:pt>
                <c:pt idx="1180">
                  <c:v>119.527250051</c:v>
                </c:pt>
                <c:pt idx="1181">
                  <c:v>119.539004087</c:v>
                </c:pt>
                <c:pt idx="1182">
                  <c:v>119.590998173</c:v>
                </c:pt>
                <c:pt idx="1183">
                  <c:v>119.596547127</c:v>
                </c:pt>
                <c:pt idx="1184">
                  <c:v>119.64728117</c:v>
                </c:pt>
                <c:pt idx="1185">
                  <c:v>60.1069171429</c:v>
                </c:pt>
                <c:pt idx="1186">
                  <c:v>119.652568102</c:v>
                </c:pt>
                <c:pt idx="1187">
                  <c:v>119.696748972</c:v>
                </c:pt>
                <c:pt idx="1188">
                  <c:v>119.701562166</c:v>
                </c:pt>
                <c:pt idx="1189">
                  <c:v>119.749262094</c:v>
                </c:pt>
                <c:pt idx="1190">
                  <c:v>60.1199979782</c:v>
                </c:pt>
                <c:pt idx="1191">
                  <c:v>60.1587541103</c:v>
                </c:pt>
                <c:pt idx="1192">
                  <c:v>60.1955871582</c:v>
                </c:pt>
                <c:pt idx="1193">
                  <c:v>60.2207400799</c:v>
                </c:pt>
                <c:pt idx="1194">
                  <c:v>76.3643951416</c:v>
                </c:pt>
                <c:pt idx="1195">
                  <c:v>76.3708410262999</c:v>
                </c:pt>
                <c:pt idx="1196">
                  <c:v>76.4298601151</c:v>
                </c:pt>
                <c:pt idx="1197">
                  <c:v>76.4365489483</c:v>
                </c:pt>
                <c:pt idx="1198">
                  <c:v>76.47695207599995</c:v>
                </c:pt>
                <c:pt idx="1199">
                  <c:v>76.4846711159</c:v>
                </c:pt>
                <c:pt idx="1200">
                  <c:v>94.62837314609985</c:v>
                </c:pt>
                <c:pt idx="1201">
                  <c:v>94.6430151463</c:v>
                </c:pt>
                <c:pt idx="1202">
                  <c:v>94.67921900749992</c:v>
                </c:pt>
                <c:pt idx="1203">
                  <c:v>94.6997091769999</c:v>
                </c:pt>
                <c:pt idx="1204">
                  <c:v>94.73073101039992</c:v>
                </c:pt>
                <c:pt idx="1205">
                  <c:v>94.7565469742</c:v>
                </c:pt>
                <c:pt idx="1206">
                  <c:v>94.7847390174999</c:v>
                </c:pt>
                <c:pt idx="1207">
                  <c:v>94.8129179478</c:v>
                </c:pt>
                <c:pt idx="1208">
                  <c:v>94.8326749802</c:v>
                </c:pt>
                <c:pt idx="1209">
                  <c:v>94.8596689701</c:v>
                </c:pt>
                <c:pt idx="1210">
                  <c:v>60.2523450851</c:v>
                </c:pt>
                <c:pt idx="1211">
                  <c:v>60.2669939995</c:v>
                </c:pt>
                <c:pt idx="1212">
                  <c:v>60.3099989891</c:v>
                </c:pt>
                <c:pt idx="1213">
                  <c:v>60.31047606469996</c:v>
                </c:pt>
                <c:pt idx="1214">
                  <c:v>60.3693211079</c:v>
                </c:pt>
                <c:pt idx="1215">
                  <c:v>76.5234589576999</c:v>
                </c:pt>
                <c:pt idx="1216">
                  <c:v>76.5692219734</c:v>
                </c:pt>
                <c:pt idx="1217">
                  <c:v>76.53099703789992</c:v>
                </c:pt>
                <c:pt idx="1218">
                  <c:v>76.6202480793</c:v>
                </c:pt>
                <c:pt idx="1219">
                  <c:v>76.5771760941</c:v>
                </c:pt>
                <c:pt idx="1220">
                  <c:v>119.757439137</c:v>
                </c:pt>
                <c:pt idx="1221">
                  <c:v>119.795216084</c:v>
                </c:pt>
                <c:pt idx="1222">
                  <c:v>119.809132099</c:v>
                </c:pt>
                <c:pt idx="1223">
                  <c:v>119.849643946</c:v>
                </c:pt>
                <c:pt idx="1224">
                  <c:v>119.86010313</c:v>
                </c:pt>
                <c:pt idx="1225">
                  <c:v>119.909720182</c:v>
                </c:pt>
                <c:pt idx="1226">
                  <c:v>60.3697941303</c:v>
                </c:pt>
                <c:pt idx="1227">
                  <c:v>119.91655612</c:v>
                </c:pt>
                <c:pt idx="1228">
                  <c:v>119.955559969</c:v>
                </c:pt>
                <c:pt idx="1229">
                  <c:v>119.966526985</c:v>
                </c:pt>
                <c:pt idx="1230">
                  <c:v>120.004578114</c:v>
                </c:pt>
                <c:pt idx="1231">
                  <c:v>120.020756006</c:v>
                </c:pt>
                <c:pt idx="1232">
                  <c:v>60.4216301441</c:v>
                </c:pt>
                <c:pt idx="1233">
                  <c:v>60.4250249863</c:v>
                </c:pt>
                <c:pt idx="1234">
                  <c:v>60.602763176</c:v>
                </c:pt>
                <c:pt idx="1235">
                  <c:v>60.6033380032</c:v>
                </c:pt>
                <c:pt idx="1236">
                  <c:v>76.62641906739998</c:v>
                </c:pt>
                <c:pt idx="1237">
                  <c:v>76.66605114939998</c:v>
                </c:pt>
                <c:pt idx="1238">
                  <c:v>76.67853999139994</c:v>
                </c:pt>
                <c:pt idx="1239">
                  <c:v>76.7126569748</c:v>
                </c:pt>
                <c:pt idx="1240">
                  <c:v>76.7274940014</c:v>
                </c:pt>
                <c:pt idx="1241">
                  <c:v>94.87828302379992</c:v>
                </c:pt>
                <c:pt idx="1242">
                  <c:v>94.9269709587</c:v>
                </c:pt>
                <c:pt idx="1243">
                  <c:v>94.9312040806</c:v>
                </c:pt>
                <c:pt idx="1244">
                  <c:v>94.97640895839994</c:v>
                </c:pt>
                <c:pt idx="1245">
                  <c:v>94.9769170284</c:v>
                </c:pt>
                <c:pt idx="1246">
                  <c:v>95.0213179588</c:v>
                </c:pt>
                <c:pt idx="1247">
                  <c:v>95.0253529548999</c:v>
                </c:pt>
                <c:pt idx="1248">
                  <c:v>95.0861690044</c:v>
                </c:pt>
                <c:pt idx="1249">
                  <c:v>95.0856089592</c:v>
                </c:pt>
                <c:pt idx="1250">
                  <c:v>95.1551151275999</c:v>
                </c:pt>
                <c:pt idx="1251">
                  <c:v>60.668200016</c:v>
                </c:pt>
                <c:pt idx="1252">
                  <c:v>60.6716930866</c:v>
                </c:pt>
                <c:pt idx="1253">
                  <c:v>60.7463541031</c:v>
                </c:pt>
                <c:pt idx="1254">
                  <c:v>60.7481410503</c:v>
                </c:pt>
                <c:pt idx="1255">
                  <c:v>61.01987349989999</c:v>
                </c:pt>
                <c:pt idx="1256">
                  <c:v>76.7620840073</c:v>
                </c:pt>
                <c:pt idx="1257">
                  <c:v>76.77951216699989</c:v>
                </c:pt>
                <c:pt idx="1258">
                  <c:v>76.8250319957999</c:v>
                </c:pt>
                <c:pt idx="1259">
                  <c:v>76.8330471515999</c:v>
                </c:pt>
                <c:pt idx="1260">
                  <c:v>120.054227114</c:v>
                </c:pt>
                <c:pt idx="1261">
                  <c:v>120.069173098</c:v>
                </c:pt>
                <c:pt idx="1262">
                  <c:v>120.10732317</c:v>
                </c:pt>
                <c:pt idx="1263">
                  <c:v>120.131677151</c:v>
                </c:pt>
                <c:pt idx="1264">
                  <c:v>120.158473015</c:v>
                </c:pt>
                <c:pt idx="1265">
                  <c:v>95.15445804599995</c:v>
                </c:pt>
                <c:pt idx="1266">
                  <c:v>95.2029640675</c:v>
                </c:pt>
                <c:pt idx="1267">
                  <c:v>95.2069480419</c:v>
                </c:pt>
                <c:pt idx="1268">
                  <c:v>95.2505609989</c:v>
                </c:pt>
                <c:pt idx="1269">
                  <c:v>95.2512021064999</c:v>
                </c:pt>
                <c:pt idx="1270">
                  <c:v>61.0143306255</c:v>
                </c:pt>
                <c:pt idx="1271">
                  <c:v>61.03186953069999</c:v>
                </c:pt>
                <c:pt idx="1272">
                  <c:v>61.0561485291</c:v>
                </c:pt>
                <c:pt idx="1273">
                  <c:v>61.04748356339994</c:v>
                </c:pt>
                <c:pt idx="1274">
                  <c:v>61.0755575895</c:v>
                </c:pt>
                <c:pt idx="1275">
                  <c:v>76.88738894459991</c:v>
                </c:pt>
                <c:pt idx="1276">
                  <c:v>76.9018771648</c:v>
                </c:pt>
                <c:pt idx="1277">
                  <c:v>76.9352090359</c:v>
                </c:pt>
                <c:pt idx="1278">
                  <c:v>76.97169804569998</c:v>
                </c:pt>
                <c:pt idx="1279">
                  <c:v>77.0157279968</c:v>
                </c:pt>
                <c:pt idx="1280">
                  <c:v>77.04601717</c:v>
                </c:pt>
                <c:pt idx="1281">
                  <c:v>120.184550047</c:v>
                </c:pt>
                <c:pt idx="1282">
                  <c:v>120.214324951</c:v>
                </c:pt>
                <c:pt idx="1283">
                  <c:v>120.236484051</c:v>
                </c:pt>
                <c:pt idx="1284">
                  <c:v>120.270933151</c:v>
                </c:pt>
                <c:pt idx="1285">
                  <c:v>95.2968931198</c:v>
                </c:pt>
                <c:pt idx="1286">
                  <c:v>95.3006451129999</c:v>
                </c:pt>
                <c:pt idx="1287">
                  <c:v>95.34870815279984</c:v>
                </c:pt>
                <c:pt idx="1288">
                  <c:v>95.35496711730001</c:v>
                </c:pt>
                <c:pt idx="1289">
                  <c:v>95.39993309969998</c:v>
                </c:pt>
                <c:pt idx="1290">
                  <c:v>120.297642946</c:v>
                </c:pt>
                <c:pt idx="1291">
                  <c:v>120.319115162</c:v>
                </c:pt>
                <c:pt idx="1292">
                  <c:v>120.34714818</c:v>
                </c:pt>
                <c:pt idx="1293">
                  <c:v>61.0895255804</c:v>
                </c:pt>
                <c:pt idx="1294">
                  <c:v>120.366088152</c:v>
                </c:pt>
                <c:pt idx="1295">
                  <c:v>120.39688015</c:v>
                </c:pt>
                <c:pt idx="1296">
                  <c:v>61.1096770763</c:v>
                </c:pt>
                <c:pt idx="1297">
                  <c:v>61.1163375378</c:v>
                </c:pt>
                <c:pt idx="1298">
                  <c:v>61.134475112</c:v>
                </c:pt>
                <c:pt idx="1299">
                  <c:v>61.1429376602</c:v>
                </c:pt>
                <c:pt idx="1300">
                  <c:v>77.0665149689</c:v>
                </c:pt>
                <c:pt idx="1301">
                  <c:v>77.09959816929998</c:v>
                </c:pt>
                <c:pt idx="1302">
                  <c:v>77.12577795979988</c:v>
                </c:pt>
                <c:pt idx="1303">
                  <c:v>77.15471005439994</c:v>
                </c:pt>
                <c:pt idx="1304">
                  <c:v>77.1866149902</c:v>
                </c:pt>
                <c:pt idx="1305">
                  <c:v>95.4045460224</c:v>
                </c:pt>
                <c:pt idx="1306">
                  <c:v>95.4507110119</c:v>
                </c:pt>
                <c:pt idx="1307">
                  <c:v>61.1613035202</c:v>
                </c:pt>
                <c:pt idx="1308">
                  <c:v>61.1726255417</c:v>
                </c:pt>
                <c:pt idx="1309">
                  <c:v>61.1943095922</c:v>
                </c:pt>
                <c:pt idx="1310">
                  <c:v>61.2098021507</c:v>
                </c:pt>
                <c:pt idx="1311">
                  <c:v>61.1972689629</c:v>
                </c:pt>
                <c:pt idx="1312">
                  <c:v>77.215015173</c:v>
                </c:pt>
                <c:pt idx="1313">
                  <c:v>77.2407901287</c:v>
                </c:pt>
                <c:pt idx="1314">
                  <c:v>77.2728869914999</c:v>
                </c:pt>
                <c:pt idx="1315">
                  <c:v>77.2948720455</c:v>
                </c:pt>
                <c:pt idx="1316">
                  <c:v>95.457349062</c:v>
                </c:pt>
                <c:pt idx="1317">
                  <c:v>77.3228800296999</c:v>
                </c:pt>
                <c:pt idx="1318">
                  <c:v>95.5011329651</c:v>
                </c:pt>
                <c:pt idx="1319">
                  <c:v>95.5023779868999</c:v>
                </c:pt>
                <c:pt idx="1320">
                  <c:v>120.415616989</c:v>
                </c:pt>
                <c:pt idx="1321">
                  <c:v>120.448771</c:v>
                </c:pt>
                <c:pt idx="1322">
                  <c:v>120.46517396</c:v>
                </c:pt>
                <c:pt idx="1323">
                  <c:v>120.499475956</c:v>
                </c:pt>
                <c:pt idx="1324">
                  <c:v>120.518890142</c:v>
                </c:pt>
                <c:pt idx="1325">
                  <c:v>120.553349018</c:v>
                </c:pt>
                <c:pt idx="1326">
                  <c:v>120.584341049</c:v>
                </c:pt>
                <c:pt idx="1327">
                  <c:v>120.613898039</c:v>
                </c:pt>
                <c:pt idx="1328">
                  <c:v>120.640172005</c:v>
                </c:pt>
                <c:pt idx="1329">
                  <c:v>120.693941116</c:v>
                </c:pt>
                <c:pt idx="1330">
                  <c:v>61.2083849907</c:v>
                </c:pt>
                <c:pt idx="1331">
                  <c:v>61.1971371174</c:v>
                </c:pt>
                <c:pt idx="1332">
                  <c:v>61.2625370026</c:v>
                </c:pt>
                <c:pt idx="1333">
                  <c:v>61.2550890446</c:v>
                </c:pt>
                <c:pt idx="1334">
                  <c:v>61.208242178</c:v>
                </c:pt>
                <c:pt idx="1335">
                  <c:v>77.3489911555999</c:v>
                </c:pt>
                <c:pt idx="1336">
                  <c:v>77.3802850246</c:v>
                </c:pt>
                <c:pt idx="1337">
                  <c:v>77.4322171211</c:v>
                </c:pt>
                <c:pt idx="1338">
                  <c:v>77.3998219967</c:v>
                </c:pt>
                <c:pt idx="1339">
                  <c:v>95.54758811000001</c:v>
                </c:pt>
                <c:pt idx="1340">
                  <c:v>95.55820512770001</c:v>
                </c:pt>
                <c:pt idx="1341">
                  <c:v>95.5988349915</c:v>
                </c:pt>
                <c:pt idx="1342">
                  <c:v>95.60736012460001</c:v>
                </c:pt>
                <c:pt idx="1343">
                  <c:v>95.6494441032</c:v>
                </c:pt>
                <c:pt idx="1344">
                  <c:v>95.65328407289989</c:v>
                </c:pt>
                <c:pt idx="1345">
                  <c:v>95.69790005679992</c:v>
                </c:pt>
                <c:pt idx="1346">
                  <c:v>95.7025060654</c:v>
                </c:pt>
                <c:pt idx="1347">
                  <c:v>95.76075696949998</c:v>
                </c:pt>
                <c:pt idx="1348">
                  <c:v>95.7619550228</c:v>
                </c:pt>
                <c:pt idx="1349">
                  <c:v>61.2086689472</c:v>
                </c:pt>
                <c:pt idx="1350">
                  <c:v>61.1969909668</c:v>
                </c:pt>
                <c:pt idx="1351">
                  <c:v>61.2222571373</c:v>
                </c:pt>
                <c:pt idx="1352">
                  <c:v>61.2078130245</c:v>
                </c:pt>
                <c:pt idx="1353">
                  <c:v>61.1966969967</c:v>
                </c:pt>
                <c:pt idx="1354">
                  <c:v>77.4471800327</c:v>
                </c:pt>
                <c:pt idx="1355">
                  <c:v>77.4869930744</c:v>
                </c:pt>
                <c:pt idx="1356">
                  <c:v>77.5019080639</c:v>
                </c:pt>
                <c:pt idx="1357">
                  <c:v>77.5381669998</c:v>
                </c:pt>
                <c:pt idx="1358">
                  <c:v>77.55137610439992</c:v>
                </c:pt>
                <c:pt idx="1359">
                  <c:v>120.745440006</c:v>
                </c:pt>
                <c:pt idx="1360">
                  <c:v>120.773159027</c:v>
                </c:pt>
                <c:pt idx="1361">
                  <c:v>120.801104069</c:v>
                </c:pt>
                <c:pt idx="1362">
                  <c:v>120.827588081</c:v>
                </c:pt>
                <c:pt idx="1363">
                  <c:v>120.85524106</c:v>
                </c:pt>
                <c:pt idx="1364">
                  <c:v>120.884776115</c:v>
                </c:pt>
                <c:pt idx="1365">
                  <c:v>95.82377815249978</c:v>
                </c:pt>
                <c:pt idx="1366">
                  <c:v>95.8228139877</c:v>
                </c:pt>
                <c:pt idx="1367">
                  <c:v>95.8904399872</c:v>
                </c:pt>
                <c:pt idx="1368">
                  <c:v>95.8896420002</c:v>
                </c:pt>
                <c:pt idx="1369">
                  <c:v>95.9392931461</c:v>
                </c:pt>
                <c:pt idx="1370">
                  <c:v>61.2096381187</c:v>
                </c:pt>
                <c:pt idx="1371">
                  <c:v>61.2076561451</c:v>
                </c:pt>
                <c:pt idx="1372">
                  <c:v>61.1965119839</c:v>
                </c:pt>
                <c:pt idx="1373">
                  <c:v>61.2081010342</c:v>
                </c:pt>
                <c:pt idx="1374">
                  <c:v>61.1963500977</c:v>
                </c:pt>
                <c:pt idx="1375">
                  <c:v>77.59716510769998</c:v>
                </c:pt>
                <c:pt idx="1376">
                  <c:v>77.59404015539998</c:v>
                </c:pt>
                <c:pt idx="1377">
                  <c:v>77.6536209583</c:v>
                </c:pt>
                <c:pt idx="1378">
                  <c:v>77.6523640155999</c:v>
                </c:pt>
                <c:pt idx="1379">
                  <c:v>77.70327711109989</c:v>
                </c:pt>
                <c:pt idx="1380">
                  <c:v>120.909955978</c:v>
                </c:pt>
                <c:pt idx="1381">
                  <c:v>120.94110918</c:v>
                </c:pt>
                <c:pt idx="1382">
                  <c:v>120.956812143</c:v>
                </c:pt>
                <c:pt idx="1383">
                  <c:v>120.989542007</c:v>
                </c:pt>
                <c:pt idx="1384">
                  <c:v>121.010447979</c:v>
                </c:pt>
                <c:pt idx="1385">
                  <c:v>95.9389030933</c:v>
                </c:pt>
                <c:pt idx="1386">
                  <c:v>95.9997191429</c:v>
                </c:pt>
                <c:pt idx="1387">
                  <c:v>95.9993941784</c:v>
                </c:pt>
                <c:pt idx="1388">
                  <c:v>96.0613760948</c:v>
                </c:pt>
                <c:pt idx="1389">
                  <c:v>96.06185007099998</c:v>
                </c:pt>
                <c:pt idx="1390">
                  <c:v>121.040544033</c:v>
                </c:pt>
                <c:pt idx="1391">
                  <c:v>121.070211172</c:v>
                </c:pt>
                <c:pt idx="1392">
                  <c:v>121.101034164</c:v>
                </c:pt>
                <c:pt idx="1393">
                  <c:v>121.126029015</c:v>
                </c:pt>
                <c:pt idx="1394">
                  <c:v>121.152387142</c:v>
                </c:pt>
                <c:pt idx="1395">
                  <c:v>61.2773900032</c:v>
                </c:pt>
                <c:pt idx="1396">
                  <c:v>61.207957983</c:v>
                </c:pt>
                <c:pt idx="1397">
                  <c:v>61.2075121403</c:v>
                </c:pt>
                <c:pt idx="1398">
                  <c:v>61.207362175</c:v>
                </c:pt>
                <c:pt idx="1399">
                  <c:v>61.2221341133</c:v>
                </c:pt>
                <c:pt idx="1400">
                  <c:v>61.2436051369</c:v>
                </c:pt>
                <c:pt idx="1401">
                  <c:v>61.2730710506</c:v>
                </c:pt>
                <c:pt idx="1402">
                  <c:v>61.2434530258</c:v>
                </c:pt>
                <c:pt idx="1403">
                  <c:v>61.2776620388</c:v>
                </c:pt>
                <c:pt idx="1404">
                  <c:v>61.2420890331</c:v>
                </c:pt>
                <c:pt idx="1405">
                  <c:v>77.6991510391</c:v>
                </c:pt>
                <c:pt idx="1406">
                  <c:v>77.7665610313</c:v>
                </c:pt>
                <c:pt idx="1407">
                  <c:v>77.7659430504</c:v>
                </c:pt>
                <c:pt idx="1408">
                  <c:v>77.8189070224999</c:v>
                </c:pt>
                <c:pt idx="1409">
                  <c:v>77.8263809681</c:v>
                </c:pt>
                <c:pt idx="1410">
                  <c:v>77.8693549633</c:v>
                </c:pt>
                <c:pt idx="1411">
                  <c:v>77.8747320174998</c:v>
                </c:pt>
                <c:pt idx="1412">
                  <c:v>77.9140679836</c:v>
                </c:pt>
                <c:pt idx="1413">
                  <c:v>77.9318051338</c:v>
                </c:pt>
                <c:pt idx="1414">
                  <c:v>77.9646780491</c:v>
                </c:pt>
                <c:pt idx="1415">
                  <c:v>96.12639212609984</c:v>
                </c:pt>
                <c:pt idx="1416">
                  <c:v>77.9824299812</c:v>
                </c:pt>
                <c:pt idx="1417">
                  <c:v>96.1247320174998</c:v>
                </c:pt>
                <c:pt idx="1418">
                  <c:v>96.1818909645</c:v>
                </c:pt>
                <c:pt idx="1419">
                  <c:v>96.18271613119988</c:v>
                </c:pt>
                <c:pt idx="1420">
                  <c:v>96.2345750332</c:v>
                </c:pt>
                <c:pt idx="1421">
                  <c:v>121.177489996</c:v>
                </c:pt>
                <c:pt idx="1422">
                  <c:v>121.204242945</c:v>
                </c:pt>
                <c:pt idx="1423">
                  <c:v>121.227890015</c:v>
                </c:pt>
                <c:pt idx="1424">
                  <c:v>121.255767107</c:v>
                </c:pt>
                <c:pt idx="1425">
                  <c:v>121.28047514</c:v>
                </c:pt>
                <c:pt idx="1426">
                  <c:v>96.2432539463</c:v>
                </c:pt>
                <c:pt idx="1427">
                  <c:v>96.2785630226</c:v>
                </c:pt>
                <c:pt idx="1428">
                  <c:v>96.29189109799998</c:v>
                </c:pt>
                <c:pt idx="1429">
                  <c:v>96.33776116369992</c:v>
                </c:pt>
                <c:pt idx="1430">
                  <c:v>121.307693958</c:v>
                </c:pt>
                <c:pt idx="1431">
                  <c:v>121.342332125</c:v>
                </c:pt>
                <c:pt idx="1432">
                  <c:v>121.370177984</c:v>
                </c:pt>
                <c:pt idx="1433">
                  <c:v>121.399101973</c:v>
                </c:pt>
                <c:pt idx="1434">
                  <c:v>121.420902967</c:v>
                </c:pt>
                <c:pt idx="1435">
                  <c:v>61.2112510204</c:v>
                </c:pt>
                <c:pt idx="1436">
                  <c:v>61.2765390873</c:v>
                </c:pt>
                <c:pt idx="1437">
                  <c:v>61.2419400215</c:v>
                </c:pt>
                <c:pt idx="1438">
                  <c:v>61.2414779663</c:v>
                </c:pt>
                <c:pt idx="1439">
                  <c:v>61.2410621643</c:v>
                </c:pt>
                <c:pt idx="1440">
                  <c:v>78.01229810709992</c:v>
                </c:pt>
                <c:pt idx="1441">
                  <c:v>78.0321559906</c:v>
                </c:pt>
                <c:pt idx="1442">
                  <c:v>78.07132601739994</c:v>
                </c:pt>
                <c:pt idx="1443">
                  <c:v>78.0838561058</c:v>
                </c:pt>
                <c:pt idx="1444">
                  <c:v>78.1276400089</c:v>
                </c:pt>
                <c:pt idx="1445">
                  <c:v>78.1336650848</c:v>
                </c:pt>
                <c:pt idx="1446">
                  <c:v>78.1796891689</c:v>
                </c:pt>
                <c:pt idx="1447">
                  <c:v>78.18061113359988</c:v>
                </c:pt>
                <c:pt idx="1448">
                  <c:v>78.2370810509</c:v>
                </c:pt>
                <c:pt idx="1449">
                  <c:v>96.34651613239994</c:v>
                </c:pt>
                <c:pt idx="1450">
                  <c:v>78.2472600937</c:v>
                </c:pt>
                <c:pt idx="1451">
                  <c:v>96.3975141048</c:v>
                </c:pt>
                <c:pt idx="1452">
                  <c:v>96.39792609209998</c:v>
                </c:pt>
                <c:pt idx="1453">
                  <c:v>96.4531209469</c:v>
                </c:pt>
                <c:pt idx="1454">
                  <c:v>96.4552280903</c:v>
                </c:pt>
                <c:pt idx="1455">
                  <c:v>96.5089981555999</c:v>
                </c:pt>
                <c:pt idx="1456">
                  <c:v>96.50996708869998</c:v>
                </c:pt>
                <c:pt idx="1457">
                  <c:v>121.451672077</c:v>
                </c:pt>
                <c:pt idx="1458">
                  <c:v>121.494106054</c:v>
                </c:pt>
                <c:pt idx="1459">
                  <c:v>121.51613307</c:v>
                </c:pt>
                <c:pt idx="1460">
                  <c:v>121.544121027</c:v>
                </c:pt>
                <c:pt idx="1461">
                  <c:v>121.56624198</c:v>
                </c:pt>
                <c:pt idx="1462">
                  <c:v>96.5683541298</c:v>
                </c:pt>
                <c:pt idx="1463">
                  <c:v>96.5687160492</c:v>
                </c:pt>
                <c:pt idx="1464">
                  <c:v>96.62870311739985</c:v>
                </c:pt>
                <c:pt idx="1465">
                  <c:v>121.595606089</c:v>
                </c:pt>
                <c:pt idx="1466">
                  <c:v>121.628729105</c:v>
                </c:pt>
                <c:pt idx="1467">
                  <c:v>121.664494991</c:v>
                </c:pt>
                <c:pt idx="1468">
                  <c:v>121.687917948</c:v>
                </c:pt>
                <c:pt idx="1469">
                  <c:v>121.735996962</c:v>
                </c:pt>
                <c:pt idx="1470">
                  <c:v>78.2826809883</c:v>
                </c:pt>
                <c:pt idx="1471">
                  <c:v>78.30048418050001</c:v>
                </c:pt>
                <c:pt idx="1472">
                  <c:v>78.3326239586</c:v>
                </c:pt>
                <c:pt idx="1473">
                  <c:v>78.3475570679</c:v>
                </c:pt>
                <c:pt idx="1474">
                  <c:v>78.3856420516999</c:v>
                </c:pt>
                <c:pt idx="1475">
                  <c:v>78.3941521645</c:v>
                </c:pt>
                <c:pt idx="1476">
                  <c:v>78.4382860661</c:v>
                </c:pt>
                <c:pt idx="1477">
                  <c:v>78.4414839745</c:v>
                </c:pt>
                <c:pt idx="1478">
                  <c:v>78.4916670322</c:v>
                </c:pt>
                <c:pt idx="1479">
                  <c:v>96.6341531277</c:v>
                </c:pt>
                <c:pt idx="1480">
                  <c:v>78.497325182</c:v>
                </c:pt>
                <c:pt idx="1481">
                  <c:v>96.6961801052</c:v>
                </c:pt>
                <c:pt idx="1482">
                  <c:v>96.6967070102999</c:v>
                </c:pt>
                <c:pt idx="1483">
                  <c:v>96.7618479729</c:v>
                </c:pt>
                <c:pt idx="1484">
                  <c:v>96.8065471649</c:v>
                </c:pt>
                <c:pt idx="1485">
                  <c:v>96.8693671226999</c:v>
                </c:pt>
                <c:pt idx="1486">
                  <c:v>121.761301041</c:v>
                </c:pt>
                <c:pt idx="1487">
                  <c:v>121.791046143</c:v>
                </c:pt>
                <c:pt idx="1488">
                  <c:v>121.810184002</c:v>
                </c:pt>
                <c:pt idx="1489">
                  <c:v>121.840692997</c:v>
                </c:pt>
                <c:pt idx="1490">
                  <c:v>121.872087002</c:v>
                </c:pt>
                <c:pt idx="1491">
                  <c:v>96.8706841468999</c:v>
                </c:pt>
                <c:pt idx="1492">
                  <c:v>96.9315571785</c:v>
                </c:pt>
                <c:pt idx="1493">
                  <c:v>96.940155983</c:v>
                </c:pt>
                <c:pt idx="1494">
                  <c:v>97.0012631416</c:v>
                </c:pt>
                <c:pt idx="1495">
                  <c:v>78.5455181599</c:v>
                </c:pt>
                <c:pt idx="1496">
                  <c:v>78.5418989658</c:v>
                </c:pt>
                <c:pt idx="1497">
                  <c:v>78.596873045</c:v>
                </c:pt>
                <c:pt idx="1498">
                  <c:v>78.5964901447</c:v>
                </c:pt>
                <c:pt idx="1499">
                  <c:v>97.00173211099988</c:v>
                </c:pt>
                <c:pt idx="1500">
                  <c:v>121.919645071</c:v>
                </c:pt>
                <c:pt idx="1501">
                  <c:v>121.945342064</c:v>
                </c:pt>
                <c:pt idx="1502">
                  <c:v>121.988620996</c:v>
                </c:pt>
                <c:pt idx="1503">
                  <c:v>122.021521091</c:v>
                </c:pt>
                <c:pt idx="1504">
                  <c:v>97.06234097479992</c:v>
                </c:pt>
                <c:pt idx="1505">
                  <c:v>122.044312</c:v>
                </c:pt>
                <c:pt idx="1506">
                  <c:v>97.0606570244</c:v>
                </c:pt>
                <c:pt idx="1507">
                  <c:v>97.1210939884</c:v>
                </c:pt>
                <c:pt idx="1508">
                  <c:v>97.1205940247</c:v>
                </c:pt>
                <c:pt idx="1509">
                  <c:v>78.647550106</c:v>
                </c:pt>
                <c:pt idx="1510">
                  <c:v>78.65617203709988</c:v>
                </c:pt>
                <c:pt idx="1511">
                  <c:v>78.6914131641</c:v>
                </c:pt>
                <c:pt idx="1512">
                  <c:v>78.71205616</c:v>
                </c:pt>
                <c:pt idx="1513">
                  <c:v>78.7466349602</c:v>
                </c:pt>
                <c:pt idx="1514">
                  <c:v>122.077584982</c:v>
                </c:pt>
                <c:pt idx="1515">
                  <c:v>122.090224981</c:v>
                </c:pt>
                <c:pt idx="1516">
                  <c:v>122.125386</c:v>
                </c:pt>
                <c:pt idx="1517">
                  <c:v>122.137171984</c:v>
                </c:pt>
                <c:pt idx="1518">
                  <c:v>122.175999165</c:v>
                </c:pt>
                <c:pt idx="1519">
                  <c:v>78.7761650085</c:v>
                </c:pt>
                <c:pt idx="1520">
                  <c:v>78.8048291206</c:v>
                </c:pt>
                <c:pt idx="1521">
                  <c:v>78.8348331451</c:v>
                </c:pt>
                <c:pt idx="1522">
                  <c:v>78.865363121</c:v>
                </c:pt>
                <c:pt idx="1523">
                  <c:v>78.88685512539998</c:v>
                </c:pt>
                <c:pt idx="1524">
                  <c:v>97.177229166</c:v>
                </c:pt>
                <c:pt idx="1525">
                  <c:v>78.9130940437</c:v>
                </c:pt>
                <c:pt idx="1526">
                  <c:v>97.1765041350999</c:v>
                </c:pt>
                <c:pt idx="1527">
                  <c:v>122.198138952</c:v>
                </c:pt>
                <c:pt idx="1528">
                  <c:v>122.227637053</c:v>
                </c:pt>
                <c:pt idx="1529">
                  <c:v>122.243266106</c:v>
                </c:pt>
                <c:pt idx="1530">
                  <c:v>122.278068066</c:v>
                </c:pt>
                <c:pt idx="1531">
                  <c:v>122.290193081</c:v>
                </c:pt>
                <c:pt idx="1532">
                  <c:v>97.2320861816</c:v>
                </c:pt>
                <c:pt idx="1533">
                  <c:v>97.23236513139994</c:v>
                </c:pt>
                <c:pt idx="1534">
                  <c:v>97.2948441505</c:v>
                </c:pt>
                <c:pt idx="1535">
                  <c:v>97.29447817800001</c:v>
                </c:pt>
                <c:pt idx="1536">
                  <c:v>97.3515021801</c:v>
                </c:pt>
                <c:pt idx="1537">
                  <c:v>97.35089111329985</c:v>
                </c:pt>
                <c:pt idx="1538">
                  <c:v>97.4125990868</c:v>
                </c:pt>
                <c:pt idx="1539">
                  <c:v>97.4201440811</c:v>
                </c:pt>
                <c:pt idx="1540">
                  <c:v>97.4586620331</c:v>
                </c:pt>
                <c:pt idx="1541">
                  <c:v>78.9412710667</c:v>
                </c:pt>
                <c:pt idx="1542">
                  <c:v>78.9809010029</c:v>
                </c:pt>
                <c:pt idx="1543">
                  <c:v>78.98498106</c:v>
                </c:pt>
                <c:pt idx="1544">
                  <c:v>79.02893614769985</c:v>
                </c:pt>
                <c:pt idx="1545">
                  <c:v>79.03194403649992</c:v>
                </c:pt>
                <c:pt idx="1546">
                  <c:v>122.323719025</c:v>
                </c:pt>
                <c:pt idx="1547">
                  <c:v>122.342317104</c:v>
                </c:pt>
                <c:pt idx="1548">
                  <c:v>122.384720087</c:v>
                </c:pt>
                <c:pt idx="1549">
                  <c:v>122.39892602</c:v>
                </c:pt>
                <c:pt idx="1550">
                  <c:v>79.07867407800001</c:v>
                </c:pt>
                <c:pt idx="1551">
                  <c:v>79.0793640614</c:v>
                </c:pt>
                <c:pt idx="1552">
                  <c:v>79.1391570567999</c:v>
                </c:pt>
                <c:pt idx="1553">
                  <c:v>79.13872599600001</c:v>
                </c:pt>
                <c:pt idx="1554">
                  <c:v>97.4687199593</c:v>
                </c:pt>
                <c:pt idx="1555">
                  <c:v>79.19347095489989</c:v>
                </c:pt>
                <c:pt idx="1556">
                  <c:v>97.5044801234999</c:v>
                </c:pt>
                <c:pt idx="1557">
                  <c:v>97.5265159607</c:v>
                </c:pt>
                <c:pt idx="1558">
                  <c:v>97.5542900562</c:v>
                </c:pt>
                <c:pt idx="1559">
                  <c:v>97.57578611369981</c:v>
                </c:pt>
                <c:pt idx="1560">
                  <c:v>97.6013240814</c:v>
                </c:pt>
                <c:pt idx="1561">
                  <c:v>97.6318869591</c:v>
                </c:pt>
                <c:pt idx="1562">
                  <c:v>122.444406986</c:v>
                </c:pt>
                <c:pt idx="1563">
                  <c:v>122.449316978</c:v>
                </c:pt>
                <c:pt idx="1564">
                  <c:v>122.50665617</c:v>
                </c:pt>
                <c:pt idx="1565">
                  <c:v>122.510550022</c:v>
                </c:pt>
                <c:pt idx="1566">
                  <c:v>122.553683043</c:v>
                </c:pt>
                <c:pt idx="1567">
                  <c:v>122.569972992</c:v>
                </c:pt>
                <c:pt idx="1568">
                  <c:v>97.65569615359988</c:v>
                </c:pt>
                <c:pt idx="1569">
                  <c:v>97.68383216859988</c:v>
                </c:pt>
                <c:pt idx="1570">
                  <c:v>97.7082941532</c:v>
                </c:pt>
                <c:pt idx="1571">
                  <c:v>122.605136156</c:v>
                </c:pt>
                <c:pt idx="1572">
                  <c:v>122.617217064</c:v>
                </c:pt>
                <c:pt idx="1573">
                  <c:v>122.65835309</c:v>
                </c:pt>
                <c:pt idx="1574">
                  <c:v>122.669433117</c:v>
                </c:pt>
                <c:pt idx="1575">
                  <c:v>122.709141016</c:v>
                </c:pt>
                <c:pt idx="1576">
                  <c:v>79.20093917849989</c:v>
                </c:pt>
                <c:pt idx="1577">
                  <c:v>79.2899041175999</c:v>
                </c:pt>
                <c:pt idx="1578">
                  <c:v>79.2872421741</c:v>
                </c:pt>
                <c:pt idx="1579">
                  <c:v>79.3382651806</c:v>
                </c:pt>
                <c:pt idx="1580">
                  <c:v>79.3465511799</c:v>
                </c:pt>
                <c:pt idx="1581">
                  <c:v>79.3896820544999</c:v>
                </c:pt>
                <c:pt idx="1582">
                  <c:v>79.4128279686</c:v>
                </c:pt>
                <c:pt idx="1583">
                  <c:v>79.4408431053</c:v>
                </c:pt>
                <c:pt idx="1584">
                  <c:v>79.4706120491</c:v>
                </c:pt>
                <c:pt idx="1585">
                  <c:v>97.735172987</c:v>
                </c:pt>
                <c:pt idx="1586">
                  <c:v>79.4954521656</c:v>
                </c:pt>
                <c:pt idx="1587">
                  <c:v>97.7591471672</c:v>
                </c:pt>
                <c:pt idx="1588">
                  <c:v>97.7939710617</c:v>
                </c:pt>
                <c:pt idx="1589">
                  <c:v>97.8205499649</c:v>
                </c:pt>
                <c:pt idx="1590">
                  <c:v>97.860309124</c:v>
                </c:pt>
                <c:pt idx="1591">
                  <c:v>97.8916971684</c:v>
                </c:pt>
                <c:pt idx="1592">
                  <c:v>97.9103910923</c:v>
                </c:pt>
                <c:pt idx="1593">
                  <c:v>97.947425127</c:v>
                </c:pt>
                <c:pt idx="1594">
                  <c:v>122.716365099</c:v>
                </c:pt>
                <c:pt idx="1595">
                  <c:v>122.754397154</c:v>
                </c:pt>
                <c:pt idx="1596">
                  <c:v>122.769049168</c:v>
                </c:pt>
                <c:pt idx="1597">
                  <c:v>122.802489042</c:v>
                </c:pt>
                <c:pt idx="1598">
                  <c:v>122.821755171</c:v>
                </c:pt>
                <c:pt idx="1599">
                  <c:v>97.9581830502</c:v>
                </c:pt>
                <c:pt idx="1600">
                  <c:v>98.0122561455</c:v>
                </c:pt>
                <c:pt idx="1601">
                  <c:v>79.7742284536</c:v>
                </c:pt>
                <c:pt idx="1602">
                  <c:v>79.7899105549</c:v>
                </c:pt>
                <c:pt idx="1603">
                  <c:v>79.8052135706</c:v>
                </c:pt>
                <c:pt idx="1604">
                  <c:v>122.867166042</c:v>
                </c:pt>
                <c:pt idx="1605">
                  <c:v>122.88092804</c:v>
                </c:pt>
                <c:pt idx="1606">
                  <c:v>122.927495956</c:v>
                </c:pt>
                <c:pt idx="1607">
                  <c:v>122.950549126</c:v>
                </c:pt>
                <c:pt idx="1608">
                  <c:v>123.00022912</c:v>
                </c:pt>
                <c:pt idx="1609">
                  <c:v>79.8300355673</c:v>
                </c:pt>
                <c:pt idx="1610">
                  <c:v>79.84079253669985</c:v>
                </c:pt>
                <c:pt idx="1611">
                  <c:v>98.014852047</c:v>
                </c:pt>
                <c:pt idx="1612">
                  <c:v>98.0627040863</c:v>
                </c:pt>
                <c:pt idx="1613">
                  <c:v>98.0647110939</c:v>
                </c:pt>
                <c:pt idx="1614">
                  <c:v>98.11828613279985</c:v>
                </c:pt>
                <c:pt idx="1615">
                  <c:v>98.1242959499</c:v>
                </c:pt>
                <c:pt idx="1616">
                  <c:v>79.85773253439989</c:v>
                </c:pt>
                <c:pt idx="1617">
                  <c:v>79.8684290648</c:v>
                </c:pt>
                <c:pt idx="1618">
                  <c:v>79.8850475549999</c:v>
                </c:pt>
                <c:pt idx="1619">
                  <c:v>79.8903111219</c:v>
                </c:pt>
                <c:pt idx="1620">
                  <c:v>79.92907202239992</c:v>
                </c:pt>
                <c:pt idx="1621">
                  <c:v>123.035340071</c:v>
                </c:pt>
                <c:pt idx="1622">
                  <c:v>123.063153982</c:v>
                </c:pt>
                <c:pt idx="1623">
                  <c:v>123.095837116</c:v>
                </c:pt>
                <c:pt idx="1624">
                  <c:v>123.13499403</c:v>
                </c:pt>
                <c:pt idx="1625">
                  <c:v>123.154975176</c:v>
                </c:pt>
                <c:pt idx="1626">
                  <c:v>79.93817710880001</c:v>
                </c:pt>
                <c:pt idx="1627">
                  <c:v>79.9371864796</c:v>
                </c:pt>
                <c:pt idx="1628">
                  <c:v>79.9420604706</c:v>
                </c:pt>
                <c:pt idx="1629">
                  <c:v>79.9934655428</c:v>
                </c:pt>
                <c:pt idx="1630">
                  <c:v>80.0142985582</c:v>
                </c:pt>
                <c:pt idx="1631">
                  <c:v>98.1643371581999</c:v>
                </c:pt>
                <c:pt idx="1632">
                  <c:v>98.1740400791</c:v>
                </c:pt>
                <c:pt idx="1633">
                  <c:v>98.21500110629992</c:v>
                </c:pt>
                <c:pt idx="1634">
                  <c:v>98.22417211529989</c:v>
                </c:pt>
                <c:pt idx="1635">
                  <c:v>98.2744660378</c:v>
                </c:pt>
                <c:pt idx="1636">
                  <c:v>98.27569103239991</c:v>
                </c:pt>
                <c:pt idx="1637">
                  <c:v>98.33064007759992</c:v>
                </c:pt>
                <c:pt idx="1638">
                  <c:v>98.3326780795999</c:v>
                </c:pt>
                <c:pt idx="1639">
                  <c:v>98.37924313549991</c:v>
                </c:pt>
                <c:pt idx="1640">
                  <c:v>123.18325901</c:v>
                </c:pt>
                <c:pt idx="1641">
                  <c:v>123.219058037</c:v>
                </c:pt>
                <c:pt idx="1642">
                  <c:v>98.3831810951</c:v>
                </c:pt>
                <c:pt idx="1643">
                  <c:v>123.244601011</c:v>
                </c:pt>
                <c:pt idx="1644">
                  <c:v>123.274307013</c:v>
                </c:pt>
                <c:pt idx="1645">
                  <c:v>123.321020126</c:v>
                </c:pt>
                <c:pt idx="1646">
                  <c:v>123.346467018</c:v>
                </c:pt>
                <c:pt idx="1647">
                  <c:v>123.374603033</c:v>
                </c:pt>
                <c:pt idx="1648">
                  <c:v>123.402529001</c:v>
                </c:pt>
                <c:pt idx="1649">
                  <c:v>123.431758165</c:v>
                </c:pt>
                <c:pt idx="1650">
                  <c:v>123.450718164</c:v>
                </c:pt>
                <c:pt idx="1651">
                  <c:v>80.0267175435999</c:v>
                </c:pt>
                <c:pt idx="1652">
                  <c:v>80.0471380949</c:v>
                </c:pt>
                <c:pt idx="1653">
                  <c:v>80.0711690187</c:v>
                </c:pt>
                <c:pt idx="1654">
                  <c:v>80.0641989708</c:v>
                </c:pt>
                <c:pt idx="1655">
                  <c:v>80.0907120704999</c:v>
                </c:pt>
                <c:pt idx="1656">
                  <c:v>80.1011769772</c:v>
                </c:pt>
                <c:pt idx="1657">
                  <c:v>80.065073967</c:v>
                </c:pt>
                <c:pt idx="1658">
                  <c:v>80.045623064</c:v>
                </c:pt>
                <c:pt idx="1659">
                  <c:v>80.04549312589998</c:v>
                </c:pt>
                <c:pt idx="1660">
                  <c:v>98.4426779747</c:v>
                </c:pt>
                <c:pt idx="1661">
                  <c:v>98.4454209805</c:v>
                </c:pt>
                <c:pt idx="1662">
                  <c:v>98.5010249615</c:v>
                </c:pt>
                <c:pt idx="1663">
                  <c:v>98.5005471705999</c:v>
                </c:pt>
                <c:pt idx="1664">
                  <c:v>98.5578610897</c:v>
                </c:pt>
                <c:pt idx="1665">
                  <c:v>98.5573220253</c:v>
                </c:pt>
                <c:pt idx="1666">
                  <c:v>98.6072771548999</c:v>
                </c:pt>
                <c:pt idx="1667">
                  <c:v>98.61266899109998</c:v>
                </c:pt>
                <c:pt idx="1668">
                  <c:v>98.66686511039994</c:v>
                </c:pt>
                <c:pt idx="1669">
                  <c:v>98.67566013339989</c:v>
                </c:pt>
                <c:pt idx="1670">
                  <c:v>123.481162071</c:v>
                </c:pt>
                <c:pt idx="1671">
                  <c:v>123.497622013</c:v>
                </c:pt>
                <c:pt idx="1672">
                  <c:v>123.536362171</c:v>
                </c:pt>
                <c:pt idx="1673">
                  <c:v>123.551764011</c:v>
                </c:pt>
                <c:pt idx="1674">
                  <c:v>123.586876154</c:v>
                </c:pt>
                <c:pt idx="1675">
                  <c:v>123.597507</c:v>
                </c:pt>
                <c:pt idx="1676">
                  <c:v>123.638618946</c:v>
                </c:pt>
                <c:pt idx="1677">
                  <c:v>123.657608032</c:v>
                </c:pt>
                <c:pt idx="1678">
                  <c:v>123.692716122</c:v>
                </c:pt>
                <c:pt idx="1679">
                  <c:v>123.715780973</c:v>
                </c:pt>
                <c:pt idx="1680">
                  <c:v>80.0458631516</c:v>
                </c:pt>
                <c:pt idx="1681">
                  <c:v>80.04574513439992</c:v>
                </c:pt>
                <c:pt idx="1682">
                  <c:v>80.04535508159998</c:v>
                </c:pt>
                <c:pt idx="1683">
                  <c:v>80.04523110389992</c:v>
                </c:pt>
                <c:pt idx="1684">
                  <c:v>80.0089311599999</c:v>
                </c:pt>
                <c:pt idx="1685">
                  <c:v>98.7169160843</c:v>
                </c:pt>
                <c:pt idx="1686">
                  <c:v>98.7283301352999</c:v>
                </c:pt>
                <c:pt idx="1687">
                  <c:v>98.76977610589989</c:v>
                </c:pt>
                <c:pt idx="1688">
                  <c:v>98.77484011649985</c:v>
                </c:pt>
                <c:pt idx="1689">
                  <c:v>98.82003116609985</c:v>
                </c:pt>
                <c:pt idx="1690">
                  <c:v>80.0348181724999</c:v>
                </c:pt>
                <c:pt idx="1691">
                  <c:v>80.04028105739998</c:v>
                </c:pt>
                <c:pt idx="1692">
                  <c:v>80.0404009819</c:v>
                </c:pt>
                <c:pt idx="1693">
                  <c:v>80.013520956</c:v>
                </c:pt>
                <c:pt idx="1694">
                  <c:v>80.0272941589</c:v>
                </c:pt>
                <c:pt idx="1695">
                  <c:v>123.745114088</c:v>
                </c:pt>
                <c:pt idx="1696">
                  <c:v>123.765407085</c:v>
                </c:pt>
                <c:pt idx="1697">
                  <c:v>123.791882992</c:v>
                </c:pt>
                <c:pt idx="1698">
                  <c:v>123.822839022</c:v>
                </c:pt>
                <c:pt idx="1699">
                  <c:v>123.859723091</c:v>
                </c:pt>
                <c:pt idx="1700">
                  <c:v>80.0274171829</c:v>
                </c:pt>
                <c:pt idx="1701">
                  <c:v>98.82365107539998</c:v>
                </c:pt>
                <c:pt idx="1702">
                  <c:v>98.8820950984999</c:v>
                </c:pt>
                <c:pt idx="1703">
                  <c:v>98.8802480698</c:v>
                </c:pt>
                <c:pt idx="1704">
                  <c:v>98.9373719692</c:v>
                </c:pt>
                <c:pt idx="1705">
                  <c:v>98.9370131493</c:v>
                </c:pt>
                <c:pt idx="1706">
                  <c:v>98.994603157</c:v>
                </c:pt>
                <c:pt idx="1707">
                  <c:v>98.99410915369998</c:v>
                </c:pt>
                <c:pt idx="1708">
                  <c:v>99.0447921753</c:v>
                </c:pt>
                <c:pt idx="1709">
                  <c:v>99.0490939617</c:v>
                </c:pt>
                <c:pt idx="1710">
                  <c:v>123.89013195</c:v>
                </c:pt>
                <c:pt idx="1711">
                  <c:v>123.911749125</c:v>
                </c:pt>
                <c:pt idx="1712">
                  <c:v>123.944368124</c:v>
                </c:pt>
                <c:pt idx="1713">
                  <c:v>123.984460115</c:v>
                </c:pt>
                <c:pt idx="1714">
                  <c:v>124.024708033</c:v>
                </c:pt>
                <c:pt idx="1715">
                  <c:v>124.035690069</c:v>
                </c:pt>
                <c:pt idx="1716">
                  <c:v>124.078530073</c:v>
                </c:pt>
                <c:pt idx="1717">
                  <c:v>124.098384142</c:v>
                </c:pt>
                <c:pt idx="1718">
                  <c:v>124.135338068</c:v>
                </c:pt>
                <c:pt idx="1719">
                  <c:v>124.145787001</c:v>
                </c:pt>
                <c:pt idx="1720">
                  <c:v>99.08904194829998</c:v>
                </c:pt>
                <c:pt idx="1721">
                  <c:v>99.10137605669988</c:v>
                </c:pt>
                <c:pt idx="1722">
                  <c:v>99.1362199783</c:v>
                </c:pt>
                <c:pt idx="1723">
                  <c:v>99.1513810157999</c:v>
                </c:pt>
                <c:pt idx="1724">
                  <c:v>99.18076801299988</c:v>
                </c:pt>
                <c:pt idx="1725">
                  <c:v>124.181892157</c:v>
                </c:pt>
                <c:pt idx="1726">
                  <c:v>124.195129156</c:v>
                </c:pt>
                <c:pt idx="1727">
                  <c:v>124.237133026</c:v>
                </c:pt>
                <c:pt idx="1728">
                  <c:v>124.245368958</c:v>
                </c:pt>
                <c:pt idx="1729">
                  <c:v>124.300865173</c:v>
                </c:pt>
                <c:pt idx="1730">
                  <c:v>99.2014651299</c:v>
                </c:pt>
                <c:pt idx="1731">
                  <c:v>99.2329030037</c:v>
                </c:pt>
                <c:pt idx="1732">
                  <c:v>99.2594780921999</c:v>
                </c:pt>
                <c:pt idx="1733">
                  <c:v>99.2915861607</c:v>
                </c:pt>
                <c:pt idx="1734">
                  <c:v>99.31874799729992</c:v>
                </c:pt>
                <c:pt idx="1735">
                  <c:v>99.3441290855</c:v>
                </c:pt>
                <c:pt idx="1736">
                  <c:v>99.373415947</c:v>
                </c:pt>
                <c:pt idx="1737">
                  <c:v>99.414659977</c:v>
                </c:pt>
                <c:pt idx="1738">
                  <c:v>99.4573791026999</c:v>
                </c:pt>
                <c:pt idx="1739">
                  <c:v>99.48258805269988</c:v>
                </c:pt>
                <c:pt idx="1740">
                  <c:v>99.5171639919</c:v>
                </c:pt>
                <c:pt idx="1741">
                  <c:v>124.301401138</c:v>
                </c:pt>
                <c:pt idx="1742">
                  <c:v>124.350443125</c:v>
                </c:pt>
                <c:pt idx="1743">
                  <c:v>124.352797031</c:v>
                </c:pt>
                <c:pt idx="1744">
                  <c:v>124.400588989</c:v>
                </c:pt>
                <c:pt idx="1745">
                  <c:v>124.40419507</c:v>
                </c:pt>
                <c:pt idx="1746">
                  <c:v>124.471127033</c:v>
                </c:pt>
                <c:pt idx="1747">
                  <c:v>124.472195148</c:v>
                </c:pt>
                <c:pt idx="1748">
                  <c:v>99.52922701839998</c:v>
                </c:pt>
                <c:pt idx="1749">
                  <c:v>99.571876049</c:v>
                </c:pt>
                <c:pt idx="1750">
                  <c:v>124.525380135</c:v>
                </c:pt>
                <c:pt idx="1751">
                  <c:v>124.526622057</c:v>
                </c:pt>
                <c:pt idx="1752">
                  <c:v>124.570135117</c:v>
                </c:pt>
                <c:pt idx="1753">
                  <c:v>124.605837107</c:v>
                </c:pt>
                <c:pt idx="1754">
                  <c:v>124.632416964</c:v>
                </c:pt>
                <c:pt idx="1755">
                  <c:v>99.57898306849992</c:v>
                </c:pt>
                <c:pt idx="1756">
                  <c:v>99.63141608239998</c:v>
                </c:pt>
                <c:pt idx="1757">
                  <c:v>99.6471941471</c:v>
                </c:pt>
                <c:pt idx="1758">
                  <c:v>99.6888551711999</c:v>
                </c:pt>
                <c:pt idx="1759">
                  <c:v>124.658296108</c:v>
                </c:pt>
                <c:pt idx="1760">
                  <c:v>124.681913137</c:v>
                </c:pt>
                <c:pt idx="1761">
                  <c:v>124.706547022</c:v>
                </c:pt>
                <c:pt idx="1762">
                  <c:v>124.732532024</c:v>
                </c:pt>
                <c:pt idx="1763">
                  <c:v>124.759392023</c:v>
                </c:pt>
                <c:pt idx="1764">
                  <c:v>99.6948640347</c:v>
                </c:pt>
                <c:pt idx="1765">
                  <c:v>99.74833512310001</c:v>
                </c:pt>
                <c:pt idx="1766">
                  <c:v>99.7486031055</c:v>
                </c:pt>
                <c:pt idx="1767">
                  <c:v>99.8046760559</c:v>
                </c:pt>
                <c:pt idx="1768">
                  <c:v>99.8057441710999</c:v>
                </c:pt>
                <c:pt idx="1769">
                  <c:v>99.857293129</c:v>
                </c:pt>
                <c:pt idx="1770">
                  <c:v>99.867069006</c:v>
                </c:pt>
                <c:pt idx="1771">
                  <c:v>99.9386091232</c:v>
                </c:pt>
                <c:pt idx="1772">
                  <c:v>99.9365580082</c:v>
                </c:pt>
                <c:pt idx="1773">
                  <c:v>99.9964330196</c:v>
                </c:pt>
                <c:pt idx="1774">
                  <c:v>99.9970231056</c:v>
                </c:pt>
                <c:pt idx="1775">
                  <c:v>124.780138016</c:v>
                </c:pt>
                <c:pt idx="1776">
                  <c:v>124.819305182</c:v>
                </c:pt>
                <c:pt idx="1777">
                  <c:v>124.847200155</c:v>
                </c:pt>
                <c:pt idx="1778">
                  <c:v>124.878214121</c:v>
                </c:pt>
                <c:pt idx="1779">
                  <c:v>124.90508008</c:v>
                </c:pt>
                <c:pt idx="1780">
                  <c:v>124.933367968</c:v>
                </c:pt>
                <c:pt idx="1781">
                  <c:v>124.95499301</c:v>
                </c:pt>
                <c:pt idx="1782">
                  <c:v>124.984503984</c:v>
                </c:pt>
                <c:pt idx="1783">
                  <c:v>125.017510176</c:v>
                </c:pt>
                <c:pt idx="1784">
                  <c:v>125.049510002</c:v>
                </c:pt>
                <c:pt idx="1785">
                  <c:v>100.04450798</c:v>
                </c:pt>
                <c:pt idx="1786">
                  <c:v>100.05204916</c:v>
                </c:pt>
                <c:pt idx="1787">
                  <c:v>100.092133045</c:v>
                </c:pt>
                <c:pt idx="1788">
                  <c:v>100.107858181</c:v>
                </c:pt>
                <c:pt idx="1789">
                  <c:v>100.140267134</c:v>
                </c:pt>
                <c:pt idx="1790">
                  <c:v>125.084534168</c:v>
                </c:pt>
                <c:pt idx="1791">
                  <c:v>125.120651007</c:v>
                </c:pt>
                <c:pt idx="1792">
                  <c:v>125.141843081</c:v>
                </c:pt>
                <c:pt idx="1793">
                  <c:v>125.17300415</c:v>
                </c:pt>
                <c:pt idx="1794">
                  <c:v>125.19264102</c:v>
                </c:pt>
                <c:pt idx="1795">
                  <c:v>100.162955999</c:v>
                </c:pt>
                <c:pt idx="1796">
                  <c:v>100.194345951</c:v>
                </c:pt>
                <c:pt idx="1797">
                  <c:v>100.208630085</c:v>
                </c:pt>
                <c:pt idx="1798">
                  <c:v>100.243946075</c:v>
                </c:pt>
                <c:pt idx="1799">
                  <c:v>100.261054993</c:v>
                </c:pt>
                <c:pt idx="1800">
                  <c:v>100.298334122</c:v>
                </c:pt>
                <c:pt idx="1801">
                  <c:v>100.320832014</c:v>
                </c:pt>
                <c:pt idx="1802">
                  <c:v>100.347965956</c:v>
                </c:pt>
                <c:pt idx="1803">
                  <c:v>100.388694048</c:v>
                </c:pt>
                <c:pt idx="1804">
                  <c:v>100.412793159</c:v>
                </c:pt>
                <c:pt idx="1805">
                  <c:v>125.22975111</c:v>
                </c:pt>
                <c:pt idx="1806">
                  <c:v>125.249611139</c:v>
                </c:pt>
                <c:pt idx="1807">
                  <c:v>125.284615993</c:v>
                </c:pt>
                <c:pt idx="1808">
                  <c:v>125.308001041</c:v>
                </c:pt>
                <c:pt idx="1809">
                  <c:v>125.359951973</c:v>
                </c:pt>
                <c:pt idx="1810">
                  <c:v>100.446997166</c:v>
                </c:pt>
                <c:pt idx="1811">
                  <c:v>100.477154016</c:v>
                </c:pt>
                <c:pt idx="1812">
                  <c:v>125.371708155</c:v>
                </c:pt>
                <c:pt idx="1813">
                  <c:v>125.42690897</c:v>
                </c:pt>
                <c:pt idx="1814">
                  <c:v>125.427709103</c:v>
                </c:pt>
                <c:pt idx="1815">
                  <c:v>125.479370117</c:v>
                </c:pt>
                <c:pt idx="1816">
                  <c:v>125.480489016</c:v>
                </c:pt>
                <c:pt idx="1817">
                  <c:v>125.534664154</c:v>
                </c:pt>
                <c:pt idx="1818">
                  <c:v>125.58831811</c:v>
                </c:pt>
                <c:pt idx="1819">
                  <c:v>100.505839109</c:v>
                </c:pt>
                <c:pt idx="1820">
                  <c:v>100.537419081</c:v>
                </c:pt>
                <c:pt idx="1821">
                  <c:v>100.569700003</c:v>
                </c:pt>
                <c:pt idx="1822">
                  <c:v>100.62304616</c:v>
                </c:pt>
                <c:pt idx="1823">
                  <c:v>125.534002066</c:v>
                </c:pt>
                <c:pt idx="1824">
                  <c:v>125.641463041</c:v>
                </c:pt>
                <c:pt idx="1825">
                  <c:v>125.590502024</c:v>
                </c:pt>
                <c:pt idx="1826">
                  <c:v>125.649435997</c:v>
                </c:pt>
                <c:pt idx="1827">
                  <c:v>125.697519064</c:v>
                </c:pt>
                <c:pt idx="1828">
                  <c:v>100.597891092</c:v>
                </c:pt>
                <c:pt idx="1829">
                  <c:v>100.663534164</c:v>
                </c:pt>
                <c:pt idx="1830">
                  <c:v>100.689941168</c:v>
                </c:pt>
                <c:pt idx="1831">
                  <c:v>100.719375134</c:v>
                </c:pt>
                <c:pt idx="1832">
                  <c:v>100.790506124</c:v>
                </c:pt>
                <c:pt idx="1833">
                  <c:v>100.744748116</c:v>
                </c:pt>
                <c:pt idx="1834">
                  <c:v>100.830324173</c:v>
                </c:pt>
                <c:pt idx="1835">
                  <c:v>100.871844053</c:v>
                </c:pt>
                <c:pt idx="1836">
                  <c:v>100.884364128</c:v>
                </c:pt>
                <c:pt idx="1837">
                  <c:v>100.92978096</c:v>
                </c:pt>
                <c:pt idx="1838">
                  <c:v>100.930427074</c:v>
                </c:pt>
                <c:pt idx="1839">
                  <c:v>125.700461149</c:v>
                </c:pt>
                <c:pt idx="1840">
                  <c:v>125.75406003</c:v>
                </c:pt>
                <c:pt idx="1841">
                  <c:v>125.75899601</c:v>
                </c:pt>
                <c:pt idx="1842">
                  <c:v>125.83108902</c:v>
                </c:pt>
                <c:pt idx="1843">
                  <c:v>125.832154989</c:v>
                </c:pt>
                <c:pt idx="1844">
                  <c:v>100.985898972</c:v>
                </c:pt>
                <c:pt idx="1845">
                  <c:v>100.98637104</c:v>
                </c:pt>
                <c:pt idx="1846">
                  <c:v>101.04281497</c:v>
                </c:pt>
                <c:pt idx="1847">
                  <c:v>101.043316126</c:v>
                </c:pt>
                <c:pt idx="1848">
                  <c:v>101.452664018</c:v>
                </c:pt>
                <c:pt idx="1849">
                  <c:v>125.880982161</c:v>
                </c:pt>
                <c:pt idx="1850">
                  <c:v>125.888540983</c:v>
                </c:pt>
                <c:pt idx="1851">
                  <c:v>125.934206009</c:v>
                </c:pt>
                <c:pt idx="1852">
                  <c:v>125.941543102</c:v>
                </c:pt>
                <c:pt idx="1853">
                  <c:v>125.98685813</c:v>
                </c:pt>
                <c:pt idx="1854">
                  <c:v>125.98734498</c:v>
                </c:pt>
                <c:pt idx="1855">
                  <c:v>126.043904066</c:v>
                </c:pt>
                <c:pt idx="1856">
                  <c:v>126.044769049</c:v>
                </c:pt>
                <c:pt idx="1857">
                  <c:v>126.104639053</c:v>
                </c:pt>
                <c:pt idx="1858">
                  <c:v>126.105157137</c:v>
                </c:pt>
                <c:pt idx="1859">
                  <c:v>101.478943586</c:v>
                </c:pt>
                <c:pt idx="1860">
                  <c:v>101.470315576</c:v>
                </c:pt>
                <c:pt idx="1861">
                  <c:v>101.524995089</c:v>
                </c:pt>
                <c:pt idx="1862">
                  <c:v>101.521816611</c:v>
                </c:pt>
                <c:pt idx="1863">
                  <c:v>101.534564614</c:v>
                </c:pt>
                <c:pt idx="1864">
                  <c:v>101.544412613</c:v>
                </c:pt>
                <c:pt idx="1865">
                  <c:v>101.579547048</c:v>
                </c:pt>
                <c:pt idx="1866">
                  <c:v>101.582739115</c:v>
                </c:pt>
                <c:pt idx="1867">
                  <c:v>101.606763482</c:v>
                </c:pt>
                <c:pt idx="1868">
                  <c:v>101.591854572</c:v>
                </c:pt>
                <c:pt idx="1869">
                  <c:v>126.159235954</c:v>
                </c:pt>
                <c:pt idx="1870">
                  <c:v>126.161744118</c:v>
                </c:pt>
                <c:pt idx="1871">
                  <c:v>126.214898109</c:v>
                </c:pt>
                <c:pt idx="1872">
                  <c:v>126.218520164</c:v>
                </c:pt>
                <c:pt idx="1873">
                  <c:v>126.275084019</c:v>
                </c:pt>
                <c:pt idx="1874">
                  <c:v>101.641738057</c:v>
                </c:pt>
                <c:pt idx="1875">
                  <c:v>101.651172638</c:v>
                </c:pt>
                <c:pt idx="1876">
                  <c:v>101.673566103</c:v>
                </c:pt>
                <c:pt idx="1877">
                  <c:v>101.67515111</c:v>
                </c:pt>
                <c:pt idx="1878">
                  <c:v>101.707193017</c:v>
                </c:pt>
                <c:pt idx="1879">
                  <c:v>126.276483059</c:v>
                </c:pt>
                <c:pt idx="1880">
                  <c:v>126.323151112</c:v>
                </c:pt>
                <c:pt idx="1881">
                  <c:v>126.330193043</c:v>
                </c:pt>
                <c:pt idx="1882">
                  <c:v>126.375252962</c:v>
                </c:pt>
                <c:pt idx="1883">
                  <c:v>126.381891012</c:v>
                </c:pt>
                <c:pt idx="1884">
                  <c:v>126.422058105</c:v>
                </c:pt>
                <c:pt idx="1885">
                  <c:v>126.434914112</c:v>
                </c:pt>
                <c:pt idx="1886">
                  <c:v>126.477971077</c:v>
                </c:pt>
                <c:pt idx="1887">
                  <c:v>126.478882074</c:v>
                </c:pt>
                <c:pt idx="1888">
                  <c:v>126.524947166</c:v>
                </c:pt>
                <c:pt idx="1889">
                  <c:v>101.71450603</c:v>
                </c:pt>
                <c:pt idx="1890">
                  <c:v>101.73359561</c:v>
                </c:pt>
                <c:pt idx="1891">
                  <c:v>101.738638639</c:v>
                </c:pt>
                <c:pt idx="1892">
                  <c:v>101.827608585</c:v>
                </c:pt>
                <c:pt idx="1893">
                  <c:v>101.814005494</c:v>
                </c:pt>
                <c:pt idx="1894">
                  <c:v>101.861394048</c:v>
                </c:pt>
                <c:pt idx="1895">
                  <c:v>101.785935163</c:v>
                </c:pt>
                <c:pt idx="1896">
                  <c:v>101.863991022</c:v>
                </c:pt>
                <c:pt idx="1897">
                  <c:v>101.861333132</c:v>
                </c:pt>
                <c:pt idx="1898">
                  <c:v>101.879743099</c:v>
                </c:pt>
                <c:pt idx="1899">
                  <c:v>126.5320611</c:v>
                </c:pt>
                <c:pt idx="1900">
                  <c:v>126.617208958</c:v>
                </c:pt>
                <c:pt idx="1901">
                  <c:v>126.615111113</c:v>
                </c:pt>
                <c:pt idx="1902">
                  <c:v>126.674963951</c:v>
                </c:pt>
                <c:pt idx="1903">
                  <c:v>126.679219961</c:v>
                </c:pt>
                <c:pt idx="1904">
                  <c:v>101.790282011</c:v>
                </c:pt>
                <c:pt idx="1905">
                  <c:v>101.874092102</c:v>
                </c:pt>
                <c:pt idx="1906">
                  <c:v>101.847318172</c:v>
                </c:pt>
                <c:pt idx="1907">
                  <c:v>101.831315041</c:v>
                </c:pt>
                <c:pt idx="1908">
                  <c:v>101.850363016</c:v>
                </c:pt>
                <c:pt idx="1909">
                  <c:v>126.7302351</c:v>
                </c:pt>
                <c:pt idx="1910">
                  <c:v>126.730757952</c:v>
                </c:pt>
                <c:pt idx="1911">
                  <c:v>126.807057142</c:v>
                </c:pt>
                <c:pt idx="1912">
                  <c:v>126.806457996</c:v>
                </c:pt>
                <c:pt idx="1913">
                  <c:v>126.859724998</c:v>
                </c:pt>
                <c:pt idx="1914">
                  <c:v>126.864326</c:v>
                </c:pt>
                <c:pt idx="1915">
                  <c:v>126.91358614</c:v>
                </c:pt>
                <c:pt idx="1916">
                  <c:v>126.911328077</c:v>
                </c:pt>
                <c:pt idx="1917">
                  <c:v>126.982797146</c:v>
                </c:pt>
                <c:pt idx="1918">
                  <c:v>126.98327899</c:v>
                </c:pt>
                <c:pt idx="1919">
                  <c:v>101.864639997</c:v>
                </c:pt>
                <c:pt idx="1920">
                  <c:v>101.840219021</c:v>
                </c:pt>
                <c:pt idx="1921">
                  <c:v>127.038823128</c:v>
                </c:pt>
                <c:pt idx="1922">
                  <c:v>127.042221069</c:v>
                </c:pt>
                <c:pt idx="1923">
                  <c:v>127.08991909</c:v>
                </c:pt>
                <c:pt idx="1924">
                  <c:v>127.092334032</c:v>
                </c:pt>
                <c:pt idx="1925">
                  <c:v>127.139235973</c:v>
                </c:pt>
                <c:pt idx="1926">
                  <c:v>127.141561031</c:v>
                </c:pt>
                <c:pt idx="1927">
                  <c:v>127.197944164</c:v>
                </c:pt>
                <c:pt idx="1928">
                  <c:v>127.198905945</c:v>
                </c:pt>
                <c:pt idx="1929">
                  <c:v>127.254142046</c:v>
                </c:pt>
                <c:pt idx="1930">
                  <c:v>127.255696058</c:v>
                </c:pt>
                <c:pt idx="1931">
                  <c:v>127.317396164</c:v>
                </c:pt>
                <c:pt idx="1932">
                  <c:v>127.318622112</c:v>
                </c:pt>
                <c:pt idx="1933">
                  <c:v>127.380119085</c:v>
                </c:pt>
                <c:pt idx="1934">
                  <c:v>127.38338995</c:v>
                </c:pt>
                <c:pt idx="1935">
                  <c:v>127.44542408</c:v>
                </c:pt>
                <c:pt idx="1936">
                  <c:v>127.450199127</c:v>
                </c:pt>
                <c:pt idx="1937">
                  <c:v>127.492877007</c:v>
                </c:pt>
                <c:pt idx="1938">
                  <c:v>127.502283096</c:v>
                </c:pt>
                <c:pt idx="1939">
                  <c:v>127.552648067</c:v>
                </c:pt>
                <c:pt idx="1940">
                  <c:v>127.539790154</c:v>
                </c:pt>
                <c:pt idx="1941">
                  <c:v>127.628813028</c:v>
                </c:pt>
                <c:pt idx="1942">
                  <c:v>127.628159046</c:v>
                </c:pt>
                <c:pt idx="1943">
                  <c:v>127.687380075</c:v>
                </c:pt>
                <c:pt idx="1944">
                  <c:v>127.685657978</c:v>
                </c:pt>
                <c:pt idx="1945">
                  <c:v>127.750280142</c:v>
                </c:pt>
                <c:pt idx="1946">
                  <c:v>127.755305052</c:v>
                </c:pt>
                <c:pt idx="1947">
                  <c:v>127.809221029</c:v>
                </c:pt>
                <c:pt idx="1948">
                  <c:v>127.811046124</c:v>
                </c:pt>
                <c:pt idx="1949">
                  <c:v>127.86394906</c:v>
                </c:pt>
                <c:pt idx="1950">
                  <c:v>127.865764141</c:v>
                </c:pt>
                <c:pt idx="1951">
                  <c:v>127.930222988</c:v>
                </c:pt>
                <c:pt idx="1952">
                  <c:v>127.931060076</c:v>
                </c:pt>
                <c:pt idx="1953">
                  <c:v>127.981012106</c:v>
                </c:pt>
                <c:pt idx="1954">
                  <c:v>127.991458178</c:v>
                </c:pt>
                <c:pt idx="1955">
                  <c:v>128.034168959</c:v>
                </c:pt>
                <c:pt idx="1956">
                  <c:v>128.04578495</c:v>
                </c:pt>
                <c:pt idx="1957">
                  <c:v>128.09062314</c:v>
                </c:pt>
                <c:pt idx="1958">
                  <c:v>128.098754168</c:v>
                </c:pt>
                <c:pt idx="1959">
                  <c:v>128.139369965</c:v>
                </c:pt>
                <c:pt idx="1960">
                  <c:v>128.164858103</c:v>
                </c:pt>
                <c:pt idx="1961">
                  <c:v>128.20207715</c:v>
                </c:pt>
                <c:pt idx="1962">
                  <c:v>128.245306015</c:v>
                </c:pt>
                <c:pt idx="1963">
                  <c:v>128.274384975</c:v>
                </c:pt>
                <c:pt idx="1964">
                  <c:v>128.305473089</c:v>
                </c:pt>
                <c:pt idx="1965">
                  <c:v>128.328350067</c:v>
                </c:pt>
                <c:pt idx="1966">
                  <c:v>128.36493206</c:v>
                </c:pt>
                <c:pt idx="1967">
                  <c:v>128.393830061</c:v>
                </c:pt>
                <c:pt idx="1968">
                  <c:v>128.420474052</c:v>
                </c:pt>
                <c:pt idx="1969">
                  <c:v>128.443269968</c:v>
                </c:pt>
                <c:pt idx="1970">
                  <c:v>128.469882965</c:v>
                </c:pt>
                <c:pt idx="1971">
                  <c:v>128.496224165</c:v>
                </c:pt>
                <c:pt idx="1972">
                  <c:v>128.542998075</c:v>
                </c:pt>
                <c:pt idx="1973">
                  <c:v>128.577124119</c:v>
                </c:pt>
                <c:pt idx="1974">
                  <c:v>128.606146097</c:v>
                </c:pt>
                <c:pt idx="1975">
                  <c:v>128.629817963</c:v>
                </c:pt>
                <c:pt idx="1976">
                  <c:v>128.660894156</c:v>
                </c:pt>
                <c:pt idx="1977">
                  <c:v>128.688184023</c:v>
                </c:pt>
                <c:pt idx="1978">
                  <c:v>128.708573103</c:v>
                </c:pt>
                <c:pt idx="1979">
                  <c:v>128.742063999</c:v>
                </c:pt>
                <c:pt idx="1980">
                  <c:v>128.754441977</c:v>
                </c:pt>
                <c:pt idx="1981">
                  <c:v>128.797476053</c:v>
                </c:pt>
                <c:pt idx="1982">
                  <c:v>128.815387011</c:v>
                </c:pt>
                <c:pt idx="1983">
                  <c:v>128.852221966</c:v>
                </c:pt>
                <c:pt idx="1984">
                  <c:v>128.883943081</c:v>
                </c:pt>
                <c:pt idx="1985">
                  <c:v>128.923697948</c:v>
                </c:pt>
                <c:pt idx="1986">
                  <c:v>128.957436085</c:v>
                </c:pt>
                <c:pt idx="1987">
                  <c:v>128.994847059</c:v>
                </c:pt>
                <c:pt idx="1988">
                  <c:v>129.019445181</c:v>
                </c:pt>
                <c:pt idx="1989">
                  <c:v>129.0655550959999</c:v>
                </c:pt>
                <c:pt idx="1990">
                  <c:v>129.072021961</c:v>
                </c:pt>
                <c:pt idx="1991">
                  <c:v>129.145822048</c:v>
                </c:pt>
                <c:pt idx="1992">
                  <c:v>129.135535002</c:v>
                </c:pt>
                <c:pt idx="1993">
                  <c:v>129.21568203</c:v>
                </c:pt>
                <c:pt idx="1994">
                  <c:v>129.227688074</c:v>
                </c:pt>
                <c:pt idx="1995">
                  <c:v>129.282606125</c:v>
                </c:pt>
                <c:pt idx="1996">
                  <c:v>129.2830951209999</c:v>
                </c:pt>
                <c:pt idx="1997">
                  <c:v>129.667825103</c:v>
                </c:pt>
                <c:pt idx="1998">
                  <c:v>129.650376081</c:v>
                </c:pt>
                <c:pt idx="1999">
                  <c:v>129.6716625689999</c:v>
                </c:pt>
                <c:pt idx="2000">
                  <c:v>129.712929606</c:v>
                </c:pt>
                <c:pt idx="2001">
                  <c:v>129.730926633</c:v>
                </c:pt>
                <c:pt idx="2002">
                  <c:v>129.78670013</c:v>
                </c:pt>
                <c:pt idx="2003">
                  <c:v>129.813806534</c:v>
                </c:pt>
                <c:pt idx="2004">
                  <c:v>129.797177553</c:v>
                </c:pt>
                <c:pt idx="2005">
                  <c:v>129.844336033</c:v>
                </c:pt>
                <c:pt idx="2006">
                  <c:v>129.875533104</c:v>
                </c:pt>
                <c:pt idx="2007">
                  <c:v>129.892638087</c:v>
                </c:pt>
                <c:pt idx="2008">
                  <c:v>129.948415041</c:v>
                </c:pt>
                <c:pt idx="2009">
                  <c:v>129.945676565</c:v>
                </c:pt>
                <c:pt idx="2010">
                  <c:v>129.954539657</c:v>
                </c:pt>
                <c:pt idx="2011">
                  <c:v>129.978052139</c:v>
                </c:pt>
                <c:pt idx="2012">
                  <c:v>129.979298115</c:v>
                </c:pt>
                <c:pt idx="2013">
                  <c:v>129.979089975</c:v>
                </c:pt>
                <c:pt idx="2014">
                  <c:v>130.011068106</c:v>
                </c:pt>
                <c:pt idx="2015">
                  <c:v>129.922636986</c:v>
                </c:pt>
                <c:pt idx="2016">
                  <c:v>129.978382111</c:v>
                </c:pt>
                <c:pt idx="2017">
                  <c:v>129.967143059</c:v>
                </c:pt>
                <c:pt idx="2018">
                  <c:v>129.978235006</c:v>
                </c:pt>
                <c:pt idx="2019">
                  <c:v>129.978109121</c:v>
                </c:pt>
                <c:pt idx="2020">
                  <c:v>129.937431097</c:v>
                </c:pt>
                <c:pt idx="2021">
                  <c:v>129.952296972</c:v>
                </c:pt>
                <c:pt idx="2022">
                  <c:v>129.938279152</c:v>
                </c:pt>
                <c:pt idx="2023">
                  <c:v>129.951166153</c:v>
                </c:pt>
                <c:pt idx="2024">
                  <c:v>129.999709129</c:v>
                </c:pt>
                <c:pt idx="2025">
                  <c:v>129.936913013</c:v>
                </c:pt>
                <c:pt idx="2026">
                  <c:v>129.997802019</c:v>
                </c:pt>
                <c:pt idx="2027">
                  <c:v>130.0035941599999</c:v>
                </c:pt>
                <c:pt idx="2028">
                  <c:v>129.950911999</c:v>
                </c:pt>
                <c:pt idx="2029">
                  <c:v>129.951040983</c:v>
                </c:pt>
                <c:pt idx="2030">
                  <c:v>129.950248957</c:v>
                </c:pt>
                <c:pt idx="2031">
                  <c:v>129.934762955</c:v>
                </c:pt>
                <c:pt idx="2032">
                  <c:v>129.994750977</c:v>
                </c:pt>
                <c:pt idx="2033">
                  <c:v>129.933145046</c:v>
                </c:pt>
                <c:pt idx="2034">
                  <c:v>129.938783169</c:v>
                </c:pt>
                <c:pt idx="2035">
                  <c:v>130.012552023</c:v>
                </c:pt>
                <c:pt idx="2036">
                  <c:v>129.993636131</c:v>
                </c:pt>
                <c:pt idx="2037">
                  <c:v>129.973795176</c:v>
                </c:pt>
                <c:pt idx="2038">
                  <c:v>130.006066084</c:v>
                </c:pt>
                <c:pt idx="2039">
                  <c:v>129.96235013</c:v>
                </c:pt>
                <c:pt idx="2040">
                  <c:v>129.948640108</c:v>
                </c:pt>
                <c:pt idx="2041">
                  <c:v>129.971471071</c:v>
                </c:pt>
                <c:pt idx="2042">
                  <c:v>129.973675013</c:v>
                </c:pt>
                <c:pt idx="2043">
                  <c:v>130.002238989</c:v>
                </c:pt>
                <c:pt idx="2044">
                  <c:v>129.994012117</c:v>
                </c:pt>
                <c:pt idx="2045">
                  <c:v>129.995757103</c:v>
                </c:pt>
                <c:pt idx="2046">
                  <c:v>129.938949108</c:v>
                </c:pt>
                <c:pt idx="2047">
                  <c:v>129.995882988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599904"/>
        <c:axId val="-2101596800"/>
      </c:scatterChart>
      <c:scatterChart>
        <c:scatterStyle val="lineMarker"/>
        <c:varyColors val="0"/>
        <c:ser>
          <c:idx val="1"/>
          <c:order val="1"/>
          <c:tx>
            <c:v>Task-Finish</c:v>
          </c:tx>
          <c:spPr>
            <a:ln w="19050">
              <a:noFill/>
            </a:ln>
          </c:spPr>
          <c:marker>
            <c:symbol val="circle"/>
            <c:size val="6"/>
          </c:marker>
          <c:xVal>
            <c:numRef>
              <c:f>Sheet1!$I$1:$I$2048</c:f>
              <c:numCache>
                <c:formatCode>General</c:formatCode>
                <c:ptCount val="204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2.0</c:v>
                </c:pt>
                <c:pt idx="89">
                  <c:v>2.0</c:v>
                </c:pt>
                <c:pt idx="90">
                  <c:v>2.0</c:v>
                </c:pt>
                <c:pt idx="91">
                  <c:v>2.0</c:v>
                </c:pt>
                <c:pt idx="92">
                  <c:v>2.0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2.0</c:v>
                </c:pt>
                <c:pt idx="99">
                  <c:v>2.0</c:v>
                </c:pt>
                <c:pt idx="100">
                  <c:v>2.0</c:v>
                </c:pt>
                <c:pt idx="101">
                  <c:v>2.0</c:v>
                </c:pt>
                <c:pt idx="102">
                  <c:v>2.0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2.0</c:v>
                </c:pt>
                <c:pt idx="114">
                  <c:v>2.0</c:v>
                </c:pt>
                <c:pt idx="115">
                  <c:v>2.0</c:v>
                </c:pt>
                <c:pt idx="116">
                  <c:v>2.0</c:v>
                </c:pt>
                <c:pt idx="117">
                  <c:v>2.0</c:v>
                </c:pt>
                <c:pt idx="118">
                  <c:v>2.0</c:v>
                </c:pt>
                <c:pt idx="119">
                  <c:v>2.0</c:v>
                </c:pt>
                <c:pt idx="120">
                  <c:v>2.0</c:v>
                </c:pt>
                <c:pt idx="121">
                  <c:v>2.0</c:v>
                </c:pt>
                <c:pt idx="122">
                  <c:v>2.0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2.0</c:v>
                </c:pt>
                <c:pt idx="129">
                  <c:v>2.0</c:v>
                </c:pt>
                <c:pt idx="130">
                  <c:v>2.0</c:v>
                </c:pt>
                <c:pt idx="131">
                  <c:v>2.0</c:v>
                </c:pt>
                <c:pt idx="132">
                  <c:v>2.0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2.0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2.0</c:v>
                </c:pt>
                <c:pt idx="145">
                  <c:v>2.0</c:v>
                </c:pt>
                <c:pt idx="146">
                  <c:v>2.0</c:v>
                </c:pt>
                <c:pt idx="147">
                  <c:v>2.0</c:v>
                </c:pt>
                <c:pt idx="148">
                  <c:v>2.0</c:v>
                </c:pt>
                <c:pt idx="149">
                  <c:v>2.0</c:v>
                </c:pt>
                <c:pt idx="150">
                  <c:v>2.0</c:v>
                </c:pt>
                <c:pt idx="151">
                  <c:v>2.0</c:v>
                </c:pt>
                <c:pt idx="152">
                  <c:v>2.0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2.0</c:v>
                </c:pt>
                <c:pt idx="159">
                  <c:v>2.0</c:v>
                </c:pt>
                <c:pt idx="160">
                  <c:v>2.0</c:v>
                </c:pt>
                <c:pt idx="161">
                  <c:v>2.0</c:v>
                </c:pt>
                <c:pt idx="162">
                  <c:v>2.0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2.0</c:v>
                </c:pt>
                <c:pt idx="174">
                  <c:v>2.0</c:v>
                </c:pt>
                <c:pt idx="175">
                  <c:v>2.0</c:v>
                </c:pt>
                <c:pt idx="176">
                  <c:v>2.0</c:v>
                </c:pt>
                <c:pt idx="177">
                  <c:v>2.0</c:v>
                </c:pt>
                <c:pt idx="178">
                  <c:v>2.0</c:v>
                </c:pt>
                <c:pt idx="179">
                  <c:v>2.0</c:v>
                </c:pt>
                <c:pt idx="180">
                  <c:v>2.0</c:v>
                </c:pt>
                <c:pt idx="181">
                  <c:v>2.0</c:v>
                </c:pt>
                <c:pt idx="182">
                  <c:v>2.0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2.0</c:v>
                </c:pt>
                <c:pt idx="189">
                  <c:v>2.0</c:v>
                </c:pt>
                <c:pt idx="190">
                  <c:v>2.0</c:v>
                </c:pt>
                <c:pt idx="191">
                  <c:v>2.0</c:v>
                </c:pt>
                <c:pt idx="192">
                  <c:v>2.0</c:v>
                </c:pt>
                <c:pt idx="193">
                  <c:v>1.0</c:v>
                </c:pt>
                <c:pt idx="194">
                  <c:v>1.0</c:v>
                </c:pt>
                <c:pt idx="195">
                  <c:v>1.0</c:v>
                </c:pt>
                <c:pt idx="196">
                  <c:v>1.0</c:v>
                </c:pt>
                <c:pt idx="197">
                  <c:v>1.0</c:v>
                </c:pt>
                <c:pt idx="198">
                  <c:v>2.0</c:v>
                </c:pt>
                <c:pt idx="199">
                  <c:v>2.0</c:v>
                </c:pt>
                <c:pt idx="200">
                  <c:v>2.0</c:v>
                </c:pt>
                <c:pt idx="201">
                  <c:v>2.0</c:v>
                </c:pt>
                <c:pt idx="202">
                  <c:v>2.0</c:v>
                </c:pt>
                <c:pt idx="203">
                  <c:v>1.0</c:v>
                </c:pt>
                <c:pt idx="204">
                  <c:v>1.0</c:v>
                </c:pt>
                <c:pt idx="205">
                  <c:v>1.0</c:v>
                </c:pt>
                <c:pt idx="206">
                  <c:v>1.0</c:v>
                </c:pt>
                <c:pt idx="207">
                  <c:v>1.0</c:v>
                </c:pt>
                <c:pt idx="208">
                  <c:v>2.0</c:v>
                </c:pt>
                <c:pt idx="209">
                  <c:v>2.0</c:v>
                </c:pt>
                <c:pt idx="210">
                  <c:v>2.0</c:v>
                </c:pt>
                <c:pt idx="211">
                  <c:v>2.0</c:v>
                </c:pt>
                <c:pt idx="212">
                  <c:v>2.0</c:v>
                </c:pt>
                <c:pt idx="213">
                  <c:v>1.0</c:v>
                </c:pt>
                <c:pt idx="214">
                  <c:v>1.0</c:v>
                </c:pt>
                <c:pt idx="215">
                  <c:v>1.0</c:v>
                </c:pt>
                <c:pt idx="216">
                  <c:v>1.0</c:v>
                </c:pt>
                <c:pt idx="217">
                  <c:v>1.0</c:v>
                </c:pt>
                <c:pt idx="218">
                  <c:v>2.0</c:v>
                </c:pt>
                <c:pt idx="219">
                  <c:v>2.0</c:v>
                </c:pt>
                <c:pt idx="220">
                  <c:v>2.0</c:v>
                </c:pt>
                <c:pt idx="221">
                  <c:v>2.0</c:v>
                </c:pt>
                <c:pt idx="222">
                  <c:v>2.0</c:v>
                </c:pt>
                <c:pt idx="223">
                  <c:v>1.0</c:v>
                </c:pt>
                <c:pt idx="224">
                  <c:v>1.0</c:v>
                </c:pt>
                <c:pt idx="225">
                  <c:v>1.0</c:v>
                </c:pt>
                <c:pt idx="226">
                  <c:v>1.0</c:v>
                </c:pt>
                <c:pt idx="227">
                  <c:v>1.0</c:v>
                </c:pt>
                <c:pt idx="228">
                  <c:v>2.0</c:v>
                </c:pt>
                <c:pt idx="229">
                  <c:v>2.0</c:v>
                </c:pt>
                <c:pt idx="230">
                  <c:v>2.0</c:v>
                </c:pt>
                <c:pt idx="231">
                  <c:v>2.0</c:v>
                </c:pt>
                <c:pt idx="232">
                  <c:v>1.0</c:v>
                </c:pt>
                <c:pt idx="233">
                  <c:v>1.0</c:v>
                </c:pt>
                <c:pt idx="234">
                  <c:v>1.0</c:v>
                </c:pt>
                <c:pt idx="235">
                  <c:v>1.0</c:v>
                </c:pt>
                <c:pt idx="236">
                  <c:v>1.0</c:v>
                </c:pt>
                <c:pt idx="237">
                  <c:v>2.0</c:v>
                </c:pt>
                <c:pt idx="238">
                  <c:v>2.0</c:v>
                </c:pt>
                <c:pt idx="239">
                  <c:v>2.0</c:v>
                </c:pt>
                <c:pt idx="240">
                  <c:v>2.0</c:v>
                </c:pt>
                <c:pt idx="241">
                  <c:v>2.0</c:v>
                </c:pt>
                <c:pt idx="242">
                  <c:v>1.0</c:v>
                </c:pt>
                <c:pt idx="243">
                  <c:v>1.0</c:v>
                </c:pt>
                <c:pt idx="244">
                  <c:v>1.0</c:v>
                </c:pt>
                <c:pt idx="245">
                  <c:v>1.0</c:v>
                </c:pt>
                <c:pt idx="246">
                  <c:v>1.0</c:v>
                </c:pt>
                <c:pt idx="247">
                  <c:v>2.0</c:v>
                </c:pt>
                <c:pt idx="248">
                  <c:v>2.0</c:v>
                </c:pt>
                <c:pt idx="249">
                  <c:v>2.0</c:v>
                </c:pt>
                <c:pt idx="250">
                  <c:v>2.0</c:v>
                </c:pt>
                <c:pt idx="251">
                  <c:v>2.0</c:v>
                </c:pt>
                <c:pt idx="252">
                  <c:v>1.0</c:v>
                </c:pt>
                <c:pt idx="253">
                  <c:v>1.0</c:v>
                </c:pt>
                <c:pt idx="254">
                  <c:v>1.0</c:v>
                </c:pt>
                <c:pt idx="255">
                  <c:v>1.0</c:v>
                </c:pt>
                <c:pt idx="256">
                  <c:v>1.0</c:v>
                </c:pt>
                <c:pt idx="257">
                  <c:v>1.0</c:v>
                </c:pt>
                <c:pt idx="258">
                  <c:v>1.0</c:v>
                </c:pt>
                <c:pt idx="259">
                  <c:v>1.0</c:v>
                </c:pt>
                <c:pt idx="260">
                  <c:v>1.0</c:v>
                </c:pt>
                <c:pt idx="261">
                  <c:v>1.0</c:v>
                </c:pt>
                <c:pt idx="262">
                  <c:v>2.0</c:v>
                </c:pt>
                <c:pt idx="263">
                  <c:v>2.0</c:v>
                </c:pt>
                <c:pt idx="264">
                  <c:v>2.0</c:v>
                </c:pt>
                <c:pt idx="265">
                  <c:v>2.0</c:v>
                </c:pt>
                <c:pt idx="266">
                  <c:v>2.0</c:v>
                </c:pt>
                <c:pt idx="267">
                  <c:v>2.0</c:v>
                </c:pt>
                <c:pt idx="268">
                  <c:v>2.0</c:v>
                </c:pt>
                <c:pt idx="269">
                  <c:v>2.0</c:v>
                </c:pt>
                <c:pt idx="270">
                  <c:v>2.0</c:v>
                </c:pt>
                <c:pt idx="271">
                  <c:v>2.0</c:v>
                </c:pt>
                <c:pt idx="272">
                  <c:v>1.0</c:v>
                </c:pt>
                <c:pt idx="273">
                  <c:v>1.0</c:v>
                </c:pt>
                <c:pt idx="274">
                  <c:v>1.0</c:v>
                </c:pt>
                <c:pt idx="275">
                  <c:v>1.0</c:v>
                </c:pt>
                <c:pt idx="276">
                  <c:v>1.0</c:v>
                </c:pt>
                <c:pt idx="277">
                  <c:v>2.0</c:v>
                </c:pt>
                <c:pt idx="278">
                  <c:v>2.0</c:v>
                </c:pt>
                <c:pt idx="279">
                  <c:v>2.0</c:v>
                </c:pt>
                <c:pt idx="280">
                  <c:v>2.0</c:v>
                </c:pt>
                <c:pt idx="281">
                  <c:v>2.0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2.0</c:v>
                </c:pt>
                <c:pt idx="288">
                  <c:v>2.0</c:v>
                </c:pt>
                <c:pt idx="289">
                  <c:v>2.0</c:v>
                </c:pt>
                <c:pt idx="290">
                  <c:v>2.0</c:v>
                </c:pt>
                <c:pt idx="291">
                  <c:v>2.0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2.0</c:v>
                </c:pt>
                <c:pt idx="298">
                  <c:v>2.0</c:v>
                </c:pt>
                <c:pt idx="299">
                  <c:v>2.0</c:v>
                </c:pt>
                <c:pt idx="300">
                  <c:v>2.0</c:v>
                </c:pt>
                <c:pt idx="301">
                  <c:v>2.0</c:v>
                </c:pt>
                <c:pt idx="302">
                  <c:v>4.0</c:v>
                </c:pt>
                <c:pt idx="303">
                  <c:v>1.0</c:v>
                </c:pt>
                <c:pt idx="304">
                  <c:v>1.0</c:v>
                </c:pt>
                <c:pt idx="305">
                  <c:v>1.0</c:v>
                </c:pt>
                <c:pt idx="306">
                  <c:v>1.0</c:v>
                </c:pt>
                <c:pt idx="307">
                  <c:v>1.0</c:v>
                </c:pt>
                <c:pt idx="308">
                  <c:v>2.0</c:v>
                </c:pt>
                <c:pt idx="309">
                  <c:v>2.0</c:v>
                </c:pt>
                <c:pt idx="310">
                  <c:v>2.0</c:v>
                </c:pt>
                <c:pt idx="311">
                  <c:v>2.0</c:v>
                </c:pt>
                <c:pt idx="312">
                  <c:v>2.0</c:v>
                </c:pt>
                <c:pt idx="313">
                  <c:v>4.0</c:v>
                </c:pt>
                <c:pt idx="314">
                  <c:v>4.0</c:v>
                </c:pt>
                <c:pt idx="315">
                  <c:v>4.0</c:v>
                </c:pt>
                <c:pt idx="316">
                  <c:v>4.0</c:v>
                </c:pt>
                <c:pt idx="317">
                  <c:v>1.0</c:v>
                </c:pt>
                <c:pt idx="318">
                  <c:v>1.0</c:v>
                </c:pt>
                <c:pt idx="319">
                  <c:v>1.0</c:v>
                </c:pt>
                <c:pt idx="320">
                  <c:v>1.0</c:v>
                </c:pt>
                <c:pt idx="321">
                  <c:v>1.0</c:v>
                </c:pt>
                <c:pt idx="322">
                  <c:v>2.0</c:v>
                </c:pt>
                <c:pt idx="323">
                  <c:v>2.0</c:v>
                </c:pt>
                <c:pt idx="324">
                  <c:v>2.0</c:v>
                </c:pt>
                <c:pt idx="325">
                  <c:v>2.0</c:v>
                </c:pt>
                <c:pt idx="326">
                  <c:v>4.0</c:v>
                </c:pt>
                <c:pt idx="327">
                  <c:v>2.0</c:v>
                </c:pt>
                <c:pt idx="328">
                  <c:v>4.0</c:v>
                </c:pt>
                <c:pt idx="329">
                  <c:v>4.0</c:v>
                </c:pt>
                <c:pt idx="330">
                  <c:v>1.0</c:v>
                </c:pt>
                <c:pt idx="331">
                  <c:v>1.0</c:v>
                </c:pt>
                <c:pt idx="332">
                  <c:v>1.0</c:v>
                </c:pt>
                <c:pt idx="333">
                  <c:v>1.0</c:v>
                </c:pt>
                <c:pt idx="334">
                  <c:v>1.0</c:v>
                </c:pt>
                <c:pt idx="335">
                  <c:v>2.0</c:v>
                </c:pt>
                <c:pt idx="336">
                  <c:v>2.0</c:v>
                </c:pt>
                <c:pt idx="337">
                  <c:v>2.0</c:v>
                </c:pt>
                <c:pt idx="338">
                  <c:v>2.0</c:v>
                </c:pt>
                <c:pt idx="339">
                  <c:v>4.0</c:v>
                </c:pt>
                <c:pt idx="340">
                  <c:v>2.0</c:v>
                </c:pt>
                <c:pt idx="341">
                  <c:v>4.0</c:v>
                </c:pt>
                <c:pt idx="342">
                  <c:v>4.0</c:v>
                </c:pt>
                <c:pt idx="343">
                  <c:v>4.0</c:v>
                </c:pt>
                <c:pt idx="344">
                  <c:v>4.0</c:v>
                </c:pt>
                <c:pt idx="345">
                  <c:v>4.0</c:v>
                </c:pt>
                <c:pt idx="346">
                  <c:v>4.0</c:v>
                </c:pt>
                <c:pt idx="347">
                  <c:v>1.0</c:v>
                </c:pt>
                <c:pt idx="348">
                  <c:v>1.0</c:v>
                </c:pt>
                <c:pt idx="349">
                  <c:v>1.0</c:v>
                </c:pt>
                <c:pt idx="350">
                  <c:v>1.0</c:v>
                </c:pt>
                <c:pt idx="351">
                  <c:v>1.0</c:v>
                </c:pt>
                <c:pt idx="352">
                  <c:v>2.0</c:v>
                </c:pt>
                <c:pt idx="353">
                  <c:v>2.0</c:v>
                </c:pt>
                <c:pt idx="354">
                  <c:v>2.0</c:v>
                </c:pt>
                <c:pt idx="355">
                  <c:v>2.0</c:v>
                </c:pt>
                <c:pt idx="356">
                  <c:v>4.0</c:v>
                </c:pt>
                <c:pt idx="357">
                  <c:v>2.0</c:v>
                </c:pt>
                <c:pt idx="358">
                  <c:v>4.0</c:v>
                </c:pt>
                <c:pt idx="359">
                  <c:v>4.0</c:v>
                </c:pt>
                <c:pt idx="360">
                  <c:v>4.0</c:v>
                </c:pt>
                <c:pt idx="361">
                  <c:v>4.0</c:v>
                </c:pt>
                <c:pt idx="362">
                  <c:v>4.0</c:v>
                </c:pt>
                <c:pt idx="363">
                  <c:v>4.0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2.0</c:v>
                </c:pt>
                <c:pt idx="369">
                  <c:v>1.0</c:v>
                </c:pt>
                <c:pt idx="370">
                  <c:v>2.0</c:v>
                </c:pt>
                <c:pt idx="371">
                  <c:v>2.0</c:v>
                </c:pt>
                <c:pt idx="372">
                  <c:v>2.0</c:v>
                </c:pt>
                <c:pt idx="373">
                  <c:v>2.0</c:v>
                </c:pt>
                <c:pt idx="374">
                  <c:v>4.0</c:v>
                </c:pt>
                <c:pt idx="375">
                  <c:v>4.0</c:v>
                </c:pt>
                <c:pt idx="376">
                  <c:v>1.0</c:v>
                </c:pt>
                <c:pt idx="377">
                  <c:v>1.0</c:v>
                </c:pt>
                <c:pt idx="378">
                  <c:v>1.0</c:v>
                </c:pt>
                <c:pt idx="379">
                  <c:v>1.0</c:v>
                </c:pt>
                <c:pt idx="380">
                  <c:v>1.0</c:v>
                </c:pt>
                <c:pt idx="381">
                  <c:v>2.0</c:v>
                </c:pt>
                <c:pt idx="382">
                  <c:v>2.0</c:v>
                </c:pt>
                <c:pt idx="383">
                  <c:v>2.0</c:v>
                </c:pt>
                <c:pt idx="384">
                  <c:v>2.0</c:v>
                </c:pt>
                <c:pt idx="385">
                  <c:v>2.0</c:v>
                </c:pt>
                <c:pt idx="386">
                  <c:v>4.0</c:v>
                </c:pt>
                <c:pt idx="387">
                  <c:v>4.0</c:v>
                </c:pt>
                <c:pt idx="388">
                  <c:v>4.0</c:v>
                </c:pt>
                <c:pt idx="389">
                  <c:v>4.0</c:v>
                </c:pt>
                <c:pt idx="390">
                  <c:v>4.0</c:v>
                </c:pt>
                <c:pt idx="391">
                  <c:v>4.0</c:v>
                </c:pt>
                <c:pt idx="392">
                  <c:v>4.0</c:v>
                </c:pt>
                <c:pt idx="393">
                  <c:v>4.0</c:v>
                </c:pt>
                <c:pt idx="394">
                  <c:v>4.0</c:v>
                </c:pt>
                <c:pt idx="395">
                  <c:v>1.0</c:v>
                </c:pt>
                <c:pt idx="396">
                  <c:v>1.0</c:v>
                </c:pt>
                <c:pt idx="397">
                  <c:v>1.0</c:v>
                </c:pt>
                <c:pt idx="398">
                  <c:v>1.0</c:v>
                </c:pt>
                <c:pt idx="399">
                  <c:v>1.0</c:v>
                </c:pt>
                <c:pt idx="400">
                  <c:v>2.0</c:v>
                </c:pt>
                <c:pt idx="401">
                  <c:v>2.0</c:v>
                </c:pt>
                <c:pt idx="402">
                  <c:v>2.0</c:v>
                </c:pt>
                <c:pt idx="403">
                  <c:v>2.0</c:v>
                </c:pt>
                <c:pt idx="404">
                  <c:v>4.0</c:v>
                </c:pt>
                <c:pt idx="405">
                  <c:v>2.0</c:v>
                </c:pt>
                <c:pt idx="406">
                  <c:v>1.0</c:v>
                </c:pt>
                <c:pt idx="407">
                  <c:v>1.0</c:v>
                </c:pt>
                <c:pt idx="408">
                  <c:v>1.0</c:v>
                </c:pt>
                <c:pt idx="409">
                  <c:v>1.0</c:v>
                </c:pt>
                <c:pt idx="410">
                  <c:v>1.0</c:v>
                </c:pt>
                <c:pt idx="411">
                  <c:v>2.0</c:v>
                </c:pt>
                <c:pt idx="412">
                  <c:v>2.0</c:v>
                </c:pt>
                <c:pt idx="413">
                  <c:v>2.0</c:v>
                </c:pt>
                <c:pt idx="414">
                  <c:v>2.0</c:v>
                </c:pt>
                <c:pt idx="415">
                  <c:v>2.0</c:v>
                </c:pt>
                <c:pt idx="416">
                  <c:v>4.0</c:v>
                </c:pt>
                <c:pt idx="417">
                  <c:v>4.0</c:v>
                </c:pt>
                <c:pt idx="418">
                  <c:v>4.0</c:v>
                </c:pt>
                <c:pt idx="419">
                  <c:v>4.0</c:v>
                </c:pt>
                <c:pt idx="420">
                  <c:v>4.0</c:v>
                </c:pt>
                <c:pt idx="421">
                  <c:v>4.0</c:v>
                </c:pt>
                <c:pt idx="422">
                  <c:v>4.0</c:v>
                </c:pt>
                <c:pt idx="423">
                  <c:v>4.0</c:v>
                </c:pt>
                <c:pt idx="424">
                  <c:v>1.0</c:v>
                </c:pt>
                <c:pt idx="425">
                  <c:v>1.0</c:v>
                </c:pt>
                <c:pt idx="426">
                  <c:v>1.0</c:v>
                </c:pt>
                <c:pt idx="427">
                  <c:v>1.0</c:v>
                </c:pt>
                <c:pt idx="428">
                  <c:v>1.0</c:v>
                </c:pt>
                <c:pt idx="429">
                  <c:v>4.0</c:v>
                </c:pt>
                <c:pt idx="430">
                  <c:v>2.0</c:v>
                </c:pt>
                <c:pt idx="431">
                  <c:v>2.0</c:v>
                </c:pt>
                <c:pt idx="432">
                  <c:v>2.0</c:v>
                </c:pt>
                <c:pt idx="433">
                  <c:v>2.0</c:v>
                </c:pt>
                <c:pt idx="434">
                  <c:v>4.0</c:v>
                </c:pt>
                <c:pt idx="435">
                  <c:v>2.0</c:v>
                </c:pt>
                <c:pt idx="436">
                  <c:v>1.0</c:v>
                </c:pt>
                <c:pt idx="437">
                  <c:v>1.0</c:v>
                </c:pt>
                <c:pt idx="438">
                  <c:v>1.0</c:v>
                </c:pt>
                <c:pt idx="439">
                  <c:v>1.0</c:v>
                </c:pt>
                <c:pt idx="440">
                  <c:v>1.0</c:v>
                </c:pt>
                <c:pt idx="441">
                  <c:v>2.0</c:v>
                </c:pt>
                <c:pt idx="442">
                  <c:v>2.0</c:v>
                </c:pt>
                <c:pt idx="443">
                  <c:v>2.0</c:v>
                </c:pt>
                <c:pt idx="444">
                  <c:v>2.0</c:v>
                </c:pt>
                <c:pt idx="445">
                  <c:v>2.0</c:v>
                </c:pt>
                <c:pt idx="446">
                  <c:v>4.0</c:v>
                </c:pt>
                <c:pt idx="447">
                  <c:v>4.0</c:v>
                </c:pt>
                <c:pt idx="448">
                  <c:v>4.0</c:v>
                </c:pt>
                <c:pt idx="449">
                  <c:v>4.0</c:v>
                </c:pt>
                <c:pt idx="450">
                  <c:v>4.0</c:v>
                </c:pt>
                <c:pt idx="451">
                  <c:v>1.0</c:v>
                </c:pt>
                <c:pt idx="452">
                  <c:v>1.0</c:v>
                </c:pt>
                <c:pt idx="453">
                  <c:v>1.0</c:v>
                </c:pt>
                <c:pt idx="454">
                  <c:v>1.0</c:v>
                </c:pt>
                <c:pt idx="455">
                  <c:v>1.0</c:v>
                </c:pt>
                <c:pt idx="456">
                  <c:v>2.0</c:v>
                </c:pt>
                <c:pt idx="457">
                  <c:v>2.0</c:v>
                </c:pt>
                <c:pt idx="458">
                  <c:v>2.0</c:v>
                </c:pt>
                <c:pt idx="459">
                  <c:v>2.0</c:v>
                </c:pt>
                <c:pt idx="460">
                  <c:v>4.0</c:v>
                </c:pt>
                <c:pt idx="461">
                  <c:v>2.0</c:v>
                </c:pt>
                <c:pt idx="462">
                  <c:v>1.0</c:v>
                </c:pt>
                <c:pt idx="463">
                  <c:v>1.0</c:v>
                </c:pt>
                <c:pt idx="464">
                  <c:v>1.0</c:v>
                </c:pt>
                <c:pt idx="465">
                  <c:v>1.0</c:v>
                </c:pt>
                <c:pt idx="466">
                  <c:v>4.0</c:v>
                </c:pt>
                <c:pt idx="467">
                  <c:v>1.0</c:v>
                </c:pt>
                <c:pt idx="468">
                  <c:v>2.0</c:v>
                </c:pt>
                <c:pt idx="469">
                  <c:v>2.0</c:v>
                </c:pt>
                <c:pt idx="470">
                  <c:v>2.0</c:v>
                </c:pt>
                <c:pt idx="471">
                  <c:v>2.0</c:v>
                </c:pt>
                <c:pt idx="472">
                  <c:v>4.0</c:v>
                </c:pt>
                <c:pt idx="473">
                  <c:v>2.0</c:v>
                </c:pt>
                <c:pt idx="474">
                  <c:v>4.0</c:v>
                </c:pt>
                <c:pt idx="475">
                  <c:v>4.0</c:v>
                </c:pt>
                <c:pt idx="476">
                  <c:v>4.0</c:v>
                </c:pt>
                <c:pt idx="477">
                  <c:v>4.0</c:v>
                </c:pt>
                <c:pt idx="478">
                  <c:v>4.0</c:v>
                </c:pt>
                <c:pt idx="479">
                  <c:v>4.0</c:v>
                </c:pt>
                <c:pt idx="480">
                  <c:v>4.0</c:v>
                </c:pt>
                <c:pt idx="481">
                  <c:v>1.0</c:v>
                </c:pt>
                <c:pt idx="482">
                  <c:v>1.0</c:v>
                </c:pt>
                <c:pt idx="483">
                  <c:v>1.0</c:v>
                </c:pt>
                <c:pt idx="484">
                  <c:v>1.0</c:v>
                </c:pt>
                <c:pt idx="485">
                  <c:v>1.0</c:v>
                </c:pt>
                <c:pt idx="486">
                  <c:v>2.0</c:v>
                </c:pt>
                <c:pt idx="487">
                  <c:v>2.0</c:v>
                </c:pt>
                <c:pt idx="488">
                  <c:v>2.0</c:v>
                </c:pt>
                <c:pt idx="489">
                  <c:v>2.0</c:v>
                </c:pt>
                <c:pt idx="490">
                  <c:v>2.0</c:v>
                </c:pt>
                <c:pt idx="491">
                  <c:v>4.0</c:v>
                </c:pt>
                <c:pt idx="492">
                  <c:v>4.0</c:v>
                </c:pt>
                <c:pt idx="493">
                  <c:v>4.0</c:v>
                </c:pt>
                <c:pt idx="494">
                  <c:v>4.0</c:v>
                </c:pt>
                <c:pt idx="495">
                  <c:v>4.0</c:v>
                </c:pt>
                <c:pt idx="496">
                  <c:v>4.0</c:v>
                </c:pt>
                <c:pt idx="497">
                  <c:v>4.0</c:v>
                </c:pt>
                <c:pt idx="498">
                  <c:v>1.0</c:v>
                </c:pt>
                <c:pt idx="499">
                  <c:v>1.0</c:v>
                </c:pt>
                <c:pt idx="500">
                  <c:v>1.0</c:v>
                </c:pt>
                <c:pt idx="501">
                  <c:v>1.0</c:v>
                </c:pt>
                <c:pt idx="502">
                  <c:v>4.0</c:v>
                </c:pt>
                <c:pt idx="503">
                  <c:v>1.0</c:v>
                </c:pt>
                <c:pt idx="504">
                  <c:v>2.0</c:v>
                </c:pt>
                <c:pt idx="505">
                  <c:v>2.0</c:v>
                </c:pt>
                <c:pt idx="506">
                  <c:v>2.0</c:v>
                </c:pt>
                <c:pt idx="507">
                  <c:v>2.0</c:v>
                </c:pt>
                <c:pt idx="508">
                  <c:v>4.0</c:v>
                </c:pt>
                <c:pt idx="509">
                  <c:v>2.0</c:v>
                </c:pt>
                <c:pt idx="510">
                  <c:v>4.0</c:v>
                </c:pt>
                <c:pt idx="511">
                  <c:v>1.0</c:v>
                </c:pt>
                <c:pt idx="512">
                  <c:v>1.0</c:v>
                </c:pt>
                <c:pt idx="513">
                  <c:v>1.0</c:v>
                </c:pt>
                <c:pt idx="514">
                  <c:v>1.0</c:v>
                </c:pt>
                <c:pt idx="515">
                  <c:v>1.0</c:v>
                </c:pt>
                <c:pt idx="516">
                  <c:v>2.0</c:v>
                </c:pt>
                <c:pt idx="517">
                  <c:v>2.0</c:v>
                </c:pt>
                <c:pt idx="518">
                  <c:v>2.0</c:v>
                </c:pt>
                <c:pt idx="519">
                  <c:v>2.0</c:v>
                </c:pt>
                <c:pt idx="520">
                  <c:v>4.0</c:v>
                </c:pt>
                <c:pt idx="521">
                  <c:v>2.0</c:v>
                </c:pt>
                <c:pt idx="522">
                  <c:v>4.0</c:v>
                </c:pt>
                <c:pt idx="523">
                  <c:v>4.0</c:v>
                </c:pt>
                <c:pt idx="524">
                  <c:v>4.0</c:v>
                </c:pt>
                <c:pt idx="525">
                  <c:v>4.0</c:v>
                </c:pt>
                <c:pt idx="526">
                  <c:v>1.0</c:v>
                </c:pt>
                <c:pt idx="527">
                  <c:v>1.0</c:v>
                </c:pt>
                <c:pt idx="528">
                  <c:v>1.0</c:v>
                </c:pt>
                <c:pt idx="529">
                  <c:v>1.0</c:v>
                </c:pt>
                <c:pt idx="530">
                  <c:v>1.0</c:v>
                </c:pt>
                <c:pt idx="531">
                  <c:v>2.0</c:v>
                </c:pt>
                <c:pt idx="532">
                  <c:v>2.0</c:v>
                </c:pt>
                <c:pt idx="533">
                  <c:v>2.0</c:v>
                </c:pt>
                <c:pt idx="534">
                  <c:v>2.0</c:v>
                </c:pt>
                <c:pt idx="535">
                  <c:v>1.0</c:v>
                </c:pt>
                <c:pt idx="536">
                  <c:v>1.0</c:v>
                </c:pt>
                <c:pt idx="537">
                  <c:v>1.0</c:v>
                </c:pt>
                <c:pt idx="538">
                  <c:v>1.0</c:v>
                </c:pt>
                <c:pt idx="539">
                  <c:v>4.0</c:v>
                </c:pt>
                <c:pt idx="540">
                  <c:v>1.0</c:v>
                </c:pt>
                <c:pt idx="541">
                  <c:v>2.0</c:v>
                </c:pt>
                <c:pt idx="542">
                  <c:v>2.0</c:v>
                </c:pt>
                <c:pt idx="543">
                  <c:v>2.0</c:v>
                </c:pt>
                <c:pt idx="544">
                  <c:v>2.0</c:v>
                </c:pt>
                <c:pt idx="545">
                  <c:v>4.0</c:v>
                </c:pt>
                <c:pt idx="546">
                  <c:v>2.0</c:v>
                </c:pt>
                <c:pt idx="547">
                  <c:v>4.0</c:v>
                </c:pt>
                <c:pt idx="548">
                  <c:v>4.0</c:v>
                </c:pt>
                <c:pt idx="549">
                  <c:v>4.0</c:v>
                </c:pt>
                <c:pt idx="550">
                  <c:v>4.0</c:v>
                </c:pt>
                <c:pt idx="551">
                  <c:v>4.0</c:v>
                </c:pt>
                <c:pt idx="552">
                  <c:v>4.0</c:v>
                </c:pt>
                <c:pt idx="553">
                  <c:v>4.0</c:v>
                </c:pt>
                <c:pt idx="554">
                  <c:v>4.0</c:v>
                </c:pt>
                <c:pt idx="555">
                  <c:v>1.0</c:v>
                </c:pt>
                <c:pt idx="556">
                  <c:v>1.0</c:v>
                </c:pt>
                <c:pt idx="557">
                  <c:v>1.0</c:v>
                </c:pt>
                <c:pt idx="558">
                  <c:v>1.0</c:v>
                </c:pt>
                <c:pt idx="559">
                  <c:v>1.0</c:v>
                </c:pt>
                <c:pt idx="560">
                  <c:v>2.0</c:v>
                </c:pt>
                <c:pt idx="561">
                  <c:v>2.0</c:v>
                </c:pt>
                <c:pt idx="562">
                  <c:v>2.0</c:v>
                </c:pt>
                <c:pt idx="563">
                  <c:v>2.0</c:v>
                </c:pt>
                <c:pt idx="564">
                  <c:v>4.0</c:v>
                </c:pt>
                <c:pt idx="565">
                  <c:v>2.0</c:v>
                </c:pt>
                <c:pt idx="566">
                  <c:v>1.0</c:v>
                </c:pt>
                <c:pt idx="567">
                  <c:v>1.0</c:v>
                </c:pt>
                <c:pt idx="568">
                  <c:v>1.0</c:v>
                </c:pt>
                <c:pt idx="569">
                  <c:v>1.0</c:v>
                </c:pt>
                <c:pt idx="570">
                  <c:v>4.0</c:v>
                </c:pt>
                <c:pt idx="571">
                  <c:v>1.0</c:v>
                </c:pt>
                <c:pt idx="572">
                  <c:v>2.0</c:v>
                </c:pt>
                <c:pt idx="573">
                  <c:v>2.0</c:v>
                </c:pt>
                <c:pt idx="574">
                  <c:v>2.0</c:v>
                </c:pt>
                <c:pt idx="575">
                  <c:v>2.0</c:v>
                </c:pt>
                <c:pt idx="576">
                  <c:v>4.0</c:v>
                </c:pt>
                <c:pt idx="577">
                  <c:v>2.0</c:v>
                </c:pt>
                <c:pt idx="578">
                  <c:v>4.0</c:v>
                </c:pt>
                <c:pt idx="579">
                  <c:v>4.0</c:v>
                </c:pt>
                <c:pt idx="580">
                  <c:v>4.0</c:v>
                </c:pt>
                <c:pt idx="581">
                  <c:v>4.0</c:v>
                </c:pt>
                <c:pt idx="582">
                  <c:v>4.0</c:v>
                </c:pt>
                <c:pt idx="583">
                  <c:v>4.0</c:v>
                </c:pt>
                <c:pt idx="584">
                  <c:v>4.0</c:v>
                </c:pt>
                <c:pt idx="585">
                  <c:v>1.0</c:v>
                </c:pt>
                <c:pt idx="586">
                  <c:v>1.0</c:v>
                </c:pt>
                <c:pt idx="587">
                  <c:v>1.0</c:v>
                </c:pt>
                <c:pt idx="588">
                  <c:v>1.0</c:v>
                </c:pt>
                <c:pt idx="589">
                  <c:v>1.0</c:v>
                </c:pt>
                <c:pt idx="590">
                  <c:v>2.0</c:v>
                </c:pt>
                <c:pt idx="591">
                  <c:v>2.0</c:v>
                </c:pt>
                <c:pt idx="592">
                  <c:v>2.0</c:v>
                </c:pt>
                <c:pt idx="593">
                  <c:v>2.0</c:v>
                </c:pt>
                <c:pt idx="594">
                  <c:v>2.0</c:v>
                </c:pt>
                <c:pt idx="595">
                  <c:v>4.0</c:v>
                </c:pt>
                <c:pt idx="596">
                  <c:v>4.0</c:v>
                </c:pt>
                <c:pt idx="597">
                  <c:v>4.0</c:v>
                </c:pt>
                <c:pt idx="598">
                  <c:v>4.0</c:v>
                </c:pt>
                <c:pt idx="599">
                  <c:v>4.0</c:v>
                </c:pt>
                <c:pt idx="600">
                  <c:v>4.0</c:v>
                </c:pt>
                <c:pt idx="601">
                  <c:v>4.0</c:v>
                </c:pt>
                <c:pt idx="602">
                  <c:v>4.0</c:v>
                </c:pt>
                <c:pt idx="603">
                  <c:v>1.0</c:v>
                </c:pt>
                <c:pt idx="604">
                  <c:v>1.0</c:v>
                </c:pt>
                <c:pt idx="605">
                  <c:v>1.0</c:v>
                </c:pt>
                <c:pt idx="606">
                  <c:v>1.0</c:v>
                </c:pt>
                <c:pt idx="607">
                  <c:v>4.0</c:v>
                </c:pt>
                <c:pt idx="608">
                  <c:v>2.0</c:v>
                </c:pt>
                <c:pt idx="609">
                  <c:v>2.0</c:v>
                </c:pt>
                <c:pt idx="610">
                  <c:v>2.0</c:v>
                </c:pt>
                <c:pt idx="611">
                  <c:v>2.0</c:v>
                </c:pt>
                <c:pt idx="612">
                  <c:v>2.0</c:v>
                </c:pt>
                <c:pt idx="613">
                  <c:v>4.0</c:v>
                </c:pt>
                <c:pt idx="614">
                  <c:v>1.0</c:v>
                </c:pt>
                <c:pt idx="615">
                  <c:v>1.0</c:v>
                </c:pt>
                <c:pt idx="616">
                  <c:v>1.0</c:v>
                </c:pt>
                <c:pt idx="617">
                  <c:v>1.0</c:v>
                </c:pt>
                <c:pt idx="618">
                  <c:v>1.0</c:v>
                </c:pt>
                <c:pt idx="619">
                  <c:v>1.0</c:v>
                </c:pt>
                <c:pt idx="620">
                  <c:v>2.0</c:v>
                </c:pt>
                <c:pt idx="621">
                  <c:v>2.0</c:v>
                </c:pt>
                <c:pt idx="622">
                  <c:v>2.0</c:v>
                </c:pt>
                <c:pt idx="623">
                  <c:v>4.0</c:v>
                </c:pt>
                <c:pt idx="624">
                  <c:v>2.0</c:v>
                </c:pt>
                <c:pt idx="625">
                  <c:v>4.0</c:v>
                </c:pt>
                <c:pt idx="626">
                  <c:v>4.0</c:v>
                </c:pt>
                <c:pt idx="627">
                  <c:v>4.0</c:v>
                </c:pt>
                <c:pt idx="628">
                  <c:v>4.0</c:v>
                </c:pt>
                <c:pt idx="629">
                  <c:v>1.0</c:v>
                </c:pt>
                <c:pt idx="630">
                  <c:v>1.0</c:v>
                </c:pt>
                <c:pt idx="631">
                  <c:v>1.0</c:v>
                </c:pt>
                <c:pt idx="632">
                  <c:v>1.0</c:v>
                </c:pt>
                <c:pt idx="633">
                  <c:v>1.0</c:v>
                </c:pt>
                <c:pt idx="634">
                  <c:v>2.0</c:v>
                </c:pt>
                <c:pt idx="635">
                  <c:v>2.0</c:v>
                </c:pt>
                <c:pt idx="636">
                  <c:v>2.0</c:v>
                </c:pt>
                <c:pt idx="637">
                  <c:v>2.0</c:v>
                </c:pt>
                <c:pt idx="638">
                  <c:v>2.0</c:v>
                </c:pt>
                <c:pt idx="639">
                  <c:v>2.0</c:v>
                </c:pt>
                <c:pt idx="640">
                  <c:v>4.0</c:v>
                </c:pt>
                <c:pt idx="641">
                  <c:v>4.0</c:v>
                </c:pt>
                <c:pt idx="642">
                  <c:v>1.0</c:v>
                </c:pt>
                <c:pt idx="643">
                  <c:v>1.0</c:v>
                </c:pt>
                <c:pt idx="644">
                  <c:v>1.0</c:v>
                </c:pt>
                <c:pt idx="645">
                  <c:v>1.0</c:v>
                </c:pt>
                <c:pt idx="646">
                  <c:v>4.0</c:v>
                </c:pt>
                <c:pt idx="647">
                  <c:v>1.0</c:v>
                </c:pt>
                <c:pt idx="648">
                  <c:v>4.0</c:v>
                </c:pt>
                <c:pt idx="649">
                  <c:v>2.0</c:v>
                </c:pt>
                <c:pt idx="650">
                  <c:v>2.0</c:v>
                </c:pt>
                <c:pt idx="651">
                  <c:v>2.0</c:v>
                </c:pt>
                <c:pt idx="652">
                  <c:v>4.0</c:v>
                </c:pt>
                <c:pt idx="653">
                  <c:v>2.0</c:v>
                </c:pt>
                <c:pt idx="654">
                  <c:v>4.0</c:v>
                </c:pt>
                <c:pt idx="655">
                  <c:v>4.0</c:v>
                </c:pt>
                <c:pt idx="656">
                  <c:v>4.0</c:v>
                </c:pt>
                <c:pt idx="657">
                  <c:v>4.0</c:v>
                </c:pt>
                <c:pt idx="658">
                  <c:v>4.0</c:v>
                </c:pt>
                <c:pt idx="659">
                  <c:v>1.0</c:v>
                </c:pt>
                <c:pt idx="660">
                  <c:v>1.0</c:v>
                </c:pt>
                <c:pt idx="661">
                  <c:v>2.0</c:v>
                </c:pt>
                <c:pt idx="662">
                  <c:v>2.0</c:v>
                </c:pt>
                <c:pt idx="663">
                  <c:v>4.0</c:v>
                </c:pt>
                <c:pt idx="664">
                  <c:v>2.0</c:v>
                </c:pt>
                <c:pt idx="665">
                  <c:v>1.0</c:v>
                </c:pt>
                <c:pt idx="666">
                  <c:v>1.0</c:v>
                </c:pt>
                <c:pt idx="667">
                  <c:v>1.0</c:v>
                </c:pt>
                <c:pt idx="668">
                  <c:v>1.0</c:v>
                </c:pt>
                <c:pt idx="669">
                  <c:v>1.0</c:v>
                </c:pt>
                <c:pt idx="670">
                  <c:v>2.0</c:v>
                </c:pt>
                <c:pt idx="671">
                  <c:v>2.0</c:v>
                </c:pt>
                <c:pt idx="672">
                  <c:v>2.0</c:v>
                </c:pt>
                <c:pt idx="673">
                  <c:v>2.0</c:v>
                </c:pt>
                <c:pt idx="674">
                  <c:v>4.0</c:v>
                </c:pt>
                <c:pt idx="675">
                  <c:v>2.0</c:v>
                </c:pt>
                <c:pt idx="676">
                  <c:v>4.0</c:v>
                </c:pt>
                <c:pt idx="677">
                  <c:v>1.0</c:v>
                </c:pt>
                <c:pt idx="678">
                  <c:v>1.0</c:v>
                </c:pt>
                <c:pt idx="679">
                  <c:v>1.0</c:v>
                </c:pt>
                <c:pt idx="680">
                  <c:v>1.0</c:v>
                </c:pt>
                <c:pt idx="681">
                  <c:v>1.0</c:v>
                </c:pt>
                <c:pt idx="682">
                  <c:v>1.0</c:v>
                </c:pt>
                <c:pt idx="683">
                  <c:v>2.0</c:v>
                </c:pt>
                <c:pt idx="684">
                  <c:v>2.0</c:v>
                </c:pt>
                <c:pt idx="685">
                  <c:v>2.0</c:v>
                </c:pt>
                <c:pt idx="686">
                  <c:v>2.0</c:v>
                </c:pt>
                <c:pt idx="687">
                  <c:v>4.0</c:v>
                </c:pt>
                <c:pt idx="688">
                  <c:v>2.0</c:v>
                </c:pt>
                <c:pt idx="689">
                  <c:v>4.0</c:v>
                </c:pt>
                <c:pt idx="690">
                  <c:v>4.0</c:v>
                </c:pt>
                <c:pt idx="691">
                  <c:v>4.0</c:v>
                </c:pt>
                <c:pt idx="692">
                  <c:v>4.0</c:v>
                </c:pt>
                <c:pt idx="693">
                  <c:v>4.0</c:v>
                </c:pt>
                <c:pt idx="694">
                  <c:v>3.0</c:v>
                </c:pt>
                <c:pt idx="695">
                  <c:v>3.0</c:v>
                </c:pt>
                <c:pt idx="696">
                  <c:v>3.0</c:v>
                </c:pt>
                <c:pt idx="697">
                  <c:v>3.0</c:v>
                </c:pt>
                <c:pt idx="698">
                  <c:v>3.0</c:v>
                </c:pt>
                <c:pt idx="699">
                  <c:v>4.0</c:v>
                </c:pt>
                <c:pt idx="700">
                  <c:v>3.0</c:v>
                </c:pt>
                <c:pt idx="701">
                  <c:v>3.0</c:v>
                </c:pt>
                <c:pt idx="702">
                  <c:v>3.0</c:v>
                </c:pt>
                <c:pt idx="703">
                  <c:v>3.0</c:v>
                </c:pt>
                <c:pt idx="704">
                  <c:v>3.0</c:v>
                </c:pt>
                <c:pt idx="705">
                  <c:v>1.0</c:v>
                </c:pt>
                <c:pt idx="706">
                  <c:v>1.0</c:v>
                </c:pt>
                <c:pt idx="707">
                  <c:v>1.0</c:v>
                </c:pt>
                <c:pt idx="708">
                  <c:v>1.0</c:v>
                </c:pt>
                <c:pt idx="709">
                  <c:v>1.0</c:v>
                </c:pt>
                <c:pt idx="710">
                  <c:v>2.0</c:v>
                </c:pt>
                <c:pt idx="711">
                  <c:v>2.0</c:v>
                </c:pt>
                <c:pt idx="712">
                  <c:v>2.0</c:v>
                </c:pt>
                <c:pt idx="713">
                  <c:v>2.0</c:v>
                </c:pt>
                <c:pt idx="714">
                  <c:v>4.0</c:v>
                </c:pt>
                <c:pt idx="715">
                  <c:v>2.0</c:v>
                </c:pt>
                <c:pt idx="716">
                  <c:v>4.0</c:v>
                </c:pt>
                <c:pt idx="717">
                  <c:v>4.0</c:v>
                </c:pt>
                <c:pt idx="718">
                  <c:v>4.0</c:v>
                </c:pt>
                <c:pt idx="719">
                  <c:v>4.0</c:v>
                </c:pt>
                <c:pt idx="720">
                  <c:v>4.0</c:v>
                </c:pt>
                <c:pt idx="721">
                  <c:v>4.0</c:v>
                </c:pt>
                <c:pt idx="722">
                  <c:v>1.0</c:v>
                </c:pt>
                <c:pt idx="723">
                  <c:v>1.0</c:v>
                </c:pt>
                <c:pt idx="724">
                  <c:v>1.0</c:v>
                </c:pt>
                <c:pt idx="725">
                  <c:v>1.0</c:v>
                </c:pt>
                <c:pt idx="726">
                  <c:v>4.0</c:v>
                </c:pt>
                <c:pt idx="727">
                  <c:v>1.0</c:v>
                </c:pt>
                <c:pt idx="728">
                  <c:v>2.0</c:v>
                </c:pt>
                <c:pt idx="729">
                  <c:v>2.0</c:v>
                </c:pt>
                <c:pt idx="730">
                  <c:v>2.0</c:v>
                </c:pt>
                <c:pt idx="731">
                  <c:v>2.0</c:v>
                </c:pt>
                <c:pt idx="732">
                  <c:v>2.0</c:v>
                </c:pt>
                <c:pt idx="733">
                  <c:v>4.0</c:v>
                </c:pt>
                <c:pt idx="734">
                  <c:v>4.0</c:v>
                </c:pt>
                <c:pt idx="735">
                  <c:v>3.0</c:v>
                </c:pt>
                <c:pt idx="736">
                  <c:v>3.0</c:v>
                </c:pt>
                <c:pt idx="737">
                  <c:v>3.0</c:v>
                </c:pt>
                <c:pt idx="738">
                  <c:v>3.0</c:v>
                </c:pt>
                <c:pt idx="739">
                  <c:v>3.0</c:v>
                </c:pt>
                <c:pt idx="740">
                  <c:v>4.0</c:v>
                </c:pt>
                <c:pt idx="741">
                  <c:v>4.0</c:v>
                </c:pt>
                <c:pt idx="742">
                  <c:v>4.0</c:v>
                </c:pt>
                <c:pt idx="743">
                  <c:v>4.0</c:v>
                </c:pt>
                <c:pt idx="744">
                  <c:v>1.0</c:v>
                </c:pt>
                <c:pt idx="745">
                  <c:v>1.0</c:v>
                </c:pt>
                <c:pt idx="746">
                  <c:v>1.0</c:v>
                </c:pt>
                <c:pt idx="747">
                  <c:v>1.0</c:v>
                </c:pt>
                <c:pt idx="748">
                  <c:v>1.0</c:v>
                </c:pt>
                <c:pt idx="749">
                  <c:v>2.0</c:v>
                </c:pt>
                <c:pt idx="750">
                  <c:v>2.0</c:v>
                </c:pt>
                <c:pt idx="751">
                  <c:v>2.0</c:v>
                </c:pt>
                <c:pt idx="752">
                  <c:v>3.0</c:v>
                </c:pt>
                <c:pt idx="753">
                  <c:v>3.0</c:v>
                </c:pt>
                <c:pt idx="754">
                  <c:v>3.0</c:v>
                </c:pt>
                <c:pt idx="755">
                  <c:v>3.0</c:v>
                </c:pt>
                <c:pt idx="756">
                  <c:v>3.0</c:v>
                </c:pt>
                <c:pt idx="757">
                  <c:v>2.0</c:v>
                </c:pt>
                <c:pt idx="758">
                  <c:v>2.0</c:v>
                </c:pt>
                <c:pt idx="759">
                  <c:v>4.0</c:v>
                </c:pt>
                <c:pt idx="760">
                  <c:v>4.0</c:v>
                </c:pt>
                <c:pt idx="761">
                  <c:v>4.0</c:v>
                </c:pt>
                <c:pt idx="762">
                  <c:v>4.0</c:v>
                </c:pt>
                <c:pt idx="763">
                  <c:v>4.0</c:v>
                </c:pt>
                <c:pt idx="764">
                  <c:v>4.0</c:v>
                </c:pt>
                <c:pt idx="765">
                  <c:v>1.0</c:v>
                </c:pt>
                <c:pt idx="766">
                  <c:v>1.0</c:v>
                </c:pt>
                <c:pt idx="767">
                  <c:v>1.0</c:v>
                </c:pt>
                <c:pt idx="768">
                  <c:v>1.0</c:v>
                </c:pt>
                <c:pt idx="769">
                  <c:v>1.0</c:v>
                </c:pt>
                <c:pt idx="770">
                  <c:v>2.0</c:v>
                </c:pt>
                <c:pt idx="771">
                  <c:v>3.0</c:v>
                </c:pt>
                <c:pt idx="772">
                  <c:v>3.0</c:v>
                </c:pt>
                <c:pt idx="773">
                  <c:v>3.0</c:v>
                </c:pt>
                <c:pt idx="774">
                  <c:v>3.0</c:v>
                </c:pt>
                <c:pt idx="775">
                  <c:v>3.0</c:v>
                </c:pt>
                <c:pt idx="776">
                  <c:v>2.0</c:v>
                </c:pt>
                <c:pt idx="777">
                  <c:v>2.0</c:v>
                </c:pt>
                <c:pt idx="778">
                  <c:v>2.0</c:v>
                </c:pt>
                <c:pt idx="779">
                  <c:v>2.0</c:v>
                </c:pt>
                <c:pt idx="780">
                  <c:v>4.0</c:v>
                </c:pt>
                <c:pt idx="781">
                  <c:v>4.0</c:v>
                </c:pt>
                <c:pt idx="782">
                  <c:v>4.0</c:v>
                </c:pt>
                <c:pt idx="783">
                  <c:v>4.0</c:v>
                </c:pt>
                <c:pt idx="784">
                  <c:v>1.0</c:v>
                </c:pt>
                <c:pt idx="785">
                  <c:v>1.0</c:v>
                </c:pt>
                <c:pt idx="786">
                  <c:v>1.0</c:v>
                </c:pt>
                <c:pt idx="787">
                  <c:v>1.0</c:v>
                </c:pt>
                <c:pt idx="788">
                  <c:v>4.0</c:v>
                </c:pt>
                <c:pt idx="789">
                  <c:v>2.0</c:v>
                </c:pt>
                <c:pt idx="790">
                  <c:v>2.0</c:v>
                </c:pt>
                <c:pt idx="791">
                  <c:v>2.0</c:v>
                </c:pt>
                <c:pt idx="792">
                  <c:v>2.0</c:v>
                </c:pt>
                <c:pt idx="793">
                  <c:v>3.0</c:v>
                </c:pt>
                <c:pt idx="794">
                  <c:v>3.0</c:v>
                </c:pt>
                <c:pt idx="795">
                  <c:v>3.0</c:v>
                </c:pt>
                <c:pt idx="796">
                  <c:v>3.0</c:v>
                </c:pt>
                <c:pt idx="797">
                  <c:v>3.0</c:v>
                </c:pt>
                <c:pt idx="798">
                  <c:v>3.0</c:v>
                </c:pt>
                <c:pt idx="799">
                  <c:v>1.0</c:v>
                </c:pt>
                <c:pt idx="800">
                  <c:v>1.0</c:v>
                </c:pt>
                <c:pt idx="801">
                  <c:v>2.0</c:v>
                </c:pt>
                <c:pt idx="802">
                  <c:v>2.0</c:v>
                </c:pt>
                <c:pt idx="803">
                  <c:v>4.0</c:v>
                </c:pt>
                <c:pt idx="804">
                  <c:v>2.0</c:v>
                </c:pt>
                <c:pt idx="805">
                  <c:v>4.0</c:v>
                </c:pt>
                <c:pt idx="806">
                  <c:v>4.0</c:v>
                </c:pt>
                <c:pt idx="807">
                  <c:v>4.0</c:v>
                </c:pt>
                <c:pt idx="808">
                  <c:v>4.0</c:v>
                </c:pt>
                <c:pt idx="809">
                  <c:v>4.0</c:v>
                </c:pt>
                <c:pt idx="810">
                  <c:v>4.0</c:v>
                </c:pt>
                <c:pt idx="811">
                  <c:v>3.0</c:v>
                </c:pt>
                <c:pt idx="812">
                  <c:v>3.0</c:v>
                </c:pt>
                <c:pt idx="813">
                  <c:v>3.0</c:v>
                </c:pt>
                <c:pt idx="814">
                  <c:v>3.0</c:v>
                </c:pt>
                <c:pt idx="815">
                  <c:v>3.0</c:v>
                </c:pt>
                <c:pt idx="816">
                  <c:v>1.0</c:v>
                </c:pt>
                <c:pt idx="817">
                  <c:v>1.0</c:v>
                </c:pt>
                <c:pt idx="818">
                  <c:v>1.0</c:v>
                </c:pt>
                <c:pt idx="819">
                  <c:v>1.0</c:v>
                </c:pt>
                <c:pt idx="820">
                  <c:v>1.0</c:v>
                </c:pt>
                <c:pt idx="821">
                  <c:v>1.0</c:v>
                </c:pt>
                <c:pt idx="822">
                  <c:v>1.0</c:v>
                </c:pt>
                <c:pt idx="823">
                  <c:v>1.0</c:v>
                </c:pt>
                <c:pt idx="824">
                  <c:v>1.0</c:v>
                </c:pt>
                <c:pt idx="825">
                  <c:v>1.0</c:v>
                </c:pt>
                <c:pt idx="826">
                  <c:v>2.0</c:v>
                </c:pt>
                <c:pt idx="827">
                  <c:v>2.0</c:v>
                </c:pt>
                <c:pt idx="828">
                  <c:v>2.0</c:v>
                </c:pt>
                <c:pt idx="829">
                  <c:v>2.0</c:v>
                </c:pt>
                <c:pt idx="830">
                  <c:v>2.0</c:v>
                </c:pt>
                <c:pt idx="831">
                  <c:v>2.0</c:v>
                </c:pt>
                <c:pt idx="832">
                  <c:v>2.0</c:v>
                </c:pt>
                <c:pt idx="833">
                  <c:v>3.0</c:v>
                </c:pt>
                <c:pt idx="834">
                  <c:v>3.0</c:v>
                </c:pt>
                <c:pt idx="835">
                  <c:v>3.0</c:v>
                </c:pt>
                <c:pt idx="836">
                  <c:v>3.0</c:v>
                </c:pt>
                <c:pt idx="837">
                  <c:v>3.0</c:v>
                </c:pt>
                <c:pt idx="838">
                  <c:v>2.0</c:v>
                </c:pt>
                <c:pt idx="839">
                  <c:v>2.0</c:v>
                </c:pt>
                <c:pt idx="840">
                  <c:v>2.0</c:v>
                </c:pt>
                <c:pt idx="841">
                  <c:v>4.0</c:v>
                </c:pt>
                <c:pt idx="842">
                  <c:v>4.0</c:v>
                </c:pt>
                <c:pt idx="843">
                  <c:v>4.0</c:v>
                </c:pt>
                <c:pt idx="844">
                  <c:v>4.0</c:v>
                </c:pt>
                <c:pt idx="845">
                  <c:v>4.0</c:v>
                </c:pt>
                <c:pt idx="846">
                  <c:v>4.0</c:v>
                </c:pt>
                <c:pt idx="847">
                  <c:v>4.0</c:v>
                </c:pt>
                <c:pt idx="848">
                  <c:v>4.0</c:v>
                </c:pt>
                <c:pt idx="849">
                  <c:v>4.0</c:v>
                </c:pt>
                <c:pt idx="850">
                  <c:v>4.0</c:v>
                </c:pt>
                <c:pt idx="851">
                  <c:v>1.0</c:v>
                </c:pt>
                <c:pt idx="852">
                  <c:v>1.0</c:v>
                </c:pt>
                <c:pt idx="853">
                  <c:v>1.0</c:v>
                </c:pt>
                <c:pt idx="854">
                  <c:v>1.0</c:v>
                </c:pt>
                <c:pt idx="855">
                  <c:v>1.0</c:v>
                </c:pt>
                <c:pt idx="856">
                  <c:v>2.0</c:v>
                </c:pt>
                <c:pt idx="857">
                  <c:v>2.0</c:v>
                </c:pt>
                <c:pt idx="858">
                  <c:v>2.0</c:v>
                </c:pt>
                <c:pt idx="859">
                  <c:v>2.0</c:v>
                </c:pt>
                <c:pt idx="860">
                  <c:v>2.0</c:v>
                </c:pt>
                <c:pt idx="861">
                  <c:v>3.0</c:v>
                </c:pt>
                <c:pt idx="862">
                  <c:v>3.0</c:v>
                </c:pt>
                <c:pt idx="863">
                  <c:v>3.0</c:v>
                </c:pt>
                <c:pt idx="864">
                  <c:v>3.0</c:v>
                </c:pt>
                <c:pt idx="865">
                  <c:v>3.0</c:v>
                </c:pt>
                <c:pt idx="866">
                  <c:v>4.0</c:v>
                </c:pt>
                <c:pt idx="867">
                  <c:v>4.0</c:v>
                </c:pt>
                <c:pt idx="868">
                  <c:v>4.0</c:v>
                </c:pt>
                <c:pt idx="869">
                  <c:v>4.0</c:v>
                </c:pt>
                <c:pt idx="870">
                  <c:v>4.0</c:v>
                </c:pt>
                <c:pt idx="871">
                  <c:v>3.0</c:v>
                </c:pt>
                <c:pt idx="872">
                  <c:v>3.0</c:v>
                </c:pt>
                <c:pt idx="873">
                  <c:v>3.0</c:v>
                </c:pt>
                <c:pt idx="874">
                  <c:v>3.0</c:v>
                </c:pt>
                <c:pt idx="875">
                  <c:v>3.0</c:v>
                </c:pt>
                <c:pt idx="876">
                  <c:v>1.0</c:v>
                </c:pt>
                <c:pt idx="877">
                  <c:v>1.0</c:v>
                </c:pt>
                <c:pt idx="878">
                  <c:v>1.0</c:v>
                </c:pt>
                <c:pt idx="879">
                  <c:v>1.0</c:v>
                </c:pt>
                <c:pt idx="880">
                  <c:v>1.0</c:v>
                </c:pt>
                <c:pt idx="881">
                  <c:v>2.0</c:v>
                </c:pt>
                <c:pt idx="882">
                  <c:v>2.0</c:v>
                </c:pt>
                <c:pt idx="883">
                  <c:v>2.0</c:v>
                </c:pt>
                <c:pt idx="884">
                  <c:v>2.0</c:v>
                </c:pt>
                <c:pt idx="885">
                  <c:v>2.0</c:v>
                </c:pt>
                <c:pt idx="886">
                  <c:v>4.0</c:v>
                </c:pt>
                <c:pt idx="887">
                  <c:v>4.0</c:v>
                </c:pt>
                <c:pt idx="888">
                  <c:v>4.0</c:v>
                </c:pt>
                <c:pt idx="889">
                  <c:v>4.0</c:v>
                </c:pt>
                <c:pt idx="890">
                  <c:v>4.0</c:v>
                </c:pt>
                <c:pt idx="891">
                  <c:v>1.0</c:v>
                </c:pt>
                <c:pt idx="892">
                  <c:v>1.0</c:v>
                </c:pt>
                <c:pt idx="893">
                  <c:v>1.0</c:v>
                </c:pt>
                <c:pt idx="894">
                  <c:v>1.0</c:v>
                </c:pt>
                <c:pt idx="895">
                  <c:v>1.0</c:v>
                </c:pt>
                <c:pt idx="896">
                  <c:v>2.0</c:v>
                </c:pt>
                <c:pt idx="897">
                  <c:v>2.0</c:v>
                </c:pt>
                <c:pt idx="898">
                  <c:v>2.0</c:v>
                </c:pt>
                <c:pt idx="899">
                  <c:v>2.0</c:v>
                </c:pt>
                <c:pt idx="900">
                  <c:v>2.0</c:v>
                </c:pt>
                <c:pt idx="901">
                  <c:v>3.0</c:v>
                </c:pt>
                <c:pt idx="902">
                  <c:v>3.0</c:v>
                </c:pt>
                <c:pt idx="903">
                  <c:v>3.0</c:v>
                </c:pt>
                <c:pt idx="904">
                  <c:v>3.0</c:v>
                </c:pt>
                <c:pt idx="905">
                  <c:v>3.0</c:v>
                </c:pt>
                <c:pt idx="906">
                  <c:v>3.0</c:v>
                </c:pt>
                <c:pt idx="907">
                  <c:v>3.0</c:v>
                </c:pt>
                <c:pt idx="908">
                  <c:v>3.0</c:v>
                </c:pt>
                <c:pt idx="909">
                  <c:v>3.0</c:v>
                </c:pt>
                <c:pt idx="910">
                  <c:v>3.0</c:v>
                </c:pt>
                <c:pt idx="911">
                  <c:v>1.0</c:v>
                </c:pt>
                <c:pt idx="912">
                  <c:v>1.0</c:v>
                </c:pt>
                <c:pt idx="913">
                  <c:v>1.0</c:v>
                </c:pt>
                <c:pt idx="914">
                  <c:v>1.0</c:v>
                </c:pt>
                <c:pt idx="915">
                  <c:v>1.0</c:v>
                </c:pt>
                <c:pt idx="916">
                  <c:v>2.0</c:v>
                </c:pt>
                <c:pt idx="917">
                  <c:v>2.0</c:v>
                </c:pt>
                <c:pt idx="918">
                  <c:v>2.0</c:v>
                </c:pt>
                <c:pt idx="919">
                  <c:v>4.0</c:v>
                </c:pt>
                <c:pt idx="920">
                  <c:v>2.0</c:v>
                </c:pt>
                <c:pt idx="921">
                  <c:v>4.0</c:v>
                </c:pt>
                <c:pt idx="922">
                  <c:v>4.0</c:v>
                </c:pt>
                <c:pt idx="923">
                  <c:v>1.0</c:v>
                </c:pt>
                <c:pt idx="924">
                  <c:v>1.0</c:v>
                </c:pt>
                <c:pt idx="925">
                  <c:v>1.0</c:v>
                </c:pt>
                <c:pt idx="926">
                  <c:v>1.0</c:v>
                </c:pt>
                <c:pt idx="927">
                  <c:v>1.0</c:v>
                </c:pt>
                <c:pt idx="928">
                  <c:v>2.0</c:v>
                </c:pt>
                <c:pt idx="929">
                  <c:v>2.0</c:v>
                </c:pt>
                <c:pt idx="930">
                  <c:v>2.0</c:v>
                </c:pt>
                <c:pt idx="931">
                  <c:v>2.0</c:v>
                </c:pt>
                <c:pt idx="932">
                  <c:v>2.0</c:v>
                </c:pt>
                <c:pt idx="933">
                  <c:v>4.0</c:v>
                </c:pt>
                <c:pt idx="934">
                  <c:v>2.0</c:v>
                </c:pt>
                <c:pt idx="935">
                  <c:v>4.0</c:v>
                </c:pt>
                <c:pt idx="936">
                  <c:v>4.0</c:v>
                </c:pt>
                <c:pt idx="937">
                  <c:v>3.0</c:v>
                </c:pt>
                <c:pt idx="938">
                  <c:v>3.0</c:v>
                </c:pt>
                <c:pt idx="939">
                  <c:v>3.0</c:v>
                </c:pt>
                <c:pt idx="940">
                  <c:v>3.0</c:v>
                </c:pt>
                <c:pt idx="941">
                  <c:v>3.0</c:v>
                </c:pt>
                <c:pt idx="942">
                  <c:v>4.0</c:v>
                </c:pt>
                <c:pt idx="943">
                  <c:v>4.0</c:v>
                </c:pt>
                <c:pt idx="944">
                  <c:v>4.0</c:v>
                </c:pt>
                <c:pt idx="945">
                  <c:v>4.0</c:v>
                </c:pt>
                <c:pt idx="946">
                  <c:v>4.0</c:v>
                </c:pt>
                <c:pt idx="947">
                  <c:v>4.0</c:v>
                </c:pt>
                <c:pt idx="948">
                  <c:v>4.0</c:v>
                </c:pt>
                <c:pt idx="949">
                  <c:v>4.0</c:v>
                </c:pt>
                <c:pt idx="950">
                  <c:v>4.0</c:v>
                </c:pt>
                <c:pt idx="951">
                  <c:v>1.0</c:v>
                </c:pt>
                <c:pt idx="952">
                  <c:v>1.0</c:v>
                </c:pt>
                <c:pt idx="953">
                  <c:v>1.0</c:v>
                </c:pt>
                <c:pt idx="954">
                  <c:v>1.0</c:v>
                </c:pt>
                <c:pt idx="955">
                  <c:v>1.0</c:v>
                </c:pt>
                <c:pt idx="956">
                  <c:v>2.0</c:v>
                </c:pt>
                <c:pt idx="957">
                  <c:v>2.0</c:v>
                </c:pt>
                <c:pt idx="958">
                  <c:v>2.0</c:v>
                </c:pt>
                <c:pt idx="959">
                  <c:v>2.0</c:v>
                </c:pt>
                <c:pt idx="960">
                  <c:v>2.0</c:v>
                </c:pt>
                <c:pt idx="961">
                  <c:v>3.0</c:v>
                </c:pt>
                <c:pt idx="962">
                  <c:v>3.0</c:v>
                </c:pt>
                <c:pt idx="963">
                  <c:v>3.0</c:v>
                </c:pt>
                <c:pt idx="964">
                  <c:v>3.0</c:v>
                </c:pt>
                <c:pt idx="965">
                  <c:v>1.0</c:v>
                </c:pt>
                <c:pt idx="966">
                  <c:v>1.0</c:v>
                </c:pt>
                <c:pt idx="967">
                  <c:v>1.0</c:v>
                </c:pt>
                <c:pt idx="968">
                  <c:v>3.0</c:v>
                </c:pt>
                <c:pt idx="969">
                  <c:v>3.0</c:v>
                </c:pt>
                <c:pt idx="970">
                  <c:v>3.0</c:v>
                </c:pt>
                <c:pt idx="971">
                  <c:v>3.0</c:v>
                </c:pt>
                <c:pt idx="972">
                  <c:v>1.0</c:v>
                </c:pt>
                <c:pt idx="973">
                  <c:v>3.0</c:v>
                </c:pt>
                <c:pt idx="974">
                  <c:v>3.0</c:v>
                </c:pt>
                <c:pt idx="975">
                  <c:v>1.0</c:v>
                </c:pt>
                <c:pt idx="976">
                  <c:v>2.0</c:v>
                </c:pt>
                <c:pt idx="977">
                  <c:v>2.0</c:v>
                </c:pt>
                <c:pt idx="978">
                  <c:v>2.0</c:v>
                </c:pt>
                <c:pt idx="979">
                  <c:v>2.0</c:v>
                </c:pt>
                <c:pt idx="980">
                  <c:v>4.0</c:v>
                </c:pt>
                <c:pt idx="981">
                  <c:v>2.0</c:v>
                </c:pt>
                <c:pt idx="982">
                  <c:v>4.0</c:v>
                </c:pt>
                <c:pt idx="983">
                  <c:v>4.0</c:v>
                </c:pt>
                <c:pt idx="984">
                  <c:v>4.0</c:v>
                </c:pt>
                <c:pt idx="985">
                  <c:v>4.0</c:v>
                </c:pt>
                <c:pt idx="986">
                  <c:v>4.0</c:v>
                </c:pt>
                <c:pt idx="987">
                  <c:v>4.0</c:v>
                </c:pt>
                <c:pt idx="988">
                  <c:v>4.0</c:v>
                </c:pt>
                <c:pt idx="989">
                  <c:v>4.0</c:v>
                </c:pt>
                <c:pt idx="990">
                  <c:v>1.0</c:v>
                </c:pt>
                <c:pt idx="991">
                  <c:v>1.0</c:v>
                </c:pt>
                <c:pt idx="992">
                  <c:v>1.0</c:v>
                </c:pt>
                <c:pt idx="993">
                  <c:v>1.0</c:v>
                </c:pt>
                <c:pt idx="994">
                  <c:v>1.0</c:v>
                </c:pt>
                <c:pt idx="995">
                  <c:v>2.0</c:v>
                </c:pt>
                <c:pt idx="996">
                  <c:v>2.0</c:v>
                </c:pt>
                <c:pt idx="997">
                  <c:v>2.0</c:v>
                </c:pt>
                <c:pt idx="998">
                  <c:v>2.0</c:v>
                </c:pt>
                <c:pt idx="999">
                  <c:v>2.0</c:v>
                </c:pt>
                <c:pt idx="1000">
                  <c:v>3.0</c:v>
                </c:pt>
                <c:pt idx="1001">
                  <c:v>3.0</c:v>
                </c:pt>
                <c:pt idx="1002">
                  <c:v>3.0</c:v>
                </c:pt>
                <c:pt idx="1003">
                  <c:v>3.0</c:v>
                </c:pt>
                <c:pt idx="1004">
                  <c:v>3.0</c:v>
                </c:pt>
                <c:pt idx="1005">
                  <c:v>1.0</c:v>
                </c:pt>
                <c:pt idx="1006">
                  <c:v>1.0</c:v>
                </c:pt>
                <c:pt idx="1007">
                  <c:v>3.0</c:v>
                </c:pt>
                <c:pt idx="1008">
                  <c:v>3.0</c:v>
                </c:pt>
                <c:pt idx="1009">
                  <c:v>3.0</c:v>
                </c:pt>
                <c:pt idx="1010">
                  <c:v>3.0</c:v>
                </c:pt>
                <c:pt idx="1011">
                  <c:v>1.0</c:v>
                </c:pt>
                <c:pt idx="1012">
                  <c:v>1.0</c:v>
                </c:pt>
                <c:pt idx="1013">
                  <c:v>1.0</c:v>
                </c:pt>
                <c:pt idx="1014">
                  <c:v>2.0</c:v>
                </c:pt>
                <c:pt idx="1015">
                  <c:v>2.0</c:v>
                </c:pt>
                <c:pt idx="1016">
                  <c:v>2.0</c:v>
                </c:pt>
                <c:pt idx="1017">
                  <c:v>2.0</c:v>
                </c:pt>
                <c:pt idx="1018">
                  <c:v>2.0</c:v>
                </c:pt>
                <c:pt idx="1019">
                  <c:v>4.0</c:v>
                </c:pt>
                <c:pt idx="1020">
                  <c:v>4.0</c:v>
                </c:pt>
                <c:pt idx="1021">
                  <c:v>4.0</c:v>
                </c:pt>
                <c:pt idx="1022">
                  <c:v>4.0</c:v>
                </c:pt>
                <c:pt idx="1023">
                  <c:v>4.0</c:v>
                </c:pt>
                <c:pt idx="1024">
                  <c:v>4.0</c:v>
                </c:pt>
                <c:pt idx="1025">
                  <c:v>4.0</c:v>
                </c:pt>
                <c:pt idx="1026">
                  <c:v>4.0</c:v>
                </c:pt>
                <c:pt idx="1027">
                  <c:v>4.0</c:v>
                </c:pt>
                <c:pt idx="1028">
                  <c:v>4.0</c:v>
                </c:pt>
                <c:pt idx="1029">
                  <c:v>4.0</c:v>
                </c:pt>
                <c:pt idx="1030">
                  <c:v>1.0</c:v>
                </c:pt>
                <c:pt idx="1031">
                  <c:v>1.0</c:v>
                </c:pt>
                <c:pt idx="1032">
                  <c:v>1.0</c:v>
                </c:pt>
                <c:pt idx="1033">
                  <c:v>1.0</c:v>
                </c:pt>
                <c:pt idx="1034">
                  <c:v>1.0</c:v>
                </c:pt>
                <c:pt idx="1035">
                  <c:v>2.0</c:v>
                </c:pt>
                <c:pt idx="1036">
                  <c:v>2.0</c:v>
                </c:pt>
                <c:pt idx="1037">
                  <c:v>2.0</c:v>
                </c:pt>
                <c:pt idx="1038">
                  <c:v>2.0</c:v>
                </c:pt>
                <c:pt idx="1039">
                  <c:v>2.0</c:v>
                </c:pt>
                <c:pt idx="1040">
                  <c:v>3.0</c:v>
                </c:pt>
                <c:pt idx="1041">
                  <c:v>3.0</c:v>
                </c:pt>
                <c:pt idx="1042">
                  <c:v>3.0</c:v>
                </c:pt>
                <c:pt idx="1043">
                  <c:v>3.0</c:v>
                </c:pt>
                <c:pt idx="1044">
                  <c:v>3.0</c:v>
                </c:pt>
                <c:pt idx="1045">
                  <c:v>3.0</c:v>
                </c:pt>
                <c:pt idx="1046">
                  <c:v>4.0</c:v>
                </c:pt>
                <c:pt idx="1047">
                  <c:v>4.0</c:v>
                </c:pt>
                <c:pt idx="1048">
                  <c:v>4.0</c:v>
                </c:pt>
                <c:pt idx="1049">
                  <c:v>4.0</c:v>
                </c:pt>
                <c:pt idx="1050">
                  <c:v>4.0</c:v>
                </c:pt>
                <c:pt idx="1051">
                  <c:v>3.0</c:v>
                </c:pt>
                <c:pt idx="1052">
                  <c:v>3.0</c:v>
                </c:pt>
                <c:pt idx="1053">
                  <c:v>3.0</c:v>
                </c:pt>
                <c:pt idx="1054">
                  <c:v>3.0</c:v>
                </c:pt>
                <c:pt idx="1055">
                  <c:v>3.0</c:v>
                </c:pt>
                <c:pt idx="1056">
                  <c:v>1.0</c:v>
                </c:pt>
                <c:pt idx="1057">
                  <c:v>1.0</c:v>
                </c:pt>
                <c:pt idx="1058">
                  <c:v>1.0</c:v>
                </c:pt>
                <c:pt idx="1059">
                  <c:v>1.0</c:v>
                </c:pt>
                <c:pt idx="1060">
                  <c:v>1.0</c:v>
                </c:pt>
                <c:pt idx="1061">
                  <c:v>2.0</c:v>
                </c:pt>
                <c:pt idx="1062">
                  <c:v>1.0</c:v>
                </c:pt>
                <c:pt idx="1063">
                  <c:v>1.0</c:v>
                </c:pt>
                <c:pt idx="1064">
                  <c:v>1.0</c:v>
                </c:pt>
                <c:pt idx="1065">
                  <c:v>1.0</c:v>
                </c:pt>
                <c:pt idx="1066">
                  <c:v>1.0</c:v>
                </c:pt>
                <c:pt idx="1067">
                  <c:v>2.0</c:v>
                </c:pt>
                <c:pt idx="1068">
                  <c:v>2.0</c:v>
                </c:pt>
                <c:pt idx="1069">
                  <c:v>2.0</c:v>
                </c:pt>
                <c:pt idx="1070">
                  <c:v>2.0</c:v>
                </c:pt>
                <c:pt idx="1071">
                  <c:v>2.0</c:v>
                </c:pt>
                <c:pt idx="1072">
                  <c:v>2.0</c:v>
                </c:pt>
                <c:pt idx="1073">
                  <c:v>2.0</c:v>
                </c:pt>
                <c:pt idx="1074">
                  <c:v>4.0</c:v>
                </c:pt>
                <c:pt idx="1075">
                  <c:v>2.0</c:v>
                </c:pt>
                <c:pt idx="1076">
                  <c:v>4.0</c:v>
                </c:pt>
                <c:pt idx="1077">
                  <c:v>4.0</c:v>
                </c:pt>
                <c:pt idx="1078">
                  <c:v>4.0</c:v>
                </c:pt>
                <c:pt idx="1079">
                  <c:v>4.0</c:v>
                </c:pt>
                <c:pt idx="1080">
                  <c:v>3.0</c:v>
                </c:pt>
                <c:pt idx="1081">
                  <c:v>3.0</c:v>
                </c:pt>
                <c:pt idx="1082">
                  <c:v>3.0</c:v>
                </c:pt>
                <c:pt idx="1083">
                  <c:v>3.0</c:v>
                </c:pt>
                <c:pt idx="1084">
                  <c:v>4.0</c:v>
                </c:pt>
                <c:pt idx="1085">
                  <c:v>4.0</c:v>
                </c:pt>
                <c:pt idx="1086">
                  <c:v>4.0</c:v>
                </c:pt>
                <c:pt idx="1087">
                  <c:v>4.0</c:v>
                </c:pt>
                <c:pt idx="1088">
                  <c:v>4.0</c:v>
                </c:pt>
                <c:pt idx="1089">
                  <c:v>3.0</c:v>
                </c:pt>
                <c:pt idx="1090">
                  <c:v>3.0</c:v>
                </c:pt>
                <c:pt idx="1091">
                  <c:v>3.0</c:v>
                </c:pt>
                <c:pt idx="1092">
                  <c:v>3.0</c:v>
                </c:pt>
                <c:pt idx="1093">
                  <c:v>3.0</c:v>
                </c:pt>
                <c:pt idx="1094">
                  <c:v>3.0</c:v>
                </c:pt>
                <c:pt idx="1095">
                  <c:v>1.0</c:v>
                </c:pt>
                <c:pt idx="1096">
                  <c:v>1.0</c:v>
                </c:pt>
                <c:pt idx="1097">
                  <c:v>1.0</c:v>
                </c:pt>
                <c:pt idx="1098">
                  <c:v>1.0</c:v>
                </c:pt>
                <c:pt idx="1099">
                  <c:v>1.0</c:v>
                </c:pt>
                <c:pt idx="1100">
                  <c:v>1.0</c:v>
                </c:pt>
                <c:pt idx="1101">
                  <c:v>1.0</c:v>
                </c:pt>
                <c:pt idx="1102">
                  <c:v>1.0</c:v>
                </c:pt>
                <c:pt idx="1103">
                  <c:v>1.0</c:v>
                </c:pt>
                <c:pt idx="1104">
                  <c:v>1.0</c:v>
                </c:pt>
                <c:pt idx="1105">
                  <c:v>2.0</c:v>
                </c:pt>
                <c:pt idx="1106">
                  <c:v>2.0</c:v>
                </c:pt>
                <c:pt idx="1107">
                  <c:v>2.0</c:v>
                </c:pt>
                <c:pt idx="1108">
                  <c:v>2.0</c:v>
                </c:pt>
                <c:pt idx="1109">
                  <c:v>2.0</c:v>
                </c:pt>
                <c:pt idx="1110">
                  <c:v>2.0</c:v>
                </c:pt>
                <c:pt idx="1111">
                  <c:v>2.0</c:v>
                </c:pt>
                <c:pt idx="1112">
                  <c:v>2.0</c:v>
                </c:pt>
                <c:pt idx="1113">
                  <c:v>2.0</c:v>
                </c:pt>
                <c:pt idx="1114">
                  <c:v>4.0</c:v>
                </c:pt>
                <c:pt idx="1115">
                  <c:v>3.0</c:v>
                </c:pt>
                <c:pt idx="1116">
                  <c:v>3.0</c:v>
                </c:pt>
                <c:pt idx="1117">
                  <c:v>3.0</c:v>
                </c:pt>
                <c:pt idx="1118">
                  <c:v>3.0</c:v>
                </c:pt>
                <c:pt idx="1119">
                  <c:v>3.0</c:v>
                </c:pt>
                <c:pt idx="1120">
                  <c:v>2.0</c:v>
                </c:pt>
                <c:pt idx="1121">
                  <c:v>4.0</c:v>
                </c:pt>
                <c:pt idx="1122">
                  <c:v>4.0</c:v>
                </c:pt>
                <c:pt idx="1123">
                  <c:v>4.0</c:v>
                </c:pt>
                <c:pt idx="1124">
                  <c:v>4.0</c:v>
                </c:pt>
                <c:pt idx="1125">
                  <c:v>4.0</c:v>
                </c:pt>
                <c:pt idx="1126">
                  <c:v>4.0</c:v>
                </c:pt>
                <c:pt idx="1127">
                  <c:v>4.0</c:v>
                </c:pt>
                <c:pt idx="1128">
                  <c:v>4.0</c:v>
                </c:pt>
                <c:pt idx="1129">
                  <c:v>4.0</c:v>
                </c:pt>
                <c:pt idx="1130">
                  <c:v>1.0</c:v>
                </c:pt>
                <c:pt idx="1131">
                  <c:v>1.0</c:v>
                </c:pt>
                <c:pt idx="1132">
                  <c:v>1.0</c:v>
                </c:pt>
                <c:pt idx="1133">
                  <c:v>1.0</c:v>
                </c:pt>
                <c:pt idx="1134">
                  <c:v>1.0</c:v>
                </c:pt>
                <c:pt idx="1135">
                  <c:v>2.0</c:v>
                </c:pt>
                <c:pt idx="1136">
                  <c:v>2.0</c:v>
                </c:pt>
                <c:pt idx="1137">
                  <c:v>2.0</c:v>
                </c:pt>
                <c:pt idx="1138">
                  <c:v>2.0</c:v>
                </c:pt>
                <c:pt idx="1139">
                  <c:v>2.0</c:v>
                </c:pt>
                <c:pt idx="1140">
                  <c:v>3.0</c:v>
                </c:pt>
                <c:pt idx="1141">
                  <c:v>3.0</c:v>
                </c:pt>
                <c:pt idx="1142">
                  <c:v>3.0</c:v>
                </c:pt>
                <c:pt idx="1143">
                  <c:v>3.0</c:v>
                </c:pt>
                <c:pt idx="1144">
                  <c:v>1.0</c:v>
                </c:pt>
                <c:pt idx="1145">
                  <c:v>1.0</c:v>
                </c:pt>
                <c:pt idx="1146">
                  <c:v>1.0</c:v>
                </c:pt>
                <c:pt idx="1147">
                  <c:v>1.0</c:v>
                </c:pt>
                <c:pt idx="1148">
                  <c:v>1.0</c:v>
                </c:pt>
                <c:pt idx="1149">
                  <c:v>2.0</c:v>
                </c:pt>
                <c:pt idx="1150">
                  <c:v>3.0</c:v>
                </c:pt>
                <c:pt idx="1151">
                  <c:v>3.0</c:v>
                </c:pt>
                <c:pt idx="1152">
                  <c:v>3.0</c:v>
                </c:pt>
                <c:pt idx="1153">
                  <c:v>3.0</c:v>
                </c:pt>
                <c:pt idx="1154">
                  <c:v>2.0</c:v>
                </c:pt>
                <c:pt idx="1155">
                  <c:v>3.0</c:v>
                </c:pt>
                <c:pt idx="1156">
                  <c:v>3.0</c:v>
                </c:pt>
                <c:pt idx="1157">
                  <c:v>2.0</c:v>
                </c:pt>
                <c:pt idx="1158">
                  <c:v>2.0</c:v>
                </c:pt>
                <c:pt idx="1159">
                  <c:v>2.0</c:v>
                </c:pt>
                <c:pt idx="1160">
                  <c:v>4.0</c:v>
                </c:pt>
                <c:pt idx="1161">
                  <c:v>2.0</c:v>
                </c:pt>
                <c:pt idx="1162">
                  <c:v>4.0</c:v>
                </c:pt>
                <c:pt idx="1163">
                  <c:v>4.0</c:v>
                </c:pt>
                <c:pt idx="1164">
                  <c:v>4.0</c:v>
                </c:pt>
                <c:pt idx="1165">
                  <c:v>4.0</c:v>
                </c:pt>
                <c:pt idx="1166">
                  <c:v>4.0</c:v>
                </c:pt>
                <c:pt idx="1167">
                  <c:v>4.0</c:v>
                </c:pt>
                <c:pt idx="1168">
                  <c:v>4.0</c:v>
                </c:pt>
                <c:pt idx="1169">
                  <c:v>4.0</c:v>
                </c:pt>
                <c:pt idx="1170">
                  <c:v>4.0</c:v>
                </c:pt>
                <c:pt idx="1171">
                  <c:v>1.0</c:v>
                </c:pt>
                <c:pt idx="1172">
                  <c:v>1.0</c:v>
                </c:pt>
                <c:pt idx="1173">
                  <c:v>1.0</c:v>
                </c:pt>
                <c:pt idx="1174">
                  <c:v>1.0</c:v>
                </c:pt>
                <c:pt idx="1175">
                  <c:v>1.0</c:v>
                </c:pt>
                <c:pt idx="1176">
                  <c:v>2.0</c:v>
                </c:pt>
                <c:pt idx="1177">
                  <c:v>2.0</c:v>
                </c:pt>
                <c:pt idx="1178">
                  <c:v>2.0</c:v>
                </c:pt>
                <c:pt idx="1179">
                  <c:v>2.0</c:v>
                </c:pt>
                <c:pt idx="1180">
                  <c:v>3.0</c:v>
                </c:pt>
                <c:pt idx="1181">
                  <c:v>3.0</c:v>
                </c:pt>
                <c:pt idx="1182">
                  <c:v>3.0</c:v>
                </c:pt>
                <c:pt idx="1183">
                  <c:v>3.0</c:v>
                </c:pt>
                <c:pt idx="1184">
                  <c:v>3.0</c:v>
                </c:pt>
                <c:pt idx="1185">
                  <c:v>1.0</c:v>
                </c:pt>
                <c:pt idx="1186">
                  <c:v>3.0</c:v>
                </c:pt>
                <c:pt idx="1187">
                  <c:v>3.0</c:v>
                </c:pt>
                <c:pt idx="1188">
                  <c:v>3.0</c:v>
                </c:pt>
                <c:pt idx="1189">
                  <c:v>3.0</c:v>
                </c:pt>
                <c:pt idx="1190">
                  <c:v>1.0</c:v>
                </c:pt>
                <c:pt idx="1191">
                  <c:v>1.0</c:v>
                </c:pt>
                <c:pt idx="1192">
                  <c:v>1.0</c:v>
                </c:pt>
                <c:pt idx="1193">
                  <c:v>1.0</c:v>
                </c:pt>
                <c:pt idx="1194">
                  <c:v>2.0</c:v>
                </c:pt>
                <c:pt idx="1195">
                  <c:v>2.0</c:v>
                </c:pt>
                <c:pt idx="1196">
                  <c:v>2.0</c:v>
                </c:pt>
                <c:pt idx="1197">
                  <c:v>2.0</c:v>
                </c:pt>
                <c:pt idx="1198">
                  <c:v>2.0</c:v>
                </c:pt>
                <c:pt idx="1199">
                  <c:v>2.0</c:v>
                </c:pt>
                <c:pt idx="1200">
                  <c:v>4.0</c:v>
                </c:pt>
                <c:pt idx="1201">
                  <c:v>4.0</c:v>
                </c:pt>
                <c:pt idx="1202">
                  <c:v>4.0</c:v>
                </c:pt>
                <c:pt idx="1203">
                  <c:v>4.0</c:v>
                </c:pt>
                <c:pt idx="1204">
                  <c:v>4.0</c:v>
                </c:pt>
                <c:pt idx="1205">
                  <c:v>4.0</c:v>
                </c:pt>
                <c:pt idx="1206">
                  <c:v>4.0</c:v>
                </c:pt>
                <c:pt idx="1207">
                  <c:v>4.0</c:v>
                </c:pt>
                <c:pt idx="1208">
                  <c:v>4.0</c:v>
                </c:pt>
                <c:pt idx="1209">
                  <c:v>4.0</c:v>
                </c:pt>
                <c:pt idx="1210">
                  <c:v>1.0</c:v>
                </c:pt>
                <c:pt idx="1211">
                  <c:v>1.0</c:v>
                </c:pt>
                <c:pt idx="1212">
                  <c:v>1.0</c:v>
                </c:pt>
                <c:pt idx="1213">
                  <c:v>1.0</c:v>
                </c:pt>
                <c:pt idx="1214">
                  <c:v>1.0</c:v>
                </c:pt>
                <c:pt idx="1215">
                  <c:v>2.0</c:v>
                </c:pt>
                <c:pt idx="1216">
                  <c:v>2.0</c:v>
                </c:pt>
                <c:pt idx="1217">
                  <c:v>2.0</c:v>
                </c:pt>
                <c:pt idx="1218">
                  <c:v>2.0</c:v>
                </c:pt>
                <c:pt idx="1219">
                  <c:v>2.0</c:v>
                </c:pt>
                <c:pt idx="1220">
                  <c:v>3.0</c:v>
                </c:pt>
                <c:pt idx="1221">
                  <c:v>3.0</c:v>
                </c:pt>
                <c:pt idx="1222">
                  <c:v>3.0</c:v>
                </c:pt>
                <c:pt idx="1223">
                  <c:v>3.0</c:v>
                </c:pt>
                <c:pt idx="1224">
                  <c:v>3.0</c:v>
                </c:pt>
                <c:pt idx="1225">
                  <c:v>3.0</c:v>
                </c:pt>
                <c:pt idx="1226">
                  <c:v>1.0</c:v>
                </c:pt>
                <c:pt idx="1227">
                  <c:v>3.0</c:v>
                </c:pt>
                <c:pt idx="1228">
                  <c:v>3.0</c:v>
                </c:pt>
                <c:pt idx="1229">
                  <c:v>3.0</c:v>
                </c:pt>
                <c:pt idx="1230">
                  <c:v>3.0</c:v>
                </c:pt>
                <c:pt idx="1231">
                  <c:v>3.0</c:v>
                </c:pt>
                <c:pt idx="1232">
                  <c:v>1.0</c:v>
                </c:pt>
                <c:pt idx="1233">
                  <c:v>1.0</c:v>
                </c:pt>
                <c:pt idx="1234">
                  <c:v>1.0</c:v>
                </c:pt>
                <c:pt idx="1235">
                  <c:v>1.0</c:v>
                </c:pt>
                <c:pt idx="1236">
                  <c:v>2.0</c:v>
                </c:pt>
                <c:pt idx="1237">
                  <c:v>2.0</c:v>
                </c:pt>
                <c:pt idx="1238">
                  <c:v>2.0</c:v>
                </c:pt>
                <c:pt idx="1239">
                  <c:v>2.0</c:v>
                </c:pt>
                <c:pt idx="1240">
                  <c:v>2.0</c:v>
                </c:pt>
                <c:pt idx="1241">
                  <c:v>4.0</c:v>
                </c:pt>
                <c:pt idx="1242">
                  <c:v>4.0</c:v>
                </c:pt>
                <c:pt idx="1243">
                  <c:v>4.0</c:v>
                </c:pt>
                <c:pt idx="1244">
                  <c:v>4.0</c:v>
                </c:pt>
                <c:pt idx="1245">
                  <c:v>4.0</c:v>
                </c:pt>
                <c:pt idx="1246">
                  <c:v>4.0</c:v>
                </c:pt>
                <c:pt idx="1247">
                  <c:v>4.0</c:v>
                </c:pt>
                <c:pt idx="1248">
                  <c:v>4.0</c:v>
                </c:pt>
                <c:pt idx="1249">
                  <c:v>4.0</c:v>
                </c:pt>
                <c:pt idx="1250">
                  <c:v>4.0</c:v>
                </c:pt>
                <c:pt idx="1251">
                  <c:v>1.0</c:v>
                </c:pt>
                <c:pt idx="1252">
                  <c:v>1.0</c:v>
                </c:pt>
                <c:pt idx="1253">
                  <c:v>1.0</c:v>
                </c:pt>
                <c:pt idx="1254">
                  <c:v>1.0</c:v>
                </c:pt>
                <c:pt idx="1255">
                  <c:v>1.0</c:v>
                </c:pt>
                <c:pt idx="1256">
                  <c:v>2.0</c:v>
                </c:pt>
                <c:pt idx="1257">
                  <c:v>2.0</c:v>
                </c:pt>
                <c:pt idx="1258">
                  <c:v>2.0</c:v>
                </c:pt>
                <c:pt idx="1259">
                  <c:v>2.0</c:v>
                </c:pt>
                <c:pt idx="1260">
                  <c:v>3.0</c:v>
                </c:pt>
                <c:pt idx="1261">
                  <c:v>3.0</c:v>
                </c:pt>
                <c:pt idx="1262">
                  <c:v>3.0</c:v>
                </c:pt>
                <c:pt idx="1263">
                  <c:v>3.0</c:v>
                </c:pt>
                <c:pt idx="1264">
                  <c:v>3.0</c:v>
                </c:pt>
                <c:pt idx="1265">
                  <c:v>4.0</c:v>
                </c:pt>
                <c:pt idx="1266">
                  <c:v>4.0</c:v>
                </c:pt>
                <c:pt idx="1267">
                  <c:v>4.0</c:v>
                </c:pt>
                <c:pt idx="1268">
                  <c:v>4.0</c:v>
                </c:pt>
                <c:pt idx="1269">
                  <c:v>4.0</c:v>
                </c:pt>
                <c:pt idx="1270">
                  <c:v>1.0</c:v>
                </c:pt>
                <c:pt idx="1271">
                  <c:v>1.0</c:v>
                </c:pt>
                <c:pt idx="1272">
                  <c:v>1.0</c:v>
                </c:pt>
                <c:pt idx="1273">
                  <c:v>1.0</c:v>
                </c:pt>
                <c:pt idx="1274">
                  <c:v>1.0</c:v>
                </c:pt>
                <c:pt idx="1275">
                  <c:v>2.0</c:v>
                </c:pt>
                <c:pt idx="1276">
                  <c:v>2.0</c:v>
                </c:pt>
                <c:pt idx="1277">
                  <c:v>2.0</c:v>
                </c:pt>
                <c:pt idx="1278">
                  <c:v>2.0</c:v>
                </c:pt>
                <c:pt idx="1279">
                  <c:v>2.0</c:v>
                </c:pt>
                <c:pt idx="1280">
                  <c:v>2.0</c:v>
                </c:pt>
                <c:pt idx="1281">
                  <c:v>3.0</c:v>
                </c:pt>
                <c:pt idx="1282">
                  <c:v>3.0</c:v>
                </c:pt>
                <c:pt idx="1283">
                  <c:v>3.0</c:v>
                </c:pt>
                <c:pt idx="1284">
                  <c:v>3.0</c:v>
                </c:pt>
                <c:pt idx="1285">
                  <c:v>4.0</c:v>
                </c:pt>
                <c:pt idx="1286">
                  <c:v>4.0</c:v>
                </c:pt>
                <c:pt idx="1287">
                  <c:v>4.0</c:v>
                </c:pt>
                <c:pt idx="1288">
                  <c:v>4.0</c:v>
                </c:pt>
                <c:pt idx="1289">
                  <c:v>4.0</c:v>
                </c:pt>
                <c:pt idx="1290">
                  <c:v>3.0</c:v>
                </c:pt>
                <c:pt idx="1291">
                  <c:v>3.0</c:v>
                </c:pt>
                <c:pt idx="1292">
                  <c:v>3.0</c:v>
                </c:pt>
                <c:pt idx="1293">
                  <c:v>1.0</c:v>
                </c:pt>
                <c:pt idx="1294">
                  <c:v>3.0</c:v>
                </c:pt>
                <c:pt idx="1295">
                  <c:v>3.0</c:v>
                </c:pt>
                <c:pt idx="1296">
                  <c:v>1.0</c:v>
                </c:pt>
                <c:pt idx="1297">
                  <c:v>1.0</c:v>
                </c:pt>
                <c:pt idx="1298">
                  <c:v>1.0</c:v>
                </c:pt>
                <c:pt idx="1299">
                  <c:v>1.0</c:v>
                </c:pt>
                <c:pt idx="1300">
                  <c:v>2.0</c:v>
                </c:pt>
                <c:pt idx="1301">
                  <c:v>2.0</c:v>
                </c:pt>
                <c:pt idx="1302">
                  <c:v>2.0</c:v>
                </c:pt>
                <c:pt idx="1303">
                  <c:v>2.0</c:v>
                </c:pt>
                <c:pt idx="1304">
                  <c:v>2.0</c:v>
                </c:pt>
                <c:pt idx="1305">
                  <c:v>4.0</c:v>
                </c:pt>
                <c:pt idx="1306">
                  <c:v>4.0</c:v>
                </c:pt>
                <c:pt idx="1307">
                  <c:v>1.0</c:v>
                </c:pt>
                <c:pt idx="1308">
                  <c:v>1.0</c:v>
                </c:pt>
                <c:pt idx="1309">
                  <c:v>1.0</c:v>
                </c:pt>
                <c:pt idx="1310">
                  <c:v>1.0</c:v>
                </c:pt>
                <c:pt idx="1311">
                  <c:v>1.0</c:v>
                </c:pt>
                <c:pt idx="1312">
                  <c:v>2.0</c:v>
                </c:pt>
                <c:pt idx="1313">
                  <c:v>2.0</c:v>
                </c:pt>
                <c:pt idx="1314">
                  <c:v>2.0</c:v>
                </c:pt>
                <c:pt idx="1315">
                  <c:v>2.0</c:v>
                </c:pt>
                <c:pt idx="1316">
                  <c:v>4.0</c:v>
                </c:pt>
                <c:pt idx="1317">
                  <c:v>2.0</c:v>
                </c:pt>
                <c:pt idx="1318">
                  <c:v>4.0</c:v>
                </c:pt>
                <c:pt idx="1319">
                  <c:v>4.0</c:v>
                </c:pt>
                <c:pt idx="1320">
                  <c:v>3.0</c:v>
                </c:pt>
                <c:pt idx="1321">
                  <c:v>3.0</c:v>
                </c:pt>
                <c:pt idx="1322">
                  <c:v>3.0</c:v>
                </c:pt>
                <c:pt idx="1323">
                  <c:v>3.0</c:v>
                </c:pt>
                <c:pt idx="1324">
                  <c:v>3.0</c:v>
                </c:pt>
                <c:pt idx="1325">
                  <c:v>3.0</c:v>
                </c:pt>
                <c:pt idx="1326">
                  <c:v>3.0</c:v>
                </c:pt>
                <c:pt idx="1327">
                  <c:v>3.0</c:v>
                </c:pt>
                <c:pt idx="1328">
                  <c:v>3.0</c:v>
                </c:pt>
                <c:pt idx="1329">
                  <c:v>3.0</c:v>
                </c:pt>
                <c:pt idx="1330">
                  <c:v>1.0</c:v>
                </c:pt>
                <c:pt idx="1331">
                  <c:v>1.0</c:v>
                </c:pt>
                <c:pt idx="1332">
                  <c:v>1.0</c:v>
                </c:pt>
                <c:pt idx="1333">
                  <c:v>1.0</c:v>
                </c:pt>
                <c:pt idx="1334">
                  <c:v>1.0</c:v>
                </c:pt>
                <c:pt idx="1335">
                  <c:v>2.0</c:v>
                </c:pt>
                <c:pt idx="1336">
                  <c:v>2.0</c:v>
                </c:pt>
                <c:pt idx="1337">
                  <c:v>2.0</c:v>
                </c:pt>
                <c:pt idx="1338">
                  <c:v>2.0</c:v>
                </c:pt>
                <c:pt idx="1339">
                  <c:v>4.0</c:v>
                </c:pt>
                <c:pt idx="1340">
                  <c:v>4.0</c:v>
                </c:pt>
                <c:pt idx="1341">
                  <c:v>4.0</c:v>
                </c:pt>
                <c:pt idx="1342">
                  <c:v>4.0</c:v>
                </c:pt>
                <c:pt idx="1343">
                  <c:v>4.0</c:v>
                </c:pt>
                <c:pt idx="1344">
                  <c:v>4.0</c:v>
                </c:pt>
                <c:pt idx="1345">
                  <c:v>4.0</c:v>
                </c:pt>
                <c:pt idx="1346">
                  <c:v>4.0</c:v>
                </c:pt>
                <c:pt idx="1347">
                  <c:v>4.0</c:v>
                </c:pt>
                <c:pt idx="1348">
                  <c:v>4.0</c:v>
                </c:pt>
                <c:pt idx="1349">
                  <c:v>1.0</c:v>
                </c:pt>
                <c:pt idx="1350">
                  <c:v>1.0</c:v>
                </c:pt>
                <c:pt idx="1351">
                  <c:v>1.0</c:v>
                </c:pt>
                <c:pt idx="1352">
                  <c:v>1.0</c:v>
                </c:pt>
                <c:pt idx="1353">
                  <c:v>1.0</c:v>
                </c:pt>
                <c:pt idx="1354">
                  <c:v>2.0</c:v>
                </c:pt>
                <c:pt idx="1355">
                  <c:v>2.0</c:v>
                </c:pt>
                <c:pt idx="1356">
                  <c:v>2.0</c:v>
                </c:pt>
                <c:pt idx="1357">
                  <c:v>2.0</c:v>
                </c:pt>
                <c:pt idx="1358">
                  <c:v>2.0</c:v>
                </c:pt>
                <c:pt idx="1359">
                  <c:v>3.0</c:v>
                </c:pt>
                <c:pt idx="1360">
                  <c:v>3.0</c:v>
                </c:pt>
                <c:pt idx="1361">
                  <c:v>3.0</c:v>
                </c:pt>
                <c:pt idx="1362">
                  <c:v>3.0</c:v>
                </c:pt>
                <c:pt idx="1363">
                  <c:v>3.0</c:v>
                </c:pt>
                <c:pt idx="1364">
                  <c:v>3.0</c:v>
                </c:pt>
                <c:pt idx="1365">
                  <c:v>4.0</c:v>
                </c:pt>
                <c:pt idx="1366">
                  <c:v>4.0</c:v>
                </c:pt>
                <c:pt idx="1367">
                  <c:v>4.0</c:v>
                </c:pt>
                <c:pt idx="1368">
                  <c:v>4.0</c:v>
                </c:pt>
                <c:pt idx="1369">
                  <c:v>4.0</c:v>
                </c:pt>
                <c:pt idx="1370">
                  <c:v>1.0</c:v>
                </c:pt>
                <c:pt idx="1371">
                  <c:v>1.0</c:v>
                </c:pt>
                <c:pt idx="1372">
                  <c:v>1.0</c:v>
                </c:pt>
                <c:pt idx="1373">
                  <c:v>1.0</c:v>
                </c:pt>
                <c:pt idx="1374">
                  <c:v>1.0</c:v>
                </c:pt>
                <c:pt idx="1375">
                  <c:v>2.0</c:v>
                </c:pt>
                <c:pt idx="1376">
                  <c:v>2.0</c:v>
                </c:pt>
                <c:pt idx="1377">
                  <c:v>2.0</c:v>
                </c:pt>
                <c:pt idx="1378">
                  <c:v>2.0</c:v>
                </c:pt>
                <c:pt idx="1379">
                  <c:v>2.0</c:v>
                </c:pt>
                <c:pt idx="1380">
                  <c:v>3.0</c:v>
                </c:pt>
                <c:pt idx="1381">
                  <c:v>3.0</c:v>
                </c:pt>
                <c:pt idx="1382">
                  <c:v>3.0</c:v>
                </c:pt>
                <c:pt idx="1383">
                  <c:v>3.0</c:v>
                </c:pt>
                <c:pt idx="1384">
                  <c:v>3.0</c:v>
                </c:pt>
                <c:pt idx="1385">
                  <c:v>4.0</c:v>
                </c:pt>
                <c:pt idx="1386">
                  <c:v>4.0</c:v>
                </c:pt>
                <c:pt idx="1387">
                  <c:v>4.0</c:v>
                </c:pt>
                <c:pt idx="1388">
                  <c:v>4.0</c:v>
                </c:pt>
                <c:pt idx="1389">
                  <c:v>4.0</c:v>
                </c:pt>
                <c:pt idx="1390">
                  <c:v>3.0</c:v>
                </c:pt>
                <c:pt idx="1391">
                  <c:v>3.0</c:v>
                </c:pt>
                <c:pt idx="1392">
                  <c:v>3.0</c:v>
                </c:pt>
                <c:pt idx="1393">
                  <c:v>3.0</c:v>
                </c:pt>
                <c:pt idx="1394">
                  <c:v>3.0</c:v>
                </c:pt>
                <c:pt idx="1395">
                  <c:v>1.0</c:v>
                </c:pt>
                <c:pt idx="1396">
                  <c:v>1.0</c:v>
                </c:pt>
                <c:pt idx="1397">
                  <c:v>1.0</c:v>
                </c:pt>
                <c:pt idx="1398">
                  <c:v>1.0</c:v>
                </c:pt>
                <c:pt idx="1399">
                  <c:v>1.0</c:v>
                </c:pt>
                <c:pt idx="1400">
                  <c:v>1.0</c:v>
                </c:pt>
                <c:pt idx="1401">
                  <c:v>1.0</c:v>
                </c:pt>
                <c:pt idx="1402">
                  <c:v>1.0</c:v>
                </c:pt>
                <c:pt idx="1403">
                  <c:v>1.0</c:v>
                </c:pt>
                <c:pt idx="1404">
                  <c:v>1.0</c:v>
                </c:pt>
                <c:pt idx="1405">
                  <c:v>2.0</c:v>
                </c:pt>
                <c:pt idx="1406">
                  <c:v>2.0</c:v>
                </c:pt>
                <c:pt idx="1407">
                  <c:v>2.0</c:v>
                </c:pt>
                <c:pt idx="1408">
                  <c:v>2.0</c:v>
                </c:pt>
                <c:pt idx="1409">
                  <c:v>2.0</c:v>
                </c:pt>
                <c:pt idx="1410">
                  <c:v>2.0</c:v>
                </c:pt>
                <c:pt idx="1411">
                  <c:v>2.0</c:v>
                </c:pt>
                <c:pt idx="1412">
                  <c:v>2.0</c:v>
                </c:pt>
                <c:pt idx="1413">
                  <c:v>2.0</c:v>
                </c:pt>
                <c:pt idx="1414">
                  <c:v>2.0</c:v>
                </c:pt>
                <c:pt idx="1415">
                  <c:v>4.0</c:v>
                </c:pt>
                <c:pt idx="1416">
                  <c:v>2.0</c:v>
                </c:pt>
                <c:pt idx="1417">
                  <c:v>4.0</c:v>
                </c:pt>
                <c:pt idx="1418">
                  <c:v>4.0</c:v>
                </c:pt>
                <c:pt idx="1419">
                  <c:v>4.0</c:v>
                </c:pt>
                <c:pt idx="1420">
                  <c:v>4.0</c:v>
                </c:pt>
                <c:pt idx="1421">
                  <c:v>3.0</c:v>
                </c:pt>
                <c:pt idx="1422">
                  <c:v>3.0</c:v>
                </c:pt>
                <c:pt idx="1423">
                  <c:v>3.0</c:v>
                </c:pt>
                <c:pt idx="1424">
                  <c:v>3.0</c:v>
                </c:pt>
                <c:pt idx="1425">
                  <c:v>3.0</c:v>
                </c:pt>
                <c:pt idx="1426">
                  <c:v>4.0</c:v>
                </c:pt>
                <c:pt idx="1427">
                  <c:v>4.0</c:v>
                </c:pt>
                <c:pt idx="1428">
                  <c:v>4.0</c:v>
                </c:pt>
                <c:pt idx="1429">
                  <c:v>4.0</c:v>
                </c:pt>
                <c:pt idx="1430">
                  <c:v>3.0</c:v>
                </c:pt>
                <c:pt idx="1431">
                  <c:v>3.0</c:v>
                </c:pt>
                <c:pt idx="1432">
                  <c:v>3.0</c:v>
                </c:pt>
                <c:pt idx="1433">
                  <c:v>3.0</c:v>
                </c:pt>
                <c:pt idx="1434">
                  <c:v>3.0</c:v>
                </c:pt>
                <c:pt idx="1435">
                  <c:v>1.0</c:v>
                </c:pt>
                <c:pt idx="1436">
                  <c:v>1.0</c:v>
                </c:pt>
                <c:pt idx="1437">
                  <c:v>1.0</c:v>
                </c:pt>
                <c:pt idx="1438">
                  <c:v>1.0</c:v>
                </c:pt>
                <c:pt idx="1439">
                  <c:v>1.0</c:v>
                </c:pt>
                <c:pt idx="1440">
                  <c:v>2.0</c:v>
                </c:pt>
                <c:pt idx="1441">
                  <c:v>2.0</c:v>
                </c:pt>
                <c:pt idx="1442">
                  <c:v>2.0</c:v>
                </c:pt>
                <c:pt idx="1443">
                  <c:v>2.0</c:v>
                </c:pt>
                <c:pt idx="1444">
                  <c:v>2.0</c:v>
                </c:pt>
                <c:pt idx="1445">
                  <c:v>2.0</c:v>
                </c:pt>
                <c:pt idx="1446">
                  <c:v>2.0</c:v>
                </c:pt>
                <c:pt idx="1447">
                  <c:v>2.0</c:v>
                </c:pt>
                <c:pt idx="1448">
                  <c:v>2.0</c:v>
                </c:pt>
                <c:pt idx="1449">
                  <c:v>4.0</c:v>
                </c:pt>
                <c:pt idx="1450">
                  <c:v>2.0</c:v>
                </c:pt>
                <c:pt idx="1451">
                  <c:v>4.0</c:v>
                </c:pt>
                <c:pt idx="1452">
                  <c:v>4.0</c:v>
                </c:pt>
                <c:pt idx="1453">
                  <c:v>4.0</c:v>
                </c:pt>
                <c:pt idx="1454">
                  <c:v>4.0</c:v>
                </c:pt>
                <c:pt idx="1455">
                  <c:v>4.0</c:v>
                </c:pt>
                <c:pt idx="1456">
                  <c:v>4.0</c:v>
                </c:pt>
                <c:pt idx="1457">
                  <c:v>3.0</c:v>
                </c:pt>
                <c:pt idx="1458">
                  <c:v>3.0</c:v>
                </c:pt>
                <c:pt idx="1459">
                  <c:v>3.0</c:v>
                </c:pt>
                <c:pt idx="1460">
                  <c:v>3.0</c:v>
                </c:pt>
                <c:pt idx="1461">
                  <c:v>3.0</c:v>
                </c:pt>
                <c:pt idx="1462">
                  <c:v>4.0</c:v>
                </c:pt>
                <c:pt idx="1463">
                  <c:v>4.0</c:v>
                </c:pt>
                <c:pt idx="1464">
                  <c:v>4.0</c:v>
                </c:pt>
                <c:pt idx="1465">
                  <c:v>3.0</c:v>
                </c:pt>
                <c:pt idx="1466">
                  <c:v>3.0</c:v>
                </c:pt>
                <c:pt idx="1467">
                  <c:v>3.0</c:v>
                </c:pt>
                <c:pt idx="1468">
                  <c:v>3.0</c:v>
                </c:pt>
                <c:pt idx="1469">
                  <c:v>3.0</c:v>
                </c:pt>
                <c:pt idx="1470">
                  <c:v>2.0</c:v>
                </c:pt>
                <c:pt idx="1471">
                  <c:v>2.0</c:v>
                </c:pt>
                <c:pt idx="1472">
                  <c:v>2.0</c:v>
                </c:pt>
                <c:pt idx="1473">
                  <c:v>2.0</c:v>
                </c:pt>
                <c:pt idx="1474">
                  <c:v>2.0</c:v>
                </c:pt>
                <c:pt idx="1475">
                  <c:v>2.0</c:v>
                </c:pt>
                <c:pt idx="1476">
                  <c:v>2.0</c:v>
                </c:pt>
                <c:pt idx="1477">
                  <c:v>2.0</c:v>
                </c:pt>
                <c:pt idx="1478">
                  <c:v>2.0</c:v>
                </c:pt>
                <c:pt idx="1479">
                  <c:v>4.0</c:v>
                </c:pt>
                <c:pt idx="1480">
                  <c:v>2.0</c:v>
                </c:pt>
                <c:pt idx="1481">
                  <c:v>4.0</c:v>
                </c:pt>
                <c:pt idx="1482">
                  <c:v>4.0</c:v>
                </c:pt>
                <c:pt idx="1483">
                  <c:v>4.0</c:v>
                </c:pt>
                <c:pt idx="1484">
                  <c:v>4.0</c:v>
                </c:pt>
                <c:pt idx="1485">
                  <c:v>4.0</c:v>
                </c:pt>
                <c:pt idx="1486">
                  <c:v>3.0</c:v>
                </c:pt>
                <c:pt idx="1487">
                  <c:v>3.0</c:v>
                </c:pt>
                <c:pt idx="1488">
                  <c:v>3.0</c:v>
                </c:pt>
                <c:pt idx="1489">
                  <c:v>3.0</c:v>
                </c:pt>
                <c:pt idx="1490">
                  <c:v>3.0</c:v>
                </c:pt>
                <c:pt idx="1491">
                  <c:v>4.0</c:v>
                </c:pt>
                <c:pt idx="1492">
                  <c:v>4.0</c:v>
                </c:pt>
                <c:pt idx="1493">
                  <c:v>4.0</c:v>
                </c:pt>
                <c:pt idx="1494">
                  <c:v>4.0</c:v>
                </c:pt>
                <c:pt idx="1495">
                  <c:v>2.0</c:v>
                </c:pt>
                <c:pt idx="1496">
                  <c:v>2.0</c:v>
                </c:pt>
                <c:pt idx="1497">
                  <c:v>2.0</c:v>
                </c:pt>
                <c:pt idx="1498">
                  <c:v>2.0</c:v>
                </c:pt>
                <c:pt idx="1499">
                  <c:v>4.0</c:v>
                </c:pt>
                <c:pt idx="1500">
                  <c:v>3.0</c:v>
                </c:pt>
                <c:pt idx="1501">
                  <c:v>3.0</c:v>
                </c:pt>
                <c:pt idx="1502">
                  <c:v>3.0</c:v>
                </c:pt>
                <c:pt idx="1503">
                  <c:v>3.0</c:v>
                </c:pt>
                <c:pt idx="1504">
                  <c:v>4.0</c:v>
                </c:pt>
                <c:pt idx="1505">
                  <c:v>3.0</c:v>
                </c:pt>
                <c:pt idx="1506">
                  <c:v>4.0</c:v>
                </c:pt>
                <c:pt idx="1507">
                  <c:v>4.0</c:v>
                </c:pt>
                <c:pt idx="1508">
                  <c:v>4.0</c:v>
                </c:pt>
                <c:pt idx="1509">
                  <c:v>2.0</c:v>
                </c:pt>
                <c:pt idx="1510">
                  <c:v>2.0</c:v>
                </c:pt>
                <c:pt idx="1511">
                  <c:v>2.0</c:v>
                </c:pt>
                <c:pt idx="1512">
                  <c:v>2.0</c:v>
                </c:pt>
                <c:pt idx="1513">
                  <c:v>2.0</c:v>
                </c:pt>
                <c:pt idx="1514">
                  <c:v>3.0</c:v>
                </c:pt>
                <c:pt idx="1515">
                  <c:v>3.0</c:v>
                </c:pt>
                <c:pt idx="1516">
                  <c:v>3.0</c:v>
                </c:pt>
                <c:pt idx="1517">
                  <c:v>3.0</c:v>
                </c:pt>
                <c:pt idx="1518">
                  <c:v>3.0</c:v>
                </c:pt>
                <c:pt idx="1519">
                  <c:v>2.0</c:v>
                </c:pt>
                <c:pt idx="1520">
                  <c:v>2.0</c:v>
                </c:pt>
                <c:pt idx="1521">
                  <c:v>2.0</c:v>
                </c:pt>
                <c:pt idx="1522">
                  <c:v>2.0</c:v>
                </c:pt>
                <c:pt idx="1523">
                  <c:v>2.0</c:v>
                </c:pt>
                <c:pt idx="1524">
                  <c:v>4.0</c:v>
                </c:pt>
                <c:pt idx="1525">
                  <c:v>2.0</c:v>
                </c:pt>
                <c:pt idx="1526">
                  <c:v>4.0</c:v>
                </c:pt>
                <c:pt idx="1527">
                  <c:v>3.0</c:v>
                </c:pt>
                <c:pt idx="1528">
                  <c:v>3.0</c:v>
                </c:pt>
                <c:pt idx="1529">
                  <c:v>3.0</c:v>
                </c:pt>
                <c:pt idx="1530">
                  <c:v>3.0</c:v>
                </c:pt>
                <c:pt idx="1531">
                  <c:v>3.0</c:v>
                </c:pt>
                <c:pt idx="1532">
                  <c:v>4.0</c:v>
                </c:pt>
                <c:pt idx="1533">
                  <c:v>4.0</c:v>
                </c:pt>
                <c:pt idx="1534">
                  <c:v>4.0</c:v>
                </c:pt>
                <c:pt idx="1535">
                  <c:v>4.0</c:v>
                </c:pt>
                <c:pt idx="1536">
                  <c:v>4.0</c:v>
                </c:pt>
                <c:pt idx="1537">
                  <c:v>4.0</c:v>
                </c:pt>
                <c:pt idx="1538">
                  <c:v>4.0</c:v>
                </c:pt>
                <c:pt idx="1539">
                  <c:v>4.0</c:v>
                </c:pt>
                <c:pt idx="1540">
                  <c:v>4.0</c:v>
                </c:pt>
                <c:pt idx="1541">
                  <c:v>2.0</c:v>
                </c:pt>
                <c:pt idx="1542">
                  <c:v>2.0</c:v>
                </c:pt>
                <c:pt idx="1543">
                  <c:v>2.0</c:v>
                </c:pt>
                <c:pt idx="1544">
                  <c:v>2.0</c:v>
                </c:pt>
                <c:pt idx="1545">
                  <c:v>2.0</c:v>
                </c:pt>
                <c:pt idx="1546">
                  <c:v>3.0</c:v>
                </c:pt>
                <c:pt idx="1547">
                  <c:v>3.0</c:v>
                </c:pt>
                <c:pt idx="1548">
                  <c:v>3.0</c:v>
                </c:pt>
                <c:pt idx="1549">
                  <c:v>3.0</c:v>
                </c:pt>
                <c:pt idx="1550">
                  <c:v>2.0</c:v>
                </c:pt>
                <c:pt idx="1551">
                  <c:v>2.0</c:v>
                </c:pt>
                <c:pt idx="1552">
                  <c:v>2.0</c:v>
                </c:pt>
                <c:pt idx="1553">
                  <c:v>2.0</c:v>
                </c:pt>
                <c:pt idx="1554">
                  <c:v>4.0</c:v>
                </c:pt>
                <c:pt idx="1555">
                  <c:v>2.0</c:v>
                </c:pt>
                <c:pt idx="1556">
                  <c:v>4.0</c:v>
                </c:pt>
                <c:pt idx="1557">
                  <c:v>4.0</c:v>
                </c:pt>
                <c:pt idx="1558">
                  <c:v>4.0</c:v>
                </c:pt>
                <c:pt idx="1559">
                  <c:v>4.0</c:v>
                </c:pt>
                <c:pt idx="1560">
                  <c:v>4.0</c:v>
                </c:pt>
                <c:pt idx="1561">
                  <c:v>4.0</c:v>
                </c:pt>
                <c:pt idx="1562">
                  <c:v>3.0</c:v>
                </c:pt>
                <c:pt idx="1563">
                  <c:v>3.0</c:v>
                </c:pt>
                <c:pt idx="1564">
                  <c:v>3.0</c:v>
                </c:pt>
                <c:pt idx="1565">
                  <c:v>3.0</c:v>
                </c:pt>
                <c:pt idx="1566">
                  <c:v>3.0</c:v>
                </c:pt>
                <c:pt idx="1567">
                  <c:v>3.0</c:v>
                </c:pt>
                <c:pt idx="1568">
                  <c:v>4.0</c:v>
                </c:pt>
                <c:pt idx="1569">
                  <c:v>4.0</c:v>
                </c:pt>
                <c:pt idx="1570">
                  <c:v>4.0</c:v>
                </c:pt>
                <c:pt idx="1571">
                  <c:v>3.0</c:v>
                </c:pt>
                <c:pt idx="1572">
                  <c:v>3.0</c:v>
                </c:pt>
                <c:pt idx="1573">
                  <c:v>3.0</c:v>
                </c:pt>
                <c:pt idx="1574">
                  <c:v>3.0</c:v>
                </c:pt>
                <c:pt idx="1575">
                  <c:v>3.0</c:v>
                </c:pt>
                <c:pt idx="1576">
                  <c:v>2.0</c:v>
                </c:pt>
                <c:pt idx="1577">
                  <c:v>2.0</c:v>
                </c:pt>
                <c:pt idx="1578">
                  <c:v>2.0</c:v>
                </c:pt>
                <c:pt idx="1579">
                  <c:v>2.0</c:v>
                </c:pt>
                <c:pt idx="1580">
                  <c:v>2.0</c:v>
                </c:pt>
                <c:pt idx="1581">
                  <c:v>2.0</c:v>
                </c:pt>
                <c:pt idx="1582">
                  <c:v>2.0</c:v>
                </c:pt>
                <c:pt idx="1583">
                  <c:v>2.0</c:v>
                </c:pt>
                <c:pt idx="1584">
                  <c:v>2.0</c:v>
                </c:pt>
                <c:pt idx="1585">
                  <c:v>4.0</c:v>
                </c:pt>
                <c:pt idx="1586">
                  <c:v>2.0</c:v>
                </c:pt>
                <c:pt idx="1587">
                  <c:v>4.0</c:v>
                </c:pt>
                <c:pt idx="1588">
                  <c:v>4.0</c:v>
                </c:pt>
                <c:pt idx="1589">
                  <c:v>4.0</c:v>
                </c:pt>
                <c:pt idx="1590">
                  <c:v>4.0</c:v>
                </c:pt>
                <c:pt idx="1591">
                  <c:v>4.0</c:v>
                </c:pt>
                <c:pt idx="1592">
                  <c:v>4.0</c:v>
                </c:pt>
                <c:pt idx="1593">
                  <c:v>4.0</c:v>
                </c:pt>
                <c:pt idx="1594">
                  <c:v>3.0</c:v>
                </c:pt>
                <c:pt idx="1595">
                  <c:v>3.0</c:v>
                </c:pt>
                <c:pt idx="1596">
                  <c:v>3.0</c:v>
                </c:pt>
                <c:pt idx="1597">
                  <c:v>3.0</c:v>
                </c:pt>
                <c:pt idx="1598">
                  <c:v>3.0</c:v>
                </c:pt>
                <c:pt idx="1599">
                  <c:v>4.0</c:v>
                </c:pt>
                <c:pt idx="1600">
                  <c:v>4.0</c:v>
                </c:pt>
                <c:pt idx="1601">
                  <c:v>2.0</c:v>
                </c:pt>
                <c:pt idx="1602">
                  <c:v>2.0</c:v>
                </c:pt>
                <c:pt idx="1603">
                  <c:v>2.0</c:v>
                </c:pt>
                <c:pt idx="1604">
                  <c:v>3.0</c:v>
                </c:pt>
                <c:pt idx="1605">
                  <c:v>3.0</c:v>
                </c:pt>
                <c:pt idx="1606">
                  <c:v>3.0</c:v>
                </c:pt>
                <c:pt idx="1607">
                  <c:v>3.0</c:v>
                </c:pt>
                <c:pt idx="1608">
                  <c:v>3.0</c:v>
                </c:pt>
                <c:pt idx="1609">
                  <c:v>2.0</c:v>
                </c:pt>
                <c:pt idx="1610">
                  <c:v>2.0</c:v>
                </c:pt>
                <c:pt idx="1611">
                  <c:v>4.0</c:v>
                </c:pt>
                <c:pt idx="1612">
                  <c:v>4.0</c:v>
                </c:pt>
                <c:pt idx="1613">
                  <c:v>4.0</c:v>
                </c:pt>
                <c:pt idx="1614">
                  <c:v>4.0</c:v>
                </c:pt>
                <c:pt idx="1615">
                  <c:v>4.0</c:v>
                </c:pt>
                <c:pt idx="1616">
                  <c:v>2.0</c:v>
                </c:pt>
                <c:pt idx="1617">
                  <c:v>2.0</c:v>
                </c:pt>
                <c:pt idx="1618">
                  <c:v>2.0</c:v>
                </c:pt>
                <c:pt idx="1619">
                  <c:v>2.0</c:v>
                </c:pt>
                <c:pt idx="1620">
                  <c:v>2.0</c:v>
                </c:pt>
                <c:pt idx="1621">
                  <c:v>3.0</c:v>
                </c:pt>
                <c:pt idx="1622">
                  <c:v>3.0</c:v>
                </c:pt>
                <c:pt idx="1623">
                  <c:v>3.0</c:v>
                </c:pt>
                <c:pt idx="1624">
                  <c:v>3.0</c:v>
                </c:pt>
                <c:pt idx="1625">
                  <c:v>3.0</c:v>
                </c:pt>
                <c:pt idx="1626">
                  <c:v>2.0</c:v>
                </c:pt>
                <c:pt idx="1627">
                  <c:v>2.0</c:v>
                </c:pt>
                <c:pt idx="1628">
                  <c:v>2.0</c:v>
                </c:pt>
                <c:pt idx="1629">
                  <c:v>2.0</c:v>
                </c:pt>
                <c:pt idx="1630">
                  <c:v>2.0</c:v>
                </c:pt>
                <c:pt idx="1631">
                  <c:v>4.0</c:v>
                </c:pt>
                <c:pt idx="1632">
                  <c:v>4.0</c:v>
                </c:pt>
                <c:pt idx="1633">
                  <c:v>4.0</c:v>
                </c:pt>
                <c:pt idx="1634">
                  <c:v>4.0</c:v>
                </c:pt>
                <c:pt idx="1635">
                  <c:v>4.0</c:v>
                </c:pt>
                <c:pt idx="1636">
                  <c:v>4.0</c:v>
                </c:pt>
                <c:pt idx="1637">
                  <c:v>4.0</c:v>
                </c:pt>
                <c:pt idx="1638">
                  <c:v>4.0</c:v>
                </c:pt>
                <c:pt idx="1639">
                  <c:v>4.0</c:v>
                </c:pt>
                <c:pt idx="1640">
                  <c:v>3.0</c:v>
                </c:pt>
                <c:pt idx="1641">
                  <c:v>3.0</c:v>
                </c:pt>
                <c:pt idx="1642">
                  <c:v>4.0</c:v>
                </c:pt>
                <c:pt idx="1643">
                  <c:v>3.0</c:v>
                </c:pt>
                <c:pt idx="1644">
                  <c:v>3.0</c:v>
                </c:pt>
                <c:pt idx="1645">
                  <c:v>3.0</c:v>
                </c:pt>
                <c:pt idx="1646">
                  <c:v>3.0</c:v>
                </c:pt>
                <c:pt idx="1647">
                  <c:v>3.0</c:v>
                </c:pt>
                <c:pt idx="1648">
                  <c:v>3.0</c:v>
                </c:pt>
                <c:pt idx="1649">
                  <c:v>3.0</c:v>
                </c:pt>
                <c:pt idx="1650">
                  <c:v>3.0</c:v>
                </c:pt>
                <c:pt idx="1651">
                  <c:v>2.0</c:v>
                </c:pt>
                <c:pt idx="1652">
                  <c:v>2.0</c:v>
                </c:pt>
                <c:pt idx="1653">
                  <c:v>2.0</c:v>
                </c:pt>
                <c:pt idx="1654">
                  <c:v>2.0</c:v>
                </c:pt>
                <c:pt idx="1655">
                  <c:v>2.0</c:v>
                </c:pt>
                <c:pt idx="1656">
                  <c:v>2.0</c:v>
                </c:pt>
                <c:pt idx="1657">
                  <c:v>2.0</c:v>
                </c:pt>
                <c:pt idx="1658">
                  <c:v>2.0</c:v>
                </c:pt>
                <c:pt idx="1659">
                  <c:v>2.0</c:v>
                </c:pt>
                <c:pt idx="1660">
                  <c:v>4.0</c:v>
                </c:pt>
                <c:pt idx="1661">
                  <c:v>4.0</c:v>
                </c:pt>
                <c:pt idx="1662">
                  <c:v>4.0</c:v>
                </c:pt>
                <c:pt idx="1663">
                  <c:v>4.0</c:v>
                </c:pt>
                <c:pt idx="1664">
                  <c:v>4.0</c:v>
                </c:pt>
                <c:pt idx="1665">
                  <c:v>4.0</c:v>
                </c:pt>
                <c:pt idx="1666">
                  <c:v>4.0</c:v>
                </c:pt>
                <c:pt idx="1667">
                  <c:v>4.0</c:v>
                </c:pt>
                <c:pt idx="1668">
                  <c:v>4.0</c:v>
                </c:pt>
                <c:pt idx="1669">
                  <c:v>4.0</c:v>
                </c:pt>
                <c:pt idx="1670">
                  <c:v>3.0</c:v>
                </c:pt>
                <c:pt idx="1671">
                  <c:v>3.0</c:v>
                </c:pt>
                <c:pt idx="1672">
                  <c:v>3.0</c:v>
                </c:pt>
                <c:pt idx="1673">
                  <c:v>3.0</c:v>
                </c:pt>
                <c:pt idx="1674">
                  <c:v>3.0</c:v>
                </c:pt>
                <c:pt idx="1675">
                  <c:v>3.0</c:v>
                </c:pt>
                <c:pt idx="1676">
                  <c:v>3.0</c:v>
                </c:pt>
                <c:pt idx="1677">
                  <c:v>3.0</c:v>
                </c:pt>
                <c:pt idx="1678">
                  <c:v>3.0</c:v>
                </c:pt>
                <c:pt idx="1679">
                  <c:v>3.0</c:v>
                </c:pt>
                <c:pt idx="1680">
                  <c:v>2.0</c:v>
                </c:pt>
                <c:pt idx="1681">
                  <c:v>2.0</c:v>
                </c:pt>
                <c:pt idx="1682">
                  <c:v>2.0</c:v>
                </c:pt>
                <c:pt idx="1683">
                  <c:v>2.0</c:v>
                </c:pt>
                <c:pt idx="1684">
                  <c:v>2.0</c:v>
                </c:pt>
                <c:pt idx="1685">
                  <c:v>4.0</c:v>
                </c:pt>
                <c:pt idx="1686">
                  <c:v>4.0</c:v>
                </c:pt>
                <c:pt idx="1687">
                  <c:v>4.0</c:v>
                </c:pt>
                <c:pt idx="1688">
                  <c:v>4.0</c:v>
                </c:pt>
                <c:pt idx="1689">
                  <c:v>4.0</c:v>
                </c:pt>
                <c:pt idx="1690">
                  <c:v>2.0</c:v>
                </c:pt>
                <c:pt idx="1691">
                  <c:v>2.0</c:v>
                </c:pt>
                <c:pt idx="1692">
                  <c:v>2.0</c:v>
                </c:pt>
                <c:pt idx="1693">
                  <c:v>2.0</c:v>
                </c:pt>
                <c:pt idx="1694">
                  <c:v>2.0</c:v>
                </c:pt>
                <c:pt idx="1695">
                  <c:v>3.0</c:v>
                </c:pt>
                <c:pt idx="1696">
                  <c:v>3.0</c:v>
                </c:pt>
                <c:pt idx="1697">
                  <c:v>3.0</c:v>
                </c:pt>
                <c:pt idx="1698">
                  <c:v>3.0</c:v>
                </c:pt>
                <c:pt idx="1699">
                  <c:v>3.0</c:v>
                </c:pt>
                <c:pt idx="1700">
                  <c:v>2.0</c:v>
                </c:pt>
                <c:pt idx="1701">
                  <c:v>4.0</c:v>
                </c:pt>
                <c:pt idx="1702">
                  <c:v>4.0</c:v>
                </c:pt>
                <c:pt idx="1703">
                  <c:v>4.0</c:v>
                </c:pt>
                <c:pt idx="1704">
                  <c:v>4.0</c:v>
                </c:pt>
                <c:pt idx="1705">
                  <c:v>4.0</c:v>
                </c:pt>
                <c:pt idx="1706">
                  <c:v>4.0</c:v>
                </c:pt>
                <c:pt idx="1707">
                  <c:v>4.0</c:v>
                </c:pt>
                <c:pt idx="1708">
                  <c:v>4.0</c:v>
                </c:pt>
                <c:pt idx="1709">
                  <c:v>4.0</c:v>
                </c:pt>
                <c:pt idx="1710">
                  <c:v>3.0</c:v>
                </c:pt>
                <c:pt idx="1711">
                  <c:v>3.0</c:v>
                </c:pt>
                <c:pt idx="1712">
                  <c:v>3.0</c:v>
                </c:pt>
                <c:pt idx="1713">
                  <c:v>3.0</c:v>
                </c:pt>
                <c:pt idx="1714">
                  <c:v>3.0</c:v>
                </c:pt>
                <c:pt idx="1715">
                  <c:v>3.0</c:v>
                </c:pt>
                <c:pt idx="1716">
                  <c:v>3.0</c:v>
                </c:pt>
                <c:pt idx="1717">
                  <c:v>3.0</c:v>
                </c:pt>
                <c:pt idx="1718">
                  <c:v>3.0</c:v>
                </c:pt>
                <c:pt idx="1719">
                  <c:v>3.0</c:v>
                </c:pt>
                <c:pt idx="1720">
                  <c:v>4.0</c:v>
                </c:pt>
                <c:pt idx="1721">
                  <c:v>4.0</c:v>
                </c:pt>
                <c:pt idx="1722">
                  <c:v>4.0</c:v>
                </c:pt>
                <c:pt idx="1723">
                  <c:v>4.0</c:v>
                </c:pt>
                <c:pt idx="1724">
                  <c:v>4.0</c:v>
                </c:pt>
                <c:pt idx="1725">
                  <c:v>3.0</c:v>
                </c:pt>
                <c:pt idx="1726">
                  <c:v>3.0</c:v>
                </c:pt>
                <c:pt idx="1727">
                  <c:v>3.0</c:v>
                </c:pt>
                <c:pt idx="1728">
                  <c:v>3.0</c:v>
                </c:pt>
                <c:pt idx="1729">
                  <c:v>3.0</c:v>
                </c:pt>
                <c:pt idx="1730">
                  <c:v>4.0</c:v>
                </c:pt>
                <c:pt idx="1731">
                  <c:v>4.0</c:v>
                </c:pt>
                <c:pt idx="1732">
                  <c:v>4.0</c:v>
                </c:pt>
                <c:pt idx="1733">
                  <c:v>4.0</c:v>
                </c:pt>
                <c:pt idx="1734">
                  <c:v>4.0</c:v>
                </c:pt>
                <c:pt idx="1735">
                  <c:v>4.0</c:v>
                </c:pt>
                <c:pt idx="1736">
                  <c:v>4.0</c:v>
                </c:pt>
                <c:pt idx="1737">
                  <c:v>4.0</c:v>
                </c:pt>
                <c:pt idx="1738">
                  <c:v>4.0</c:v>
                </c:pt>
                <c:pt idx="1739">
                  <c:v>4.0</c:v>
                </c:pt>
                <c:pt idx="1740">
                  <c:v>4.0</c:v>
                </c:pt>
                <c:pt idx="1741">
                  <c:v>3.0</c:v>
                </c:pt>
                <c:pt idx="1742">
                  <c:v>3.0</c:v>
                </c:pt>
                <c:pt idx="1743">
                  <c:v>3.0</c:v>
                </c:pt>
                <c:pt idx="1744">
                  <c:v>3.0</c:v>
                </c:pt>
                <c:pt idx="1745">
                  <c:v>3.0</c:v>
                </c:pt>
                <c:pt idx="1746">
                  <c:v>3.0</c:v>
                </c:pt>
                <c:pt idx="1747">
                  <c:v>3.0</c:v>
                </c:pt>
                <c:pt idx="1748">
                  <c:v>4.0</c:v>
                </c:pt>
                <c:pt idx="1749">
                  <c:v>4.0</c:v>
                </c:pt>
                <c:pt idx="1750">
                  <c:v>3.0</c:v>
                </c:pt>
                <c:pt idx="1751">
                  <c:v>3.0</c:v>
                </c:pt>
                <c:pt idx="1752">
                  <c:v>3.0</c:v>
                </c:pt>
                <c:pt idx="1753">
                  <c:v>3.0</c:v>
                </c:pt>
                <c:pt idx="1754">
                  <c:v>3.0</c:v>
                </c:pt>
                <c:pt idx="1755">
                  <c:v>4.0</c:v>
                </c:pt>
                <c:pt idx="1756">
                  <c:v>4.0</c:v>
                </c:pt>
                <c:pt idx="1757">
                  <c:v>4.0</c:v>
                </c:pt>
                <c:pt idx="1758">
                  <c:v>4.0</c:v>
                </c:pt>
                <c:pt idx="1759">
                  <c:v>3.0</c:v>
                </c:pt>
                <c:pt idx="1760">
                  <c:v>3.0</c:v>
                </c:pt>
                <c:pt idx="1761">
                  <c:v>3.0</c:v>
                </c:pt>
                <c:pt idx="1762">
                  <c:v>3.0</c:v>
                </c:pt>
                <c:pt idx="1763">
                  <c:v>3.0</c:v>
                </c:pt>
                <c:pt idx="1764">
                  <c:v>4.0</c:v>
                </c:pt>
                <c:pt idx="1765">
                  <c:v>4.0</c:v>
                </c:pt>
                <c:pt idx="1766">
                  <c:v>4.0</c:v>
                </c:pt>
                <c:pt idx="1767">
                  <c:v>4.0</c:v>
                </c:pt>
                <c:pt idx="1768">
                  <c:v>4.0</c:v>
                </c:pt>
                <c:pt idx="1769">
                  <c:v>4.0</c:v>
                </c:pt>
                <c:pt idx="1770">
                  <c:v>4.0</c:v>
                </c:pt>
                <c:pt idx="1771">
                  <c:v>4.0</c:v>
                </c:pt>
                <c:pt idx="1772">
                  <c:v>4.0</c:v>
                </c:pt>
                <c:pt idx="1773">
                  <c:v>4.0</c:v>
                </c:pt>
                <c:pt idx="1774">
                  <c:v>4.0</c:v>
                </c:pt>
                <c:pt idx="1775">
                  <c:v>3.0</c:v>
                </c:pt>
                <c:pt idx="1776">
                  <c:v>3.0</c:v>
                </c:pt>
                <c:pt idx="1777">
                  <c:v>3.0</c:v>
                </c:pt>
                <c:pt idx="1778">
                  <c:v>3.0</c:v>
                </c:pt>
                <c:pt idx="1779">
                  <c:v>3.0</c:v>
                </c:pt>
                <c:pt idx="1780">
                  <c:v>3.0</c:v>
                </c:pt>
                <c:pt idx="1781">
                  <c:v>3.0</c:v>
                </c:pt>
                <c:pt idx="1782">
                  <c:v>3.0</c:v>
                </c:pt>
                <c:pt idx="1783">
                  <c:v>3.0</c:v>
                </c:pt>
                <c:pt idx="1784">
                  <c:v>3.0</c:v>
                </c:pt>
                <c:pt idx="1785">
                  <c:v>4.0</c:v>
                </c:pt>
                <c:pt idx="1786">
                  <c:v>4.0</c:v>
                </c:pt>
                <c:pt idx="1787">
                  <c:v>4.0</c:v>
                </c:pt>
                <c:pt idx="1788">
                  <c:v>4.0</c:v>
                </c:pt>
                <c:pt idx="1789">
                  <c:v>4.0</c:v>
                </c:pt>
                <c:pt idx="1790">
                  <c:v>3.0</c:v>
                </c:pt>
                <c:pt idx="1791">
                  <c:v>3.0</c:v>
                </c:pt>
                <c:pt idx="1792">
                  <c:v>3.0</c:v>
                </c:pt>
                <c:pt idx="1793">
                  <c:v>3.0</c:v>
                </c:pt>
                <c:pt idx="1794">
                  <c:v>3.0</c:v>
                </c:pt>
                <c:pt idx="1795">
                  <c:v>4.0</c:v>
                </c:pt>
                <c:pt idx="1796">
                  <c:v>4.0</c:v>
                </c:pt>
                <c:pt idx="1797">
                  <c:v>4.0</c:v>
                </c:pt>
                <c:pt idx="1798">
                  <c:v>4.0</c:v>
                </c:pt>
                <c:pt idx="1799">
                  <c:v>4.0</c:v>
                </c:pt>
                <c:pt idx="1800">
                  <c:v>4.0</c:v>
                </c:pt>
                <c:pt idx="1801">
                  <c:v>4.0</c:v>
                </c:pt>
                <c:pt idx="1802">
                  <c:v>4.0</c:v>
                </c:pt>
                <c:pt idx="1803">
                  <c:v>4.0</c:v>
                </c:pt>
                <c:pt idx="1804">
                  <c:v>4.0</c:v>
                </c:pt>
                <c:pt idx="1805">
                  <c:v>3.0</c:v>
                </c:pt>
                <c:pt idx="1806">
                  <c:v>3.0</c:v>
                </c:pt>
                <c:pt idx="1807">
                  <c:v>3.0</c:v>
                </c:pt>
                <c:pt idx="1808">
                  <c:v>3.0</c:v>
                </c:pt>
                <c:pt idx="1809">
                  <c:v>3.0</c:v>
                </c:pt>
                <c:pt idx="1810">
                  <c:v>4.0</c:v>
                </c:pt>
                <c:pt idx="1811">
                  <c:v>4.0</c:v>
                </c:pt>
                <c:pt idx="1812">
                  <c:v>3.0</c:v>
                </c:pt>
                <c:pt idx="1813">
                  <c:v>3.0</c:v>
                </c:pt>
                <c:pt idx="1814">
                  <c:v>3.0</c:v>
                </c:pt>
                <c:pt idx="1815">
                  <c:v>3.0</c:v>
                </c:pt>
                <c:pt idx="1816">
                  <c:v>3.0</c:v>
                </c:pt>
                <c:pt idx="1817">
                  <c:v>3.0</c:v>
                </c:pt>
                <c:pt idx="1818">
                  <c:v>3.0</c:v>
                </c:pt>
                <c:pt idx="1819">
                  <c:v>4.0</c:v>
                </c:pt>
                <c:pt idx="1820">
                  <c:v>4.0</c:v>
                </c:pt>
                <c:pt idx="1821">
                  <c:v>4.0</c:v>
                </c:pt>
                <c:pt idx="1822">
                  <c:v>4.0</c:v>
                </c:pt>
                <c:pt idx="1823">
                  <c:v>3.0</c:v>
                </c:pt>
                <c:pt idx="1824">
                  <c:v>3.0</c:v>
                </c:pt>
                <c:pt idx="1825">
                  <c:v>3.0</c:v>
                </c:pt>
                <c:pt idx="1826">
                  <c:v>3.0</c:v>
                </c:pt>
                <c:pt idx="1827">
                  <c:v>3.0</c:v>
                </c:pt>
                <c:pt idx="1828">
                  <c:v>4.0</c:v>
                </c:pt>
                <c:pt idx="1829">
                  <c:v>4.0</c:v>
                </c:pt>
                <c:pt idx="1830">
                  <c:v>4.0</c:v>
                </c:pt>
                <c:pt idx="1831">
                  <c:v>4.0</c:v>
                </c:pt>
                <c:pt idx="1832">
                  <c:v>4.0</c:v>
                </c:pt>
                <c:pt idx="1833">
                  <c:v>4.0</c:v>
                </c:pt>
                <c:pt idx="1834">
                  <c:v>4.0</c:v>
                </c:pt>
                <c:pt idx="1835">
                  <c:v>4.0</c:v>
                </c:pt>
                <c:pt idx="1836">
                  <c:v>4.0</c:v>
                </c:pt>
                <c:pt idx="1837">
                  <c:v>4.0</c:v>
                </c:pt>
                <c:pt idx="1838">
                  <c:v>4.0</c:v>
                </c:pt>
                <c:pt idx="1839">
                  <c:v>3.0</c:v>
                </c:pt>
                <c:pt idx="1840">
                  <c:v>3.0</c:v>
                </c:pt>
                <c:pt idx="1841">
                  <c:v>3.0</c:v>
                </c:pt>
                <c:pt idx="1842">
                  <c:v>3.0</c:v>
                </c:pt>
                <c:pt idx="1843">
                  <c:v>3.0</c:v>
                </c:pt>
                <c:pt idx="1844">
                  <c:v>4.0</c:v>
                </c:pt>
                <c:pt idx="1845">
                  <c:v>4.0</c:v>
                </c:pt>
                <c:pt idx="1846">
                  <c:v>4.0</c:v>
                </c:pt>
                <c:pt idx="1847">
                  <c:v>4.0</c:v>
                </c:pt>
                <c:pt idx="1848">
                  <c:v>4.0</c:v>
                </c:pt>
                <c:pt idx="1849">
                  <c:v>3.0</c:v>
                </c:pt>
                <c:pt idx="1850">
                  <c:v>3.0</c:v>
                </c:pt>
                <c:pt idx="1851">
                  <c:v>3.0</c:v>
                </c:pt>
                <c:pt idx="1852">
                  <c:v>3.0</c:v>
                </c:pt>
                <c:pt idx="1853">
                  <c:v>3.0</c:v>
                </c:pt>
                <c:pt idx="1854">
                  <c:v>3.0</c:v>
                </c:pt>
                <c:pt idx="1855">
                  <c:v>3.0</c:v>
                </c:pt>
                <c:pt idx="1856">
                  <c:v>3.0</c:v>
                </c:pt>
                <c:pt idx="1857">
                  <c:v>3.0</c:v>
                </c:pt>
                <c:pt idx="1858">
                  <c:v>3.0</c:v>
                </c:pt>
                <c:pt idx="1859">
                  <c:v>4.0</c:v>
                </c:pt>
                <c:pt idx="1860">
                  <c:v>4.0</c:v>
                </c:pt>
                <c:pt idx="1861">
                  <c:v>4.0</c:v>
                </c:pt>
                <c:pt idx="1862">
                  <c:v>4.0</c:v>
                </c:pt>
                <c:pt idx="1863">
                  <c:v>4.0</c:v>
                </c:pt>
                <c:pt idx="1864">
                  <c:v>4.0</c:v>
                </c:pt>
                <c:pt idx="1865">
                  <c:v>4.0</c:v>
                </c:pt>
                <c:pt idx="1866">
                  <c:v>4.0</c:v>
                </c:pt>
                <c:pt idx="1867">
                  <c:v>4.0</c:v>
                </c:pt>
                <c:pt idx="1868">
                  <c:v>4.0</c:v>
                </c:pt>
                <c:pt idx="1869">
                  <c:v>3.0</c:v>
                </c:pt>
                <c:pt idx="1870">
                  <c:v>3.0</c:v>
                </c:pt>
                <c:pt idx="1871">
                  <c:v>3.0</c:v>
                </c:pt>
                <c:pt idx="1872">
                  <c:v>3.0</c:v>
                </c:pt>
                <c:pt idx="1873">
                  <c:v>3.0</c:v>
                </c:pt>
                <c:pt idx="1874">
                  <c:v>4.0</c:v>
                </c:pt>
                <c:pt idx="1875">
                  <c:v>4.0</c:v>
                </c:pt>
                <c:pt idx="1876">
                  <c:v>4.0</c:v>
                </c:pt>
                <c:pt idx="1877">
                  <c:v>4.0</c:v>
                </c:pt>
                <c:pt idx="1878">
                  <c:v>4.0</c:v>
                </c:pt>
                <c:pt idx="1879">
                  <c:v>3.0</c:v>
                </c:pt>
                <c:pt idx="1880">
                  <c:v>3.0</c:v>
                </c:pt>
                <c:pt idx="1881">
                  <c:v>3.0</c:v>
                </c:pt>
                <c:pt idx="1882">
                  <c:v>3.0</c:v>
                </c:pt>
                <c:pt idx="1883">
                  <c:v>3.0</c:v>
                </c:pt>
                <c:pt idx="1884">
                  <c:v>3.0</c:v>
                </c:pt>
                <c:pt idx="1885">
                  <c:v>3.0</c:v>
                </c:pt>
                <c:pt idx="1886">
                  <c:v>3.0</c:v>
                </c:pt>
                <c:pt idx="1887">
                  <c:v>3.0</c:v>
                </c:pt>
                <c:pt idx="1888">
                  <c:v>3.0</c:v>
                </c:pt>
                <c:pt idx="1889">
                  <c:v>4.0</c:v>
                </c:pt>
                <c:pt idx="1890">
                  <c:v>4.0</c:v>
                </c:pt>
                <c:pt idx="1891">
                  <c:v>4.0</c:v>
                </c:pt>
                <c:pt idx="1892">
                  <c:v>4.0</c:v>
                </c:pt>
                <c:pt idx="1893">
                  <c:v>4.0</c:v>
                </c:pt>
                <c:pt idx="1894">
                  <c:v>4.0</c:v>
                </c:pt>
                <c:pt idx="1895">
                  <c:v>4.0</c:v>
                </c:pt>
                <c:pt idx="1896">
                  <c:v>4.0</c:v>
                </c:pt>
                <c:pt idx="1897">
                  <c:v>4.0</c:v>
                </c:pt>
                <c:pt idx="1898">
                  <c:v>4.0</c:v>
                </c:pt>
                <c:pt idx="1899">
                  <c:v>3.0</c:v>
                </c:pt>
                <c:pt idx="1900">
                  <c:v>3.0</c:v>
                </c:pt>
                <c:pt idx="1901">
                  <c:v>3.0</c:v>
                </c:pt>
                <c:pt idx="1902">
                  <c:v>3.0</c:v>
                </c:pt>
                <c:pt idx="1903">
                  <c:v>3.0</c:v>
                </c:pt>
                <c:pt idx="1904">
                  <c:v>4.0</c:v>
                </c:pt>
                <c:pt idx="1905">
                  <c:v>4.0</c:v>
                </c:pt>
                <c:pt idx="1906">
                  <c:v>4.0</c:v>
                </c:pt>
                <c:pt idx="1907">
                  <c:v>4.0</c:v>
                </c:pt>
                <c:pt idx="1908">
                  <c:v>4.0</c:v>
                </c:pt>
                <c:pt idx="1909">
                  <c:v>3.0</c:v>
                </c:pt>
                <c:pt idx="1910">
                  <c:v>3.0</c:v>
                </c:pt>
                <c:pt idx="1911">
                  <c:v>3.0</c:v>
                </c:pt>
                <c:pt idx="1912">
                  <c:v>3.0</c:v>
                </c:pt>
                <c:pt idx="1913">
                  <c:v>3.0</c:v>
                </c:pt>
                <c:pt idx="1914">
                  <c:v>3.0</c:v>
                </c:pt>
                <c:pt idx="1915">
                  <c:v>3.0</c:v>
                </c:pt>
                <c:pt idx="1916">
                  <c:v>3.0</c:v>
                </c:pt>
                <c:pt idx="1917">
                  <c:v>3.0</c:v>
                </c:pt>
                <c:pt idx="1918">
                  <c:v>3.0</c:v>
                </c:pt>
                <c:pt idx="1919">
                  <c:v>4.0</c:v>
                </c:pt>
                <c:pt idx="1920">
                  <c:v>4.0</c:v>
                </c:pt>
                <c:pt idx="1921">
                  <c:v>3.0</c:v>
                </c:pt>
                <c:pt idx="1922">
                  <c:v>3.0</c:v>
                </c:pt>
                <c:pt idx="1923">
                  <c:v>3.0</c:v>
                </c:pt>
                <c:pt idx="1924">
                  <c:v>3.0</c:v>
                </c:pt>
                <c:pt idx="1925">
                  <c:v>3.0</c:v>
                </c:pt>
                <c:pt idx="1926">
                  <c:v>3.0</c:v>
                </c:pt>
                <c:pt idx="1927">
                  <c:v>3.0</c:v>
                </c:pt>
                <c:pt idx="1928">
                  <c:v>3.0</c:v>
                </c:pt>
                <c:pt idx="1929">
                  <c:v>3.0</c:v>
                </c:pt>
                <c:pt idx="1930">
                  <c:v>3.0</c:v>
                </c:pt>
                <c:pt idx="1931">
                  <c:v>3.0</c:v>
                </c:pt>
                <c:pt idx="1932">
                  <c:v>3.0</c:v>
                </c:pt>
                <c:pt idx="1933">
                  <c:v>3.0</c:v>
                </c:pt>
                <c:pt idx="1934">
                  <c:v>3.0</c:v>
                </c:pt>
                <c:pt idx="1935">
                  <c:v>3.0</c:v>
                </c:pt>
                <c:pt idx="1936">
                  <c:v>3.0</c:v>
                </c:pt>
                <c:pt idx="1937">
                  <c:v>3.0</c:v>
                </c:pt>
                <c:pt idx="1938">
                  <c:v>3.0</c:v>
                </c:pt>
                <c:pt idx="1939">
                  <c:v>3.0</c:v>
                </c:pt>
                <c:pt idx="1940">
                  <c:v>3.0</c:v>
                </c:pt>
                <c:pt idx="1941">
                  <c:v>3.0</c:v>
                </c:pt>
                <c:pt idx="1942">
                  <c:v>3.0</c:v>
                </c:pt>
                <c:pt idx="1943">
                  <c:v>3.0</c:v>
                </c:pt>
                <c:pt idx="1944">
                  <c:v>3.0</c:v>
                </c:pt>
                <c:pt idx="1945">
                  <c:v>3.0</c:v>
                </c:pt>
                <c:pt idx="1946">
                  <c:v>3.0</c:v>
                </c:pt>
                <c:pt idx="1947">
                  <c:v>3.0</c:v>
                </c:pt>
                <c:pt idx="1948">
                  <c:v>3.0</c:v>
                </c:pt>
                <c:pt idx="1949">
                  <c:v>3.0</c:v>
                </c:pt>
                <c:pt idx="1950">
                  <c:v>3.0</c:v>
                </c:pt>
                <c:pt idx="1951">
                  <c:v>3.0</c:v>
                </c:pt>
                <c:pt idx="1952">
                  <c:v>3.0</c:v>
                </c:pt>
                <c:pt idx="1953">
                  <c:v>3.0</c:v>
                </c:pt>
                <c:pt idx="1954">
                  <c:v>3.0</c:v>
                </c:pt>
                <c:pt idx="1955">
                  <c:v>3.0</c:v>
                </c:pt>
                <c:pt idx="1956">
                  <c:v>3.0</c:v>
                </c:pt>
                <c:pt idx="1957">
                  <c:v>3.0</c:v>
                </c:pt>
                <c:pt idx="1958">
                  <c:v>3.0</c:v>
                </c:pt>
                <c:pt idx="1959">
                  <c:v>3.0</c:v>
                </c:pt>
                <c:pt idx="1960">
                  <c:v>3.0</c:v>
                </c:pt>
                <c:pt idx="1961">
                  <c:v>3.0</c:v>
                </c:pt>
                <c:pt idx="1962">
                  <c:v>3.0</c:v>
                </c:pt>
                <c:pt idx="1963">
                  <c:v>3.0</c:v>
                </c:pt>
                <c:pt idx="1964">
                  <c:v>3.0</c:v>
                </c:pt>
                <c:pt idx="1965">
                  <c:v>3.0</c:v>
                </c:pt>
                <c:pt idx="1966">
                  <c:v>3.0</c:v>
                </c:pt>
                <c:pt idx="1967">
                  <c:v>3.0</c:v>
                </c:pt>
                <c:pt idx="1968">
                  <c:v>3.0</c:v>
                </c:pt>
                <c:pt idx="1969">
                  <c:v>3.0</c:v>
                </c:pt>
                <c:pt idx="1970">
                  <c:v>3.0</c:v>
                </c:pt>
                <c:pt idx="1971">
                  <c:v>3.0</c:v>
                </c:pt>
                <c:pt idx="1972">
                  <c:v>3.0</c:v>
                </c:pt>
                <c:pt idx="1973">
                  <c:v>3.0</c:v>
                </c:pt>
                <c:pt idx="1974">
                  <c:v>3.0</c:v>
                </c:pt>
                <c:pt idx="1975">
                  <c:v>3.0</c:v>
                </c:pt>
                <c:pt idx="1976">
                  <c:v>3.0</c:v>
                </c:pt>
                <c:pt idx="1977">
                  <c:v>3.0</c:v>
                </c:pt>
                <c:pt idx="1978">
                  <c:v>3.0</c:v>
                </c:pt>
                <c:pt idx="1979">
                  <c:v>3.0</c:v>
                </c:pt>
                <c:pt idx="1980">
                  <c:v>3.0</c:v>
                </c:pt>
                <c:pt idx="1981">
                  <c:v>3.0</c:v>
                </c:pt>
                <c:pt idx="1982">
                  <c:v>3.0</c:v>
                </c:pt>
                <c:pt idx="1983">
                  <c:v>3.0</c:v>
                </c:pt>
                <c:pt idx="1984">
                  <c:v>3.0</c:v>
                </c:pt>
                <c:pt idx="1985">
                  <c:v>3.0</c:v>
                </c:pt>
                <c:pt idx="1986">
                  <c:v>3.0</c:v>
                </c:pt>
                <c:pt idx="1987">
                  <c:v>3.0</c:v>
                </c:pt>
                <c:pt idx="1988">
                  <c:v>3.0</c:v>
                </c:pt>
                <c:pt idx="1989">
                  <c:v>3.0</c:v>
                </c:pt>
                <c:pt idx="1990">
                  <c:v>3.0</c:v>
                </c:pt>
                <c:pt idx="1991">
                  <c:v>3.0</c:v>
                </c:pt>
                <c:pt idx="1992">
                  <c:v>3.0</c:v>
                </c:pt>
                <c:pt idx="1993">
                  <c:v>3.0</c:v>
                </c:pt>
                <c:pt idx="1994">
                  <c:v>3.0</c:v>
                </c:pt>
                <c:pt idx="1995">
                  <c:v>3.0</c:v>
                </c:pt>
                <c:pt idx="1996">
                  <c:v>3.0</c:v>
                </c:pt>
                <c:pt idx="1997">
                  <c:v>3.0</c:v>
                </c:pt>
                <c:pt idx="1998">
                  <c:v>3.0</c:v>
                </c:pt>
                <c:pt idx="1999">
                  <c:v>3.0</c:v>
                </c:pt>
                <c:pt idx="2000">
                  <c:v>3.0</c:v>
                </c:pt>
                <c:pt idx="2001">
                  <c:v>3.0</c:v>
                </c:pt>
                <c:pt idx="2002">
                  <c:v>3.0</c:v>
                </c:pt>
                <c:pt idx="2003">
                  <c:v>3.0</c:v>
                </c:pt>
                <c:pt idx="2004">
                  <c:v>3.0</c:v>
                </c:pt>
                <c:pt idx="2005">
                  <c:v>3.0</c:v>
                </c:pt>
                <c:pt idx="2006">
                  <c:v>3.0</c:v>
                </c:pt>
                <c:pt idx="2007">
                  <c:v>3.0</c:v>
                </c:pt>
                <c:pt idx="2008">
                  <c:v>3.0</c:v>
                </c:pt>
                <c:pt idx="2009">
                  <c:v>3.0</c:v>
                </c:pt>
                <c:pt idx="2010">
                  <c:v>3.0</c:v>
                </c:pt>
                <c:pt idx="2011">
                  <c:v>3.0</c:v>
                </c:pt>
                <c:pt idx="2012">
                  <c:v>3.0</c:v>
                </c:pt>
                <c:pt idx="2013">
                  <c:v>3.0</c:v>
                </c:pt>
                <c:pt idx="2014">
                  <c:v>3.0</c:v>
                </c:pt>
                <c:pt idx="2015">
                  <c:v>3.0</c:v>
                </c:pt>
                <c:pt idx="2016">
                  <c:v>3.0</c:v>
                </c:pt>
                <c:pt idx="2017">
                  <c:v>3.0</c:v>
                </c:pt>
                <c:pt idx="2018">
                  <c:v>3.0</c:v>
                </c:pt>
                <c:pt idx="2019">
                  <c:v>3.0</c:v>
                </c:pt>
                <c:pt idx="2020">
                  <c:v>3.0</c:v>
                </c:pt>
                <c:pt idx="2021">
                  <c:v>3.0</c:v>
                </c:pt>
                <c:pt idx="2022">
                  <c:v>3.0</c:v>
                </c:pt>
                <c:pt idx="2023">
                  <c:v>3.0</c:v>
                </c:pt>
                <c:pt idx="2024">
                  <c:v>3.0</c:v>
                </c:pt>
                <c:pt idx="2025">
                  <c:v>3.0</c:v>
                </c:pt>
                <c:pt idx="2026">
                  <c:v>3.0</c:v>
                </c:pt>
                <c:pt idx="2027">
                  <c:v>3.0</c:v>
                </c:pt>
                <c:pt idx="2028">
                  <c:v>3.0</c:v>
                </c:pt>
                <c:pt idx="2029">
                  <c:v>3.0</c:v>
                </c:pt>
                <c:pt idx="2030">
                  <c:v>3.0</c:v>
                </c:pt>
                <c:pt idx="2031">
                  <c:v>3.0</c:v>
                </c:pt>
                <c:pt idx="2032">
                  <c:v>3.0</c:v>
                </c:pt>
                <c:pt idx="2033">
                  <c:v>3.0</c:v>
                </c:pt>
                <c:pt idx="2034">
                  <c:v>3.0</c:v>
                </c:pt>
                <c:pt idx="2035">
                  <c:v>3.0</c:v>
                </c:pt>
                <c:pt idx="2036">
                  <c:v>3.0</c:v>
                </c:pt>
                <c:pt idx="2037">
                  <c:v>3.0</c:v>
                </c:pt>
                <c:pt idx="2038">
                  <c:v>3.0</c:v>
                </c:pt>
                <c:pt idx="2039">
                  <c:v>3.0</c:v>
                </c:pt>
                <c:pt idx="2040">
                  <c:v>3.0</c:v>
                </c:pt>
                <c:pt idx="2041">
                  <c:v>3.0</c:v>
                </c:pt>
                <c:pt idx="2042">
                  <c:v>3.0</c:v>
                </c:pt>
                <c:pt idx="2043">
                  <c:v>3.0</c:v>
                </c:pt>
                <c:pt idx="2044">
                  <c:v>3.0</c:v>
                </c:pt>
                <c:pt idx="2045">
                  <c:v>3.0</c:v>
                </c:pt>
                <c:pt idx="2046">
                  <c:v>3.0</c:v>
                </c:pt>
                <c:pt idx="2047">
                  <c:v>3.0</c:v>
                </c:pt>
              </c:numCache>
            </c:numRef>
          </c:xVal>
          <c:yVal>
            <c:numRef>
              <c:f>Sheet1!$K$1:$K$2048</c:f>
              <c:numCache>
                <c:formatCode>General</c:formatCode>
                <c:ptCount val="2048"/>
                <c:pt idx="0">
                  <c:v>954.5099620819996</c:v>
                </c:pt>
                <c:pt idx="1">
                  <c:v>954.5312581059992</c:v>
                </c:pt>
                <c:pt idx="2">
                  <c:v>954.5552561279995</c:v>
                </c:pt>
                <c:pt idx="3">
                  <c:v>954.589534044</c:v>
                </c:pt>
                <c:pt idx="4">
                  <c:v>955.641530991</c:v>
                </c:pt>
                <c:pt idx="5">
                  <c:v>955.737194061</c:v>
                </c:pt>
                <c:pt idx="6">
                  <c:v>956.8565340039993</c:v>
                </c:pt>
                <c:pt idx="7">
                  <c:v>956.9076230529993</c:v>
                </c:pt>
                <c:pt idx="8">
                  <c:v>956.953840017</c:v>
                </c:pt>
                <c:pt idx="9">
                  <c:v>957.033734083</c:v>
                </c:pt>
                <c:pt idx="10">
                  <c:v>957.047930956</c:v>
                </c:pt>
                <c:pt idx="11">
                  <c:v>957.07831502</c:v>
                </c:pt>
                <c:pt idx="12">
                  <c:v>957.100944996</c:v>
                </c:pt>
                <c:pt idx="13">
                  <c:v>957.1266071799995</c:v>
                </c:pt>
                <c:pt idx="14">
                  <c:v>957.154221058</c:v>
                </c:pt>
                <c:pt idx="15">
                  <c:v>957.178716183</c:v>
                </c:pt>
                <c:pt idx="16">
                  <c:v>958.2402150630001</c:v>
                </c:pt>
                <c:pt idx="17">
                  <c:v>958.268321037</c:v>
                </c:pt>
                <c:pt idx="18">
                  <c:v>958.28986001</c:v>
                </c:pt>
                <c:pt idx="19">
                  <c:v>958.3148591520001</c:v>
                </c:pt>
                <c:pt idx="20">
                  <c:v>958.3314771649996</c:v>
                </c:pt>
                <c:pt idx="21">
                  <c:v>959.40072298</c:v>
                </c:pt>
                <c:pt idx="22">
                  <c:v>959.412709951</c:v>
                </c:pt>
                <c:pt idx="23">
                  <c:v>959.450900078</c:v>
                </c:pt>
                <c:pt idx="24">
                  <c:v>959.463534117</c:v>
                </c:pt>
                <c:pt idx="25">
                  <c:v>959.4976630209995</c:v>
                </c:pt>
                <c:pt idx="26">
                  <c:v>960.542333126</c:v>
                </c:pt>
                <c:pt idx="27">
                  <c:v>960.570266008</c:v>
                </c:pt>
                <c:pt idx="28">
                  <c:v>960.590298176</c:v>
                </c:pt>
                <c:pt idx="29">
                  <c:v>960.6152150630001</c:v>
                </c:pt>
                <c:pt idx="30">
                  <c:v>960.643373966</c:v>
                </c:pt>
                <c:pt idx="31">
                  <c:v>961.721956968</c:v>
                </c:pt>
                <c:pt idx="32">
                  <c:v>961.729609013</c:v>
                </c:pt>
                <c:pt idx="33">
                  <c:v>961.764255047</c:v>
                </c:pt>
                <c:pt idx="34">
                  <c:v>961.774381161</c:v>
                </c:pt>
                <c:pt idx="35">
                  <c:v>961.804443121</c:v>
                </c:pt>
                <c:pt idx="36">
                  <c:v>962.8650331499996</c:v>
                </c:pt>
                <c:pt idx="37">
                  <c:v>962.9069221019993</c:v>
                </c:pt>
                <c:pt idx="38">
                  <c:v>962.9089691639996</c:v>
                </c:pt>
                <c:pt idx="39">
                  <c:v>963.988502026</c:v>
                </c:pt>
                <c:pt idx="40">
                  <c:v>964.016900063</c:v>
                </c:pt>
                <c:pt idx="41">
                  <c:v>964.043046951</c:v>
                </c:pt>
                <c:pt idx="42">
                  <c:v>965.141900063</c:v>
                </c:pt>
                <c:pt idx="43">
                  <c:v>965.197565079</c:v>
                </c:pt>
                <c:pt idx="44">
                  <c:v>965.248993158</c:v>
                </c:pt>
                <c:pt idx="45">
                  <c:v>965.291946173</c:v>
                </c:pt>
                <c:pt idx="46">
                  <c:v>965.3433480259995</c:v>
                </c:pt>
                <c:pt idx="47">
                  <c:v>965.3867270949993</c:v>
                </c:pt>
                <c:pt idx="48">
                  <c:v>965.441041946</c:v>
                </c:pt>
                <c:pt idx="49">
                  <c:v>965.548998117</c:v>
                </c:pt>
                <c:pt idx="50">
                  <c:v>965.578040123</c:v>
                </c:pt>
                <c:pt idx="51">
                  <c:v>965.605175972</c:v>
                </c:pt>
                <c:pt idx="52">
                  <c:v>965.624258041</c:v>
                </c:pt>
                <c:pt idx="53">
                  <c:v>966.7022891039994</c:v>
                </c:pt>
                <c:pt idx="54">
                  <c:v>966.701301098</c:v>
                </c:pt>
                <c:pt idx="55">
                  <c:v>966.748681068</c:v>
                </c:pt>
                <c:pt idx="56">
                  <c:v>966.7511651519995</c:v>
                </c:pt>
                <c:pt idx="57">
                  <c:v>966.79767108</c:v>
                </c:pt>
                <c:pt idx="58">
                  <c:v>967.839888096</c:v>
                </c:pt>
                <c:pt idx="59">
                  <c:v>967.8919169899996</c:v>
                </c:pt>
                <c:pt idx="60">
                  <c:v>967.8929600720001</c:v>
                </c:pt>
                <c:pt idx="61">
                  <c:v>967.9386551379995</c:v>
                </c:pt>
                <c:pt idx="62">
                  <c:v>967.9428141119993</c:v>
                </c:pt>
                <c:pt idx="63">
                  <c:v>969.072448015</c:v>
                </c:pt>
                <c:pt idx="64">
                  <c:v>969.0896670819996</c:v>
                </c:pt>
                <c:pt idx="65">
                  <c:v>969.1523389819995</c:v>
                </c:pt>
                <c:pt idx="66">
                  <c:v>969.182546139</c:v>
                </c:pt>
                <c:pt idx="67">
                  <c:v>969.218729973</c:v>
                </c:pt>
                <c:pt idx="68">
                  <c:v>970.260733128</c:v>
                </c:pt>
                <c:pt idx="69">
                  <c:v>970.299978018</c:v>
                </c:pt>
                <c:pt idx="70">
                  <c:v>970.3058199880001</c:v>
                </c:pt>
                <c:pt idx="71">
                  <c:v>970.355386019</c:v>
                </c:pt>
                <c:pt idx="72">
                  <c:v>970.353479147</c:v>
                </c:pt>
                <c:pt idx="73">
                  <c:v>970.401374102</c:v>
                </c:pt>
                <c:pt idx="74">
                  <c:v>970.403347015</c:v>
                </c:pt>
                <c:pt idx="75">
                  <c:v>970.4570929999994</c:v>
                </c:pt>
                <c:pt idx="76">
                  <c:v>970.464758158</c:v>
                </c:pt>
                <c:pt idx="77">
                  <c:v>971.591504097</c:v>
                </c:pt>
                <c:pt idx="78">
                  <c:v>971.590909958</c:v>
                </c:pt>
                <c:pt idx="79">
                  <c:v>971.638581991</c:v>
                </c:pt>
                <c:pt idx="80">
                  <c:v>971.639276028</c:v>
                </c:pt>
                <c:pt idx="81">
                  <c:v>971.689916134</c:v>
                </c:pt>
                <c:pt idx="82">
                  <c:v>972.729088068</c:v>
                </c:pt>
                <c:pt idx="83">
                  <c:v>972.790130138</c:v>
                </c:pt>
                <c:pt idx="84">
                  <c:v>972.789282084</c:v>
                </c:pt>
                <c:pt idx="85">
                  <c:v>972.849081039</c:v>
                </c:pt>
                <c:pt idx="86">
                  <c:v>972.8532011509996</c:v>
                </c:pt>
                <c:pt idx="87">
                  <c:v>972.897999048</c:v>
                </c:pt>
                <c:pt idx="88">
                  <c:v>972.901637077</c:v>
                </c:pt>
                <c:pt idx="89">
                  <c:v>972.9429831499996</c:v>
                </c:pt>
                <c:pt idx="90">
                  <c:v>972.955873013</c:v>
                </c:pt>
                <c:pt idx="91">
                  <c:v>973.003200054</c:v>
                </c:pt>
                <c:pt idx="92">
                  <c:v>973.006531954</c:v>
                </c:pt>
                <c:pt idx="93">
                  <c:v>974.087340117</c:v>
                </c:pt>
                <c:pt idx="94">
                  <c:v>974.089061022</c:v>
                </c:pt>
                <c:pt idx="95">
                  <c:v>974.129801989</c:v>
                </c:pt>
                <c:pt idx="96">
                  <c:v>974.1354939939995</c:v>
                </c:pt>
                <c:pt idx="97">
                  <c:v>974.177284956</c:v>
                </c:pt>
                <c:pt idx="98">
                  <c:v>974.188737154</c:v>
                </c:pt>
                <c:pt idx="99">
                  <c:v>974.234761</c:v>
                </c:pt>
                <c:pt idx="100">
                  <c:v>974.239093065</c:v>
                </c:pt>
                <c:pt idx="101">
                  <c:v>974.29042697</c:v>
                </c:pt>
                <c:pt idx="102">
                  <c:v>974.295853138</c:v>
                </c:pt>
                <c:pt idx="103">
                  <c:v>975.379425049</c:v>
                </c:pt>
                <c:pt idx="104">
                  <c:v>975.38955617</c:v>
                </c:pt>
                <c:pt idx="105">
                  <c:v>975.4216120239993</c:v>
                </c:pt>
                <c:pt idx="106">
                  <c:v>975.433896065</c:v>
                </c:pt>
                <c:pt idx="107">
                  <c:v>975.469581127</c:v>
                </c:pt>
                <c:pt idx="108">
                  <c:v>975.478259087</c:v>
                </c:pt>
                <c:pt idx="109">
                  <c:v>975.524706125</c:v>
                </c:pt>
                <c:pt idx="110">
                  <c:v>975.524486065</c:v>
                </c:pt>
                <c:pt idx="111">
                  <c:v>975.574531078</c:v>
                </c:pt>
                <c:pt idx="112">
                  <c:v>975.574810982</c:v>
                </c:pt>
                <c:pt idx="113">
                  <c:v>975.6282091139996</c:v>
                </c:pt>
                <c:pt idx="114">
                  <c:v>975.6311221119993</c:v>
                </c:pt>
                <c:pt idx="115">
                  <c:v>975.671533108</c:v>
                </c:pt>
                <c:pt idx="116">
                  <c:v>975.680952072</c:v>
                </c:pt>
                <c:pt idx="117">
                  <c:v>975.7279641629996</c:v>
                </c:pt>
                <c:pt idx="118">
                  <c:v>975.730277061</c:v>
                </c:pt>
                <c:pt idx="119">
                  <c:v>975.774508953</c:v>
                </c:pt>
                <c:pt idx="120">
                  <c:v>975.778370142</c:v>
                </c:pt>
                <c:pt idx="121">
                  <c:v>975.828757048</c:v>
                </c:pt>
                <c:pt idx="122">
                  <c:v>975.8280761239995</c:v>
                </c:pt>
                <c:pt idx="123">
                  <c:v>976.923640966</c:v>
                </c:pt>
                <c:pt idx="124">
                  <c:v>976.924280167</c:v>
                </c:pt>
                <c:pt idx="125">
                  <c:v>976.977481127</c:v>
                </c:pt>
                <c:pt idx="126">
                  <c:v>976.978419065</c:v>
                </c:pt>
                <c:pt idx="127">
                  <c:v>977.023158073</c:v>
                </c:pt>
                <c:pt idx="128">
                  <c:v>977.025174141</c:v>
                </c:pt>
                <c:pt idx="129">
                  <c:v>977.073522091</c:v>
                </c:pt>
                <c:pt idx="130">
                  <c:v>977.080747128</c:v>
                </c:pt>
                <c:pt idx="131">
                  <c:v>977.116539001</c:v>
                </c:pt>
                <c:pt idx="132">
                  <c:v>977.136079073</c:v>
                </c:pt>
                <c:pt idx="133">
                  <c:v>978.248880148</c:v>
                </c:pt>
                <c:pt idx="134">
                  <c:v>978.280725956</c:v>
                </c:pt>
                <c:pt idx="135">
                  <c:v>978.3605120179996</c:v>
                </c:pt>
                <c:pt idx="136">
                  <c:v>978.3886981009996</c:v>
                </c:pt>
                <c:pt idx="137">
                  <c:v>978.479009151</c:v>
                </c:pt>
                <c:pt idx="138">
                  <c:v>978.543352127</c:v>
                </c:pt>
                <c:pt idx="139">
                  <c:v>978.56557703</c:v>
                </c:pt>
                <c:pt idx="140">
                  <c:v>978.590322971</c:v>
                </c:pt>
                <c:pt idx="141">
                  <c:v>978.610388994</c:v>
                </c:pt>
                <c:pt idx="142">
                  <c:v>978.65778017</c:v>
                </c:pt>
                <c:pt idx="143">
                  <c:v>978.6651821139995</c:v>
                </c:pt>
                <c:pt idx="144">
                  <c:v>978.707509041</c:v>
                </c:pt>
                <c:pt idx="145">
                  <c:v>978.710457087</c:v>
                </c:pt>
                <c:pt idx="146">
                  <c:v>978.751714945</c:v>
                </c:pt>
                <c:pt idx="147">
                  <c:v>978.753576994</c:v>
                </c:pt>
                <c:pt idx="148">
                  <c:v>978.796683073</c:v>
                </c:pt>
                <c:pt idx="149">
                  <c:v>978.800832033</c:v>
                </c:pt>
                <c:pt idx="150">
                  <c:v>978.8431661129993</c:v>
                </c:pt>
                <c:pt idx="151">
                  <c:v>978.85497117</c:v>
                </c:pt>
                <c:pt idx="152">
                  <c:v>978.885339975</c:v>
                </c:pt>
                <c:pt idx="153">
                  <c:v>979.9572210309991</c:v>
                </c:pt>
                <c:pt idx="154">
                  <c:v>979.989074945</c:v>
                </c:pt>
                <c:pt idx="155">
                  <c:v>980.0278811449996</c:v>
                </c:pt>
                <c:pt idx="156">
                  <c:v>980.059561968</c:v>
                </c:pt>
                <c:pt idx="157">
                  <c:v>980.100878954</c:v>
                </c:pt>
                <c:pt idx="158">
                  <c:v>980.28969717</c:v>
                </c:pt>
                <c:pt idx="159">
                  <c:v>980.309337139</c:v>
                </c:pt>
                <c:pt idx="160">
                  <c:v>980.33307004</c:v>
                </c:pt>
                <c:pt idx="161">
                  <c:v>980.355587006</c:v>
                </c:pt>
                <c:pt idx="162">
                  <c:v>980.394335032</c:v>
                </c:pt>
                <c:pt idx="163">
                  <c:v>981.4562129969993</c:v>
                </c:pt>
                <c:pt idx="164">
                  <c:v>981.506479979</c:v>
                </c:pt>
                <c:pt idx="165">
                  <c:v>981.5229141709996</c:v>
                </c:pt>
                <c:pt idx="166">
                  <c:v>981.553049088</c:v>
                </c:pt>
                <c:pt idx="167">
                  <c:v>981.574042082</c:v>
                </c:pt>
                <c:pt idx="168">
                  <c:v>981.601274967</c:v>
                </c:pt>
                <c:pt idx="169">
                  <c:v>981.6295690539995</c:v>
                </c:pt>
                <c:pt idx="170">
                  <c:v>981.684890985</c:v>
                </c:pt>
                <c:pt idx="171">
                  <c:v>981.741188049</c:v>
                </c:pt>
                <c:pt idx="172">
                  <c:v>981.8165891169996</c:v>
                </c:pt>
                <c:pt idx="173">
                  <c:v>981.8871681689996</c:v>
                </c:pt>
                <c:pt idx="174">
                  <c:v>981.9293069839996</c:v>
                </c:pt>
                <c:pt idx="175">
                  <c:v>981.974080086</c:v>
                </c:pt>
                <c:pt idx="176">
                  <c:v>982.0126760009996</c:v>
                </c:pt>
                <c:pt idx="177">
                  <c:v>982.063099146</c:v>
                </c:pt>
                <c:pt idx="178">
                  <c:v>982.169864178</c:v>
                </c:pt>
                <c:pt idx="179">
                  <c:v>982.190741062</c:v>
                </c:pt>
                <c:pt idx="180">
                  <c:v>982.217753172</c:v>
                </c:pt>
                <c:pt idx="181">
                  <c:v>982.2373161319996</c:v>
                </c:pt>
                <c:pt idx="182">
                  <c:v>982.271950006</c:v>
                </c:pt>
                <c:pt idx="183">
                  <c:v>983.330239058</c:v>
                </c:pt>
                <c:pt idx="184">
                  <c:v>983.373131037</c:v>
                </c:pt>
                <c:pt idx="185">
                  <c:v>983.3811261649993</c:v>
                </c:pt>
                <c:pt idx="186">
                  <c:v>983.4402720929993</c:v>
                </c:pt>
                <c:pt idx="187">
                  <c:v>983.445899963</c:v>
                </c:pt>
                <c:pt idx="188">
                  <c:v>983.500427961</c:v>
                </c:pt>
                <c:pt idx="189">
                  <c:v>983.5110549929996</c:v>
                </c:pt>
                <c:pt idx="190">
                  <c:v>983.5558660029996</c:v>
                </c:pt>
                <c:pt idx="191">
                  <c:v>983.571069956</c:v>
                </c:pt>
                <c:pt idx="192">
                  <c:v>983.6670551299995</c:v>
                </c:pt>
                <c:pt idx="193">
                  <c:v>983.724329948</c:v>
                </c:pt>
                <c:pt idx="194">
                  <c:v>983.776107073</c:v>
                </c:pt>
                <c:pt idx="195">
                  <c:v>983.8301651479995</c:v>
                </c:pt>
                <c:pt idx="196">
                  <c:v>983.882791996</c:v>
                </c:pt>
                <c:pt idx="197">
                  <c:v>983.927418947</c:v>
                </c:pt>
                <c:pt idx="198">
                  <c:v>983.979844093</c:v>
                </c:pt>
                <c:pt idx="199">
                  <c:v>984.029837132</c:v>
                </c:pt>
                <c:pt idx="200">
                  <c:v>984.086099148</c:v>
                </c:pt>
                <c:pt idx="201">
                  <c:v>984.1394941809996</c:v>
                </c:pt>
                <c:pt idx="202">
                  <c:v>984.205082178</c:v>
                </c:pt>
                <c:pt idx="203">
                  <c:v>984.694466114</c:v>
                </c:pt>
                <c:pt idx="204">
                  <c:v>984.742738008</c:v>
                </c:pt>
                <c:pt idx="205">
                  <c:v>984.794505119</c:v>
                </c:pt>
                <c:pt idx="206">
                  <c:v>984.8533251289996</c:v>
                </c:pt>
                <c:pt idx="207">
                  <c:v>984.9079921249993</c:v>
                </c:pt>
                <c:pt idx="208">
                  <c:v>984.9647121429996</c:v>
                </c:pt>
                <c:pt idx="209">
                  <c:v>985.0227870939996</c:v>
                </c:pt>
                <c:pt idx="210">
                  <c:v>985.125782967</c:v>
                </c:pt>
                <c:pt idx="211">
                  <c:v>985.2563509939995</c:v>
                </c:pt>
                <c:pt idx="212">
                  <c:v>985.3292281629992</c:v>
                </c:pt>
                <c:pt idx="213">
                  <c:v>986.412713051</c:v>
                </c:pt>
                <c:pt idx="214">
                  <c:v>986.4674081799994</c:v>
                </c:pt>
                <c:pt idx="215">
                  <c:v>986.478688002</c:v>
                </c:pt>
                <c:pt idx="216">
                  <c:v>986.5194671149995</c:v>
                </c:pt>
                <c:pt idx="217">
                  <c:v>986.5246961119996</c:v>
                </c:pt>
                <c:pt idx="218">
                  <c:v>986.571939945</c:v>
                </c:pt>
                <c:pt idx="219">
                  <c:v>986.573956013</c:v>
                </c:pt>
                <c:pt idx="220">
                  <c:v>986.63123107</c:v>
                </c:pt>
                <c:pt idx="221">
                  <c:v>986.623116016</c:v>
                </c:pt>
                <c:pt idx="222">
                  <c:v>986.682405949</c:v>
                </c:pt>
                <c:pt idx="223">
                  <c:v>986.742542028</c:v>
                </c:pt>
                <c:pt idx="224">
                  <c:v>986.790002108</c:v>
                </c:pt>
                <c:pt idx="225">
                  <c:v>986.837943077</c:v>
                </c:pt>
                <c:pt idx="226">
                  <c:v>986.881067038</c:v>
                </c:pt>
                <c:pt idx="227">
                  <c:v>986.9250330919996</c:v>
                </c:pt>
                <c:pt idx="228">
                  <c:v>986.9765861029996</c:v>
                </c:pt>
                <c:pt idx="229">
                  <c:v>987.04077816</c:v>
                </c:pt>
                <c:pt idx="230">
                  <c:v>987.090729952</c:v>
                </c:pt>
                <c:pt idx="231">
                  <c:v>987.1491620539996</c:v>
                </c:pt>
                <c:pt idx="232">
                  <c:v>987.7586231229996</c:v>
                </c:pt>
                <c:pt idx="233">
                  <c:v>987.818273067</c:v>
                </c:pt>
                <c:pt idx="234">
                  <c:v>987.8663439749995</c:v>
                </c:pt>
                <c:pt idx="235">
                  <c:v>987.913506031</c:v>
                </c:pt>
                <c:pt idx="236">
                  <c:v>987.9624259469996</c:v>
                </c:pt>
                <c:pt idx="237">
                  <c:v>988.0152599809994</c:v>
                </c:pt>
                <c:pt idx="238">
                  <c:v>988.073029041</c:v>
                </c:pt>
                <c:pt idx="239">
                  <c:v>988.155472994</c:v>
                </c:pt>
                <c:pt idx="240">
                  <c:v>988.206840038</c:v>
                </c:pt>
                <c:pt idx="241">
                  <c:v>988.255912066</c:v>
                </c:pt>
                <c:pt idx="242">
                  <c:v>989.3162431719994</c:v>
                </c:pt>
                <c:pt idx="243">
                  <c:v>989.342380047</c:v>
                </c:pt>
                <c:pt idx="244">
                  <c:v>989.3650391099995</c:v>
                </c:pt>
                <c:pt idx="245">
                  <c:v>989.390774012</c:v>
                </c:pt>
                <c:pt idx="246">
                  <c:v>989.4200861449996</c:v>
                </c:pt>
                <c:pt idx="247">
                  <c:v>989.4482030869996</c:v>
                </c:pt>
                <c:pt idx="248">
                  <c:v>989.47066617</c:v>
                </c:pt>
                <c:pt idx="249">
                  <c:v>989.49648118</c:v>
                </c:pt>
                <c:pt idx="250">
                  <c:v>989.5176551339993</c:v>
                </c:pt>
                <c:pt idx="251">
                  <c:v>989.543797016</c:v>
                </c:pt>
                <c:pt idx="252">
                  <c:v>990.601560116</c:v>
                </c:pt>
                <c:pt idx="253">
                  <c:v>990.642431021</c:v>
                </c:pt>
                <c:pt idx="254">
                  <c:v>990.8276059629995</c:v>
                </c:pt>
                <c:pt idx="255">
                  <c:v>990.8470830919993</c:v>
                </c:pt>
                <c:pt idx="256">
                  <c:v>990.890362024</c:v>
                </c:pt>
                <c:pt idx="257">
                  <c:v>990.88804698</c:v>
                </c:pt>
                <c:pt idx="258">
                  <c:v>990.9462151529991</c:v>
                </c:pt>
                <c:pt idx="259">
                  <c:v>990.9458911420001</c:v>
                </c:pt>
                <c:pt idx="260">
                  <c:v>990.995005131</c:v>
                </c:pt>
                <c:pt idx="261">
                  <c:v>990.995311975</c:v>
                </c:pt>
                <c:pt idx="262">
                  <c:v>991.0460481639996</c:v>
                </c:pt>
                <c:pt idx="263">
                  <c:v>991.0465080739996</c:v>
                </c:pt>
                <c:pt idx="264">
                  <c:v>991.088628054</c:v>
                </c:pt>
                <c:pt idx="265">
                  <c:v>991.0925159449995</c:v>
                </c:pt>
                <c:pt idx="266">
                  <c:v>991.146558046</c:v>
                </c:pt>
                <c:pt idx="267">
                  <c:v>991.1479001049993</c:v>
                </c:pt>
                <c:pt idx="268">
                  <c:v>991.194761992</c:v>
                </c:pt>
                <c:pt idx="269">
                  <c:v>991.19544816</c:v>
                </c:pt>
                <c:pt idx="270">
                  <c:v>991.245476961</c:v>
                </c:pt>
                <c:pt idx="271">
                  <c:v>991.242756128</c:v>
                </c:pt>
                <c:pt idx="272">
                  <c:v>992.342019080999</c:v>
                </c:pt>
                <c:pt idx="273">
                  <c:v>992.35454607</c:v>
                </c:pt>
                <c:pt idx="274">
                  <c:v>992.388640165</c:v>
                </c:pt>
                <c:pt idx="275">
                  <c:v>992.4076111319993</c:v>
                </c:pt>
                <c:pt idx="276">
                  <c:v>992.4358050819995</c:v>
                </c:pt>
                <c:pt idx="277">
                  <c:v>992.4541261199993</c:v>
                </c:pt>
                <c:pt idx="278">
                  <c:v>992.486572027</c:v>
                </c:pt>
                <c:pt idx="279">
                  <c:v>992.501360178</c:v>
                </c:pt>
                <c:pt idx="280">
                  <c:v>992.5372979639995</c:v>
                </c:pt>
                <c:pt idx="281">
                  <c:v>992.556791067</c:v>
                </c:pt>
                <c:pt idx="282">
                  <c:v>993.668369055</c:v>
                </c:pt>
                <c:pt idx="283">
                  <c:v>993.697860956</c:v>
                </c:pt>
                <c:pt idx="284">
                  <c:v>993.718225956</c:v>
                </c:pt>
                <c:pt idx="285">
                  <c:v>993.748339176</c:v>
                </c:pt>
                <c:pt idx="286">
                  <c:v>993.760478973</c:v>
                </c:pt>
                <c:pt idx="287">
                  <c:v>993.801789999</c:v>
                </c:pt>
                <c:pt idx="288">
                  <c:v>993.8050661089995</c:v>
                </c:pt>
                <c:pt idx="289">
                  <c:v>993.8490610119995</c:v>
                </c:pt>
                <c:pt idx="290">
                  <c:v>993.8529460429993</c:v>
                </c:pt>
                <c:pt idx="291">
                  <c:v>993.900865078</c:v>
                </c:pt>
                <c:pt idx="292">
                  <c:v>993.9512810709996</c:v>
                </c:pt>
                <c:pt idx="293">
                  <c:v>994.04487896</c:v>
                </c:pt>
                <c:pt idx="294">
                  <c:v>994.114073038</c:v>
                </c:pt>
                <c:pt idx="295">
                  <c:v>994.181406021</c:v>
                </c:pt>
                <c:pt idx="296">
                  <c:v>994.22568512</c:v>
                </c:pt>
                <c:pt idx="297">
                  <c:v>994.283676147</c:v>
                </c:pt>
                <c:pt idx="298">
                  <c:v>994.3583540919996</c:v>
                </c:pt>
                <c:pt idx="299">
                  <c:v>994.424429178</c:v>
                </c:pt>
                <c:pt idx="300">
                  <c:v>994.479019165</c:v>
                </c:pt>
                <c:pt idx="301">
                  <c:v>994.5242061610001</c:v>
                </c:pt>
                <c:pt idx="302">
                  <c:v>994.9512569899993</c:v>
                </c:pt>
                <c:pt idx="303">
                  <c:v>995.003889084</c:v>
                </c:pt>
                <c:pt idx="304">
                  <c:v>995.0472090239992</c:v>
                </c:pt>
                <c:pt idx="305">
                  <c:v>995.143643141</c:v>
                </c:pt>
                <c:pt idx="306">
                  <c:v>995.186148167</c:v>
                </c:pt>
                <c:pt idx="307">
                  <c:v>995.230828047</c:v>
                </c:pt>
                <c:pt idx="308">
                  <c:v>995.276311159</c:v>
                </c:pt>
                <c:pt idx="309">
                  <c:v>995.3201820849993</c:v>
                </c:pt>
                <c:pt idx="310">
                  <c:v>995.389194965</c:v>
                </c:pt>
                <c:pt idx="311">
                  <c:v>995.4369671339992</c:v>
                </c:pt>
                <c:pt idx="312">
                  <c:v>995.4872829909996</c:v>
                </c:pt>
                <c:pt idx="313">
                  <c:v>995.555156946</c:v>
                </c:pt>
                <c:pt idx="314">
                  <c:v>995.606994152</c:v>
                </c:pt>
                <c:pt idx="315">
                  <c:v>995.615101099</c:v>
                </c:pt>
                <c:pt idx="316">
                  <c:v>995.6655230519996</c:v>
                </c:pt>
                <c:pt idx="317">
                  <c:v>996.703291178</c:v>
                </c:pt>
                <c:pt idx="318">
                  <c:v>996.749601126</c:v>
                </c:pt>
                <c:pt idx="319">
                  <c:v>996.7513620849994</c:v>
                </c:pt>
                <c:pt idx="320">
                  <c:v>996.799170971</c:v>
                </c:pt>
                <c:pt idx="321">
                  <c:v>996.798715115</c:v>
                </c:pt>
                <c:pt idx="322">
                  <c:v>996.853944063</c:v>
                </c:pt>
                <c:pt idx="323">
                  <c:v>996.8536810869996</c:v>
                </c:pt>
                <c:pt idx="324">
                  <c:v>996.904824972</c:v>
                </c:pt>
                <c:pt idx="325">
                  <c:v>996.9045171739996</c:v>
                </c:pt>
                <c:pt idx="326">
                  <c:v>996.949799061</c:v>
                </c:pt>
                <c:pt idx="327">
                  <c:v>996.9461920259992</c:v>
                </c:pt>
                <c:pt idx="328">
                  <c:v>997.0092980859991</c:v>
                </c:pt>
                <c:pt idx="329">
                  <c:v>997.011455059</c:v>
                </c:pt>
                <c:pt idx="330">
                  <c:v>997.049383163</c:v>
                </c:pt>
                <c:pt idx="331">
                  <c:v>997.060446978</c:v>
                </c:pt>
                <c:pt idx="332">
                  <c:v>997.102355957</c:v>
                </c:pt>
                <c:pt idx="333">
                  <c:v>997.110711098</c:v>
                </c:pt>
                <c:pt idx="334">
                  <c:v>997.14519906</c:v>
                </c:pt>
                <c:pt idx="335">
                  <c:v>997.164978981</c:v>
                </c:pt>
                <c:pt idx="336">
                  <c:v>997.187952042</c:v>
                </c:pt>
                <c:pt idx="337">
                  <c:v>997.2482161520001</c:v>
                </c:pt>
                <c:pt idx="338">
                  <c:v>997.2492589949994</c:v>
                </c:pt>
                <c:pt idx="339">
                  <c:v>997.3019900319996</c:v>
                </c:pt>
                <c:pt idx="340">
                  <c:v>997.3010880949993</c:v>
                </c:pt>
                <c:pt idx="341">
                  <c:v>997.398383141</c:v>
                </c:pt>
                <c:pt idx="342">
                  <c:v>997.4060990809994</c:v>
                </c:pt>
                <c:pt idx="343">
                  <c:v>997.451452017</c:v>
                </c:pt>
                <c:pt idx="344">
                  <c:v>997.4549491409996</c:v>
                </c:pt>
                <c:pt idx="345">
                  <c:v>997.5381000039995</c:v>
                </c:pt>
                <c:pt idx="346">
                  <c:v>997.549710035</c:v>
                </c:pt>
                <c:pt idx="347">
                  <c:v>998.658179045</c:v>
                </c:pt>
                <c:pt idx="348">
                  <c:v>998.67010498</c:v>
                </c:pt>
                <c:pt idx="349">
                  <c:v>998.709697008</c:v>
                </c:pt>
                <c:pt idx="350">
                  <c:v>998.723375082</c:v>
                </c:pt>
                <c:pt idx="351">
                  <c:v>998.7579390999996</c:v>
                </c:pt>
                <c:pt idx="352">
                  <c:v>998.782137156</c:v>
                </c:pt>
                <c:pt idx="353">
                  <c:v>998.8093121049995</c:v>
                </c:pt>
                <c:pt idx="354">
                  <c:v>998.8436441419996</c:v>
                </c:pt>
                <c:pt idx="355">
                  <c:v>998.861736059</c:v>
                </c:pt>
                <c:pt idx="356">
                  <c:v>998.9104471209995</c:v>
                </c:pt>
                <c:pt idx="357">
                  <c:v>998.894083023</c:v>
                </c:pt>
                <c:pt idx="358">
                  <c:v>998.9418940539996</c:v>
                </c:pt>
                <c:pt idx="359">
                  <c:v>998.961344957</c:v>
                </c:pt>
                <c:pt idx="360">
                  <c:v>998.99772501</c:v>
                </c:pt>
                <c:pt idx="361">
                  <c:v>999.010671139</c:v>
                </c:pt>
                <c:pt idx="362">
                  <c:v>999.0529241559992</c:v>
                </c:pt>
                <c:pt idx="363">
                  <c:v>999.0610229969996</c:v>
                </c:pt>
                <c:pt idx="364">
                  <c:v>999.104928017</c:v>
                </c:pt>
                <c:pt idx="365">
                  <c:v>999.113785982</c:v>
                </c:pt>
                <c:pt idx="366">
                  <c:v>999.177873135</c:v>
                </c:pt>
                <c:pt idx="367">
                  <c:v>999.188254118</c:v>
                </c:pt>
                <c:pt idx="368">
                  <c:v>999.2615060809995</c:v>
                </c:pt>
                <c:pt idx="369">
                  <c:v>999.2585601809996</c:v>
                </c:pt>
                <c:pt idx="370">
                  <c:v>999.332977057</c:v>
                </c:pt>
                <c:pt idx="371">
                  <c:v>999.333732128</c:v>
                </c:pt>
                <c:pt idx="372">
                  <c:v>999.4022171499993</c:v>
                </c:pt>
                <c:pt idx="373">
                  <c:v>999.404736996</c:v>
                </c:pt>
                <c:pt idx="374">
                  <c:v>999.474807978</c:v>
                </c:pt>
                <c:pt idx="375">
                  <c:v>999.480036974</c:v>
                </c:pt>
                <c:pt idx="376">
                  <c:v>1000.60096598</c:v>
                </c:pt>
                <c:pt idx="377">
                  <c:v>1000.61438704</c:v>
                </c:pt>
                <c:pt idx="378">
                  <c:v>1000.64872313</c:v>
                </c:pt>
                <c:pt idx="379">
                  <c:v>1000.68161917</c:v>
                </c:pt>
                <c:pt idx="380">
                  <c:v>1000.71255016</c:v>
                </c:pt>
                <c:pt idx="381">
                  <c:v>1000.73928499</c:v>
                </c:pt>
                <c:pt idx="382">
                  <c:v>1000.7624681</c:v>
                </c:pt>
                <c:pt idx="383">
                  <c:v>1000.78471112</c:v>
                </c:pt>
                <c:pt idx="384">
                  <c:v>1000.81666207</c:v>
                </c:pt>
                <c:pt idx="385">
                  <c:v>1000.83123016</c:v>
                </c:pt>
                <c:pt idx="386">
                  <c:v>1000.8713541</c:v>
                </c:pt>
                <c:pt idx="387">
                  <c:v>1000.87469697</c:v>
                </c:pt>
                <c:pt idx="388">
                  <c:v>1000.93290496</c:v>
                </c:pt>
                <c:pt idx="389">
                  <c:v>1000.93224907</c:v>
                </c:pt>
                <c:pt idx="390">
                  <c:v>1001.00806403</c:v>
                </c:pt>
                <c:pt idx="391">
                  <c:v>1000.985147</c:v>
                </c:pt>
                <c:pt idx="392">
                  <c:v>1001.04907799</c:v>
                </c:pt>
                <c:pt idx="393">
                  <c:v>1001.07237506</c:v>
                </c:pt>
                <c:pt idx="394">
                  <c:v>1001.10320497</c:v>
                </c:pt>
                <c:pt idx="395">
                  <c:v>1001.12321806</c:v>
                </c:pt>
                <c:pt idx="396">
                  <c:v>1001.15170598</c:v>
                </c:pt>
                <c:pt idx="397">
                  <c:v>1001.18102717</c:v>
                </c:pt>
                <c:pt idx="398">
                  <c:v>1001.23591208</c:v>
                </c:pt>
                <c:pt idx="399">
                  <c:v>1001.25720501</c:v>
                </c:pt>
                <c:pt idx="400">
                  <c:v>1001.28025413</c:v>
                </c:pt>
                <c:pt idx="401">
                  <c:v>1001.30365396</c:v>
                </c:pt>
                <c:pt idx="402">
                  <c:v>1001.33670306</c:v>
                </c:pt>
                <c:pt idx="403">
                  <c:v>1001.36057615</c:v>
                </c:pt>
                <c:pt idx="404">
                  <c:v>1001.42102313</c:v>
                </c:pt>
                <c:pt idx="405">
                  <c:v>1001.39443016</c:v>
                </c:pt>
                <c:pt idx="406">
                  <c:v>1002.53401995</c:v>
                </c:pt>
                <c:pt idx="407">
                  <c:v>1002.54751205</c:v>
                </c:pt>
                <c:pt idx="408">
                  <c:v>1002.6562531</c:v>
                </c:pt>
                <c:pt idx="409">
                  <c:v>1002.68724298</c:v>
                </c:pt>
                <c:pt idx="410">
                  <c:v>1002.77146196</c:v>
                </c:pt>
                <c:pt idx="411">
                  <c:v>1002.80002713</c:v>
                </c:pt>
                <c:pt idx="412">
                  <c:v>1002.86103797</c:v>
                </c:pt>
                <c:pt idx="413">
                  <c:v>1002.87940502</c:v>
                </c:pt>
                <c:pt idx="414">
                  <c:v>1002.919837</c:v>
                </c:pt>
                <c:pt idx="415">
                  <c:v>1002.92890811</c:v>
                </c:pt>
                <c:pt idx="416">
                  <c:v>1002.97265601</c:v>
                </c:pt>
                <c:pt idx="417">
                  <c:v>1002.982728</c:v>
                </c:pt>
                <c:pt idx="418">
                  <c:v>1003.02078915</c:v>
                </c:pt>
                <c:pt idx="419">
                  <c:v>1003.03328395</c:v>
                </c:pt>
                <c:pt idx="420">
                  <c:v>1003.07635903</c:v>
                </c:pt>
                <c:pt idx="421">
                  <c:v>1003.08518195</c:v>
                </c:pt>
                <c:pt idx="422">
                  <c:v>1003.12027812</c:v>
                </c:pt>
                <c:pt idx="423">
                  <c:v>1003.15784907</c:v>
                </c:pt>
                <c:pt idx="424">
                  <c:v>1003.1765101</c:v>
                </c:pt>
                <c:pt idx="425">
                  <c:v>1003.20132113</c:v>
                </c:pt>
                <c:pt idx="426">
                  <c:v>1003.22896099</c:v>
                </c:pt>
                <c:pt idx="427">
                  <c:v>1003.24785209</c:v>
                </c:pt>
                <c:pt idx="428">
                  <c:v>1003.2719481</c:v>
                </c:pt>
                <c:pt idx="429">
                  <c:v>1003.29629612</c:v>
                </c:pt>
                <c:pt idx="430">
                  <c:v>1003.31775904</c:v>
                </c:pt>
                <c:pt idx="431">
                  <c:v>1003.34706903</c:v>
                </c:pt>
                <c:pt idx="432">
                  <c:v>1003.36866307</c:v>
                </c:pt>
                <c:pt idx="433">
                  <c:v>1003.39465499</c:v>
                </c:pt>
                <c:pt idx="434">
                  <c:v>1003.44620895</c:v>
                </c:pt>
                <c:pt idx="435">
                  <c:v>1003.41700196</c:v>
                </c:pt>
                <c:pt idx="436">
                  <c:v>1004.52269411</c:v>
                </c:pt>
                <c:pt idx="437">
                  <c:v>1004.54516411</c:v>
                </c:pt>
                <c:pt idx="438">
                  <c:v>1004.57267809</c:v>
                </c:pt>
                <c:pt idx="439">
                  <c:v>1004.59999299</c:v>
                </c:pt>
                <c:pt idx="440">
                  <c:v>1004.62624407</c:v>
                </c:pt>
                <c:pt idx="441">
                  <c:v>1004.64472699</c:v>
                </c:pt>
                <c:pt idx="442">
                  <c:v>1004.67562199</c:v>
                </c:pt>
                <c:pt idx="443">
                  <c:v>1004.70431399</c:v>
                </c:pt>
                <c:pt idx="444">
                  <c:v>1004.72655106</c:v>
                </c:pt>
                <c:pt idx="445">
                  <c:v>1004.75435901</c:v>
                </c:pt>
                <c:pt idx="446">
                  <c:v>1004.77813601</c:v>
                </c:pt>
                <c:pt idx="447">
                  <c:v>1004.80431914</c:v>
                </c:pt>
                <c:pt idx="448">
                  <c:v>1004.83079696</c:v>
                </c:pt>
                <c:pt idx="449">
                  <c:v>1004.85348701</c:v>
                </c:pt>
                <c:pt idx="450">
                  <c:v>1004.87915611</c:v>
                </c:pt>
                <c:pt idx="451">
                  <c:v>1005.929317</c:v>
                </c:pt>
                <c:pt idx="452">
                  <c:v>1005.97364807</c:v>
                </c:pt>
                <c:pt idx="453">
                  <c:v>1005.98168302</c:v>
                </c:pt>
                <c:pt idx="454">
                  <c:v>1006.0218761</c:v>
                </c:pt>
                <c:pt idx="455">
                  <c:v>1006.03416014</c:v>
                </c:pt>
                <c:pt idx="456">
                  <c:v>1006.06432414</c:v>
                </c:pt>
                <c:pt idx="457">
                  <c:v>1006.08016801</c:v>
                </c:pt>
                <c:pt idx="458">
                  <c:v>1006.11288309</c:v>
                </c:pt>
                <c:pt idx="459">
                  <c:v>1006.12732506</c:v>
                </c:pt>
                <c:pt idx="460">
                  <c:v>1006.2111671</c:v>
                </c:pt>
                <c:pt idx="461">
                  <c:v>1006.15639997</c:v>
                </c:pt>
                <c:pt idx="462">
                  <c:v>1006.23738408</c:v>
                </c:pt>
                <c:pt idx="463">
                  <c:v>1006.26632404</c:v>
                </c:pt>
                <c:pt idx="464">
                  <c:v>1006.30543017</c:v>
                </c:pt>
                <c:pt idx="465">
                  <c:v>1006.325248</c:v>
                </c:pt>
                <c:pt idx="466">
                  <c:v>1006.37287998</c:v>
                </c:pt>
                <c:pt idx="467">
                  <c:v>1006.35546613</c:v>
                </c:pt>
                <c:pt idx="468">
                  <c:v>1006.40564799</c:v>
                </c:pt>
                <c:pt idx="469">
                  <c:v>1006.41565108</c:v>
                </c:pt>
                <c:pt idx="470">
                  <c:v>1006.4541111</c:v>
                </c:pt>
                <c:pt idx="471">
                  <c:v>1006.46012902</c:v>
                </c:pt>
                <c:pt idx="472">
                  <c:v>1006.51955104</c:v>
                </c:pt>
                <c:pt idx="473">
                  <c:v>1006.50109696</c:v>
                </c:pt>
                <c:pt idx="474">
                  <c:v>1006.56145215</c:v>
                </c:pt>
                <c:pt idx="475">
                  <c:v>1006.57744408</c:v>
                </c:pt>
                <c:pt idx="476">
                  <c:v>1006.61759615</c:v>
                </c:pt>
                <c:pt idx="477">
                  <c:v>1006.63042617</c:v>
                </c:pt>
                <c:pt idx="478">
                  <c:v>1006.66624713</c:v>
                </c:pt>
                <c:pt idx="479">
                  <c:v>1006.68230009</c:v>
                </c:pt>
                <c:pt idx="480">
                  <c:v>1006.71736503</c:v>
                </c:pt>
                <c:pt idx="481">
                  <c:v>1007.76716208</c:v>
                </c:pt>
                <c:pt idx="482">
                  <c:v>1007.80275702</c:v>
                </c:pt>
                <c:pt idx="483">
                  <c:v>1007.83012414</c:v>
                </c:pt>
                <c:pt idx="484">
                  <c:v>1007.85609412</c:v>
                </c:pt>
                <c:pt idx="485">
                  <c:v>1007.87993598</c:v>
                </c:pt>
                <c:pt idx="486">
                  <c:v>1007.90550303</c:v>
                </c:pt>
                <c:pt idx="487">
                  <c:v>1007.93374109</c:v>
                </c:pt>
                <c:pt idx="488">
                  <c:v>1007.96365595</c:v>
                </c:pt>
                <c:pt idx="489">
                  <c:v>1008.02835202</c:v>
                </c:pt>
                <c:pt idx="490">
                  <c:v>1008.02951312</c:v>
                </c:pt>
                <c:pt idx="491">
                  <c:v>1008.09521604</c:v>
                </c:pt>
                <c:pt idx="492">
                  <c:v>1008.09567904</c:v>
                </c:pt>
                <c:pt idx="493">
                  <c:v>1008.15060115</c:v>
                </c:pt>
                <c:pt idx="494">
                  <c:v>1008.1517911</c:v>
                </c:pt>
                <c:pt idx="495">
                  <c:v>1008.2296741</c:v>
                </c:pt>
                <c:pt idx="496">
                  <c:v>1008.22208214</c:v>
                </c:pt>
                <c:pt idx="497">
                  <c:v>1008.27111411</c:v>
                </c:pt>
                <c:pt idx="498">
                  <c:v>1008.29485798</c:v>
                </c:pt>
                <c:pt idx="499">
                  <c:v>1008.31900597</c:v>
                </c:pt>
                <c:pt idx="500">
                  <c:v>1008.34288001</c:v>
                </c:pt>
                <c:pt idx="501">
                  <c:v>1008.37099004</c:v>
                </c:pt>
                <c:pt idx="502">
                  <c:v>1008.43250108</c:v>
                </c:pt>
                <c:pt idx="503">
                  <c:v>1008.40171909</c:v>
                </c:pt>
                <c:pt idx="504">
                  <c:v>1008.45865297</c:v>
                </c:pt>
                <c:pt idx="505">
                  <c:v>1008.48862004</c:v>
                </c:pt>
                <c:pt idx="506">
                  <c:v>1008.52037907</c:v>
                </c:pt>
                <c:pt idx="507">
                  <c:v>1008.54241395</c:v>
                </c:pt>
                <c:pt idx="508">
                  <c:v>1008.60288501</c:v>
                </c:pt>
                <c:pt idx="509">
                  <c:v>1008.57211113</c:v>
                </c:pt>
                <c:pt idx="510">
                  <c:v>1008.63086009</c:v>
                </c:pt>
                <c:pt idx="511">
                  <c:v>1009.70082307</c:v>
                </c:pt>
                <c:pt idx="512">
                  <c:v>1009.75030899</c:v>
                </c:pt>
                <c:pt idx="513">
                  <c:v>1009.75438213</c:v>
                </c:pt>
                <c:pt idx="514">
                  <c:v>1009.79438305</c:v>
                </c:pt>
                <c:pt idx="515">
                  <c:v>1009.80755615</c:v>
                </c:pt>
                <c:pt idx="516">
                  <c:v>1009.84195709</c:v>
                </c:pt>
                <c:pt idx="517">
                  <c:v>1009.85298014</c:v>
                </c:pt>
                <c:pt idx="518">
                  <c:v>1009.88951802</c:v>
                </c:pt>
                <c:pt idx="519">
                  <c:v>1009.89730811</c:v>
                </c:pt>
                <c:pt idx="520">
                  <c:v>1009.94940901</c:v>
                </c:pt>
                <c:pt idx="521">
                  <c:v>1009.94689298</c:v>
                </c:pt>
                <c:pt idx="522">
                  <c:v>1009.99131703</c:v>
                </c:pt>
                <c:pt idx="523">
                  <c:v>1009.99940515</c:v>
                </c:pt>
                <c:pt idx="524">
                  <c:v>1010.03728604</c:v>
                </c:pt>
                <c:pt idx="525">
                  <c:v>1010.04955602</c:v>
                </c:pt>
                <c:pt idx="526">
                  <c:v>1011.11274505</c:v>
                </c:pt>
                <c:pt idx="527">
                  <c:v>1011.14932203</c:v>
                </c:pt>
                <c:pt idx="528">
                  <c:v>1011.15692115</c:v>
                </c:pt>
                <c:pt idx="529">
                  <c:v>1011.19237995</c:v>
                </c:pt>
                <c:pt idx="530">
                  <c:v>1011.20187306</c:v>
                </c:pt>
                <c:pt idx="531">
                  <c:v>1011.236444</c:v>
                </c:pt>
                <c:pt idx="532">
                  <c:v>1011.24870205</c:v>
                </c:pt>
                <c:pt idx="533">
                  <c:v>1011.29351401</c:v>
                </c:pt>
                <c:pt idx="534">
                  <c:v>1011.29414606</c:v>
                </c:pt>
                <c:pt idx="535">
                  <c:v>1011.36710811</c:v>
                </c:pt>
                <c:pt idx="536">
                  <c:v>1011.36643314</c:v>
                </c:pt>
                <c:pt idx="537">
                  <c:v>1011.41301298</c:v>
                </c:pt>
                <c:pt idx="538">
                  <c:v>1011.41236806</c:v>
                </c:pt>
                <c:pt idx="539">
                  <c:v>1011.45682406</c:v>
                </c:pt>
                <c:pt idx="540">
                  <c:v>1011.4540801</c:v>
                </c:pt>
                <c:pt idx="541">
                  <c:v>1011.54486609</c:v>
                </c:pt>
                <c:pt idx="542">
                  <c:v>1011.55402803</c:v>
                </c:pt>
                <c:pt idx="543">
                  <c:v>1011.59514308</c:v>
                </c:pt>
                <c:pt idx="544">
                  <c:v>1011.60388112</c:v>
                </c:pt>
                <c:pt idx="545">
                  <c:v>1011.65170813</c:v>
                </c:pt>
                <c:pt idx="546">
                  <c:v>1011.63680911</c:v>
                </c:pt>
                <c:pt idx="547">
                  <c:v>1011.68460107</c:v>
                </c:pt>
                <c:pt idx="548">
                  <c:v>1011.70050502</c:v>
                </c:pt>
                <c:pt idx="549">
                  <c:v>1011.73012018</c:v>
                </c:pt>
                <c:pt idx="550">
                  <c:v>1011.74886417</c:v>
                </c:pt>
                <c:pt idx="551">
                  <c:v>1011.79431009</c:v>
                </c:pt>
                <c:pt idx="552">
                  <c:v>1011.8196981</c:v>
                </c:pt>
                <c:pt idx="553">
                  <c:v>1011.85489917</c:v>
                </c:pt>
                <c:pt idx="554">
                  <c:v>1011.88757706</c:v>
                </c:pt>
                <c:pt idx="555">
                  <c:v>1012.98299909</c:v>
                </c:pt>
                <c:pt idx="556">
                  <c:v>1012.99704504</c:v>
                </c:pt>
                <c:pt idx="557">
                  <c:v>1013.06381798</c:v>
                </c:pt>
                <c:pt idx="558">
                  <c:v>1013.07822514</c:v>
                </c:pt>
                <c:pt idx="559">
                  <c:v>1013.13773799</c:v>
                </c:pt>
                <c:pt idx="560">
                  <c:v>1013.16072702</c:v>
                </c:pt>
                <c:pt idx="561">
                  <c:v>1013.23570013</c:v>
                </c:pt>
                <c:pt idx="562">
                  <c:v>1013.30622315</c:v>
                </c:pt>
                <c:pt idx="563">
                  <c:v>1013.3290751</c:v>
                </c:pt>
                <c:pt idx="564">
                  <c:v>1013.37884712</c:v>
                </c:pt>
                <c:pt idx="565">
                  <c:v>1013.3553741</c:v>
                </c:pt>
                <c:pt idx="566">
                  <c:v>1013.40917015</c:v>
                </c:pt>
                <c:pt idx="567">
                  <c:v>1013.43502307</c:v>
                </c:pt>
                <c:pt idx="568">
                  <c:v>1013.45930409</c:v>
                </c:pt>
                <c:pt idx="569">
                  <c:v>1013.48550105</c:v>
                </c:pt>
                <c:pt idx="570">
                  <c:v>1013.53369808</c:v>
                </c:pt>
                <c:pt idx="571">
                  <c:v>1013.50983596</c:v>
                </c:pt>
                <c:pt idx="572">
                  <c:v>1013.55916214</c:v>
                </c:pt>
                <c:pt idx="573">
                  <c:v>1013.58488798</c:v>
                </c:pt>
                <c:pt idx="574">
                  <c:v>1013.60997796</c:v>
                </c:pt>
                <c:pt idx="575">
                  <c:v>1013.62860203</c:v>
                </c:pt>
                <c:pt idx="576">
                  <c:v>1013.69582009</c:v>
                </c:pt>
                <c:pt idx="577">
                  <c:v>1013.66070509</c:v>
                </c:pt>
                <c:pt idx="578">
                  <c:v>1013.72339606</c:v>
                </c:pt>
                <c:pt idx="579">
                  <c:v>1013.74388695</c:v>
                </c:pt>
                <c:pt idx="580">
                  <c:v>1013.77251196</c:v>
                </c:pt>
                <c:pt idx="581">
                  <c:v>1013.79870701</c:v>
                </c:pt>
                <c:pt idx="582">
                  <c:v>1013.82011414</c:v>
                </c:pt>
                <c:pt idx="583">
                  <c:v>1013.85049009</c:v>
                </c:pt>
                <c:pt idx="584">
                  <c:v>1013.86636901</c:v>
                </c:pt>
                <c:pt idx="585">
                  <c:v>1014.93729806</c:v>
                </c:pt>
                <c:pt idx="586">
                  <c:v>1014.95781207</c:v>
                </c:pt>
                <c:pt idx="587">
                  <c:v>1014.98851895</c:v>
                </c:pt>
                <c:pt idx="588">
                  <c:v>1015.00611115</c:v>
                </c:pt>
                <c:pt idx="589">
                  <c:v>1015.04443502</c:v>
                </c:pt>
                <c:pt idx="590">
                  <c:v>1015.05412102</c:v>
                </c:pt>
                <c:pt idx="591">
                  <c:v>1015.09896207</c:v>
                </c:pt>
                <c:pt idx="592">
                  <c:v>1015.10073614</c:v>
                </c:pt>
                <c:pt idx="593">
                  <c:v>1015.14571404</c:v>
                </c:pt>
                <c:pt idx="594">
                  <c:v>1015.15006399</c:v>
                </c:pt>
                <c:pt idx="595">
                  <c:v>1015.21951103</c:v>
                </c:pt>
                <c:pt idx="596">
                  <c:v>1015.20823717</c:v>
                </c:pt>
                <c:pt idx="597">
                  <c:v>1015.27398705</c:v>
                </c:pt>
                <c:pt idx="598">
                  <c:v>1015.28674817</c:v>
                </c:pt>
                <c:pt idx="599">
                  <c:v>1015.34390903</c:v>
                </c:pt>
                <c:pt idx="600">
                  <c:v>1015.38330317</c:v>
                </c:pt>
                <c:pt idx="601">
                  <c:v>1015.40776801</c:v>
                </c:pt>
                <c:pt idx="602">
                  <c:v>1015.43342304</c:v>
                </c:pt>
                <c:pt idx="603">
                  <c:v>1015.46943617</c:v>
                </c:pt>
                <c:pt idx="604">
                  <c:v>1015.49892306</c:v>
                </c:pt>
                <c:pt idx="605">
                  <c:v>1015.52274799</c:v>
                </c:pt>
                <c:pt idx="606">
                  <c:v>1015.547647</c:v>
                </c:pt>
                <c:pt idx="607">
                  <c:v>1015.57962203</c:v>
                </c:pt>
                <c:pt idx="608">
                  <c:v>1015.603899</c:v>
                </c:pt>
                <c:pt idx="609">
                  <c:v>1015.62937498</c:v>
                </c:pt>
                <c:pt idx="610">
                  <c:v>1015.6500051</c:v>
                </c:pt>
                <c:pt idx="611">
                  <c:v>1015.68594503</c:v>
                </c:pt>
                <c:pt idx="612">
                  <c:v>1015.69270515</c:v>
                </c:pt>
                <c:pt idx="613">
                  <c:v>1015.7375021</c:v>
                </c:pt>
                <c:pt idx="614">
                  <c:v>1016.76608205</c:v>
                </c:pt>
                <c:pt idx="615">
                  <c:v>1016.81633902</c:v>
                </c:pt>
                <c:pt idx="616">
                  <c:v>1016.83108997</c:v>
                </c:pt>
                <c:pt idx="617">
                  <c:v>1016.86096215</c:v>
                </c:pt>
                <c:pt idx="618">
                  <c:v>1016.87629509</c:v>
                </c:pt>
                <c:pt idx="619">
                  <c:v>1016.91252518</c:v>
                </c:pt>
                <c:pt idx="620">
                  <c:v>1016.91980505</c:v>
                </c:pt>
                <c:pt idx="621">
                  <c:v>1016.961586</c:v>
                </c:pt>
                <c:pt idx="622">
                  <c:v>1016.96456599</c:v>
                </c:pt>
                <c:pt idx="623">
                  <c:v>1017.02114606</c:v>
                </c:pt>
                <c:pt idx="624">
                  <c:v>1017.0181191</c:v>
                </c:pt>
                <c:pt idx="625">
                  <c:v>1017.06492805</c:v>
                </c:pt>
                <c:pt idx="626">
                  <c:v>1017.07102418</c:v>
                </c:pt>
                <c:pt idx="627">
                  <c:v>1017.110677</c:v>
                </c:pt>
                <c:pt idx="628">
                  <c:v>1017.12073112</c:v>
                </c:pt>
                <c:pt idx="629">
                  <c:v>1018.19489908</c:v>
                </c:pt>
                <c:pt idx="630">
                  <c:v>1018.23361111</c:v>
                </c:pt>
                <c:pt idx="631">
                  <c:v>1018.24500299</c:v>
                </c:pt>
                <c:pt idx="632">
                  <c:v>1018.28204107</c:v>
                </c:pt>
                <c:pt idx="633">
                  <c:v>1018.29398417</c:v>
                </c:pt>
                <c:pt idx="634">
                  <c:v>1018.32713413</c:v>
                </c:pt>
                <c:pt idx="635">
                  <c:v>1018.34169412</c:v>
                </c:pt>
                <c:pt idx="636">
                  <c:v>1018.40163612</c:v>
                </c:pt>
                <c:pt idx="637">
                  <c:v>1018.40315008</c:v>
                </c:pt>
                <c:pt idx="638">
                  <c:v>1018.46539807</c:v>
                </c:pt>
                <c:pt idx="639">
                  <c:v>1018.46584105</c:v>
                </c:pt>
                <c:pt idx="640">
                  <c:v>1018.530581</c:v>
                </c:pt>
                <c:pt idx="641">
                  <c:v>1018.53747797</c:v>
                </c:pt>
                <c:pt idx="642">
                  <c:v>1018.58812213</c:v>
                </c:pt>
                <c:pt idx="643">
                  <c:v>1018.58867216</c:v>
                </c:pt>
                <c:pt idx="644">
                  <c:v>1018.63063002</c:v>
                </c:pt>
                <c:pt idx="645">
                  <c:v>1018.63822317</c:v>
                </c:pt>
                <c:pt idx="646">
                  <c:v>1018.69324803</c:v>
                </c:pt>
                <c:pt idx="647">
                  <c:v>1018.67707014</c:v>
                </c:pt>
                <c:pt idx="648">
                  <c:v>1018.72231197</c:v>
                </c:pt>
                <c:pt idx="649">
                  <c:v>1018.74162006</c:v>
                </c:pt>
                <c:pt idx="650">
                  <c:v>1018.78359699</c:v>
                </c:pt>
                <c:pt idx="651">
                  <c:v>1018.80127406</c:v>
                </c:pt>
                <c:pt idx="652">
                  <c:v>1018.85377717</c:v>
                </c:pt>
                <c:pt idx="653">
                  <c:v>1018.83170795</c:v>
                </c:pt>
                <c:pt idx="654">
                  <c:v>1018.88227916</c:v>
                </c:pt>
                <c:pt idx="655">
                  <c:v>1018.90356016</c:v>
                </c:pt>
                <c:pt idx="656">
                  <c:v>1018.93969703</c:v>
                </c:pt>
                <c:pt idx="657">
                  <c:v>1018.96825409</c:v>
                </c:pt>
                <c:pt idx="658">
                  <c:v>1018.99441814</c:v>
                </c:pt>
                <c:pt idx="659">
                  <c:v>1020.06951809</c:v>
                </c:pt>
                <c:pt idx="660">
                  <c:v>1020.07835412</c:v>
                </c:pt>
                <c:pt idx="661">
                  <c:v>1020.11803818</c:v>
                </c:pt>
                <c:pt idx="662">
                  <c:v>1020.12551904</c:v>
                </c:pt>
                <c:pt idx="663">
                  <c:v>1020.1796391</c:v>
                </c:pt>
                <c:pt idx="664">
                  <c:v>1020.18023705</c:v>
                </c:pt>
                <c:pt idx="665">
                  <c:v>1021.35395813</c:v>
                </c:pt>
                <c:pt idx="666">
                  <c:v>1021.35357118</c:v>
                </c:pt>
                <c:pt idx="667">
                  <c:v>1021.40249515</c:v>
                </c:pt>
                <c:pt idx="668">
                  <c:v>1021.40889001</c:v>
                </c:pt>
                <c:pt idx="669">
                  <c:v>1021.44856501</c:v>
                </c:pt>
                <c:pt idx="670">
                  <c:v>1021.45416903</c:v>
                </c:pt>
                <c:pt idx="671">
                  <c:v>1021.49147797</c:v>
                </c:pt>
                <c:pt idx="672">
                  <c:v>1021.49592805</c:v>
                </c:pt>
                <c:pt idx="673">
                  <c:v>1021.53919101</c:v>
                </c:pt>
                <c:pt idx="674">
                  <c:v>1021.61935496</c:v>
                </c:pt>
                <c:pt idx="675">
                  <c:v>1021.59680915</c:v>
                </c:pt>
                <c:pt idx="676">
                  <c:v>1021.64152908</c:v>
                </c:pt>
                <c:pt idx="677">
                  <c:v>1021.67241812</c:v>
                </c:pt>
                <c:pt idx="678">
                  <c:v>1021.69995809</c:v>
                </c:pt>
                <c:pt idx="679">
                  <c:v>1021.72493696</c:v>
                </c:pt>
                <c:pt idx="680">
                  <c:v>1021.75014114</c:v>
                </c:pt>
                <c:pt idx="681">
                  <c:v>1021.77202296</c:v>
                </c:pt>
                <c:pt idx="682">
                  <c:v>1021.79634404</c:v>
                </c:pt>
                <c:pt idx="683">
                  <c:v>1021.8179841</c:v>
                </c:pt>
                <c:pt idx="684">
                  <c:v>1021.84477711</c:v>
                </c:pt>
                <c:pt idx="685">
                  <c:v>1021.87191296</c:v>
                </c:pt>
                <c:pt idx="686">
                  <c:v>1021.89491606</c:v>
                </c:pt>
                <c:pt idx="687">
                  <c:v>1021.93735003</c:v>
                </c:pt>
                <c:pt idx="688">
                  <c:v>1021.92221713</c:v>
                </c:pt>
                <c:pt idx="689">
                  <c:v>1021.97099209</c:v>
                </c:pt>
                <c:pt idx="690">
                  <c:v>1021.98327899</c:v>
                </c:pt>
                <c:pt idx="691">
                  <c:v>1022.01470518</c:v>
                </c:pt>
                <c:pt idx="692">
                  <c:v>1022.03118515</c:v>
                </c:pt>
                <c:pt idx="693">
                  <c:v>1022.07511997</c:v>
                </c:pt>
                <c:pt idx="694">
                  <c:v>1022.13990211</c:v>
                </c:pt>
                <c:pt idx="695">
                  <c:v>1022.14192915</c:v>
                </c:pt>
                <c:pt idx="696">
                  <c:v>1022.20581818</c:v>
                </c:pt>
                <c:pt idx="697">
                  <c:v>1022.21739006</c:v>
                </c:pt>
                <c:pt idx="698">
                  <c:v>1022.26110911</c:v>
                </c:pt>
                <c:pt idx="699">
                  <c:v>1022.08160806</c:v>
                </c:pt>
                <c:pt idx="700">
                  <c:v>1024.10902095</c:v>
                </c:pt>
                <c:pt idx="701">
                  <c:v>1024.12250805</c:v>
                </c:pt>
                <c:pt idx="702">
                  <c:v>1024.17081499</c:v>
                </c:pt>
                <c:pt idx="703">
                  <c:v>1024.19559813</c:v>
                </c:pt>
                <c:pt idx="704">
                  <c:v>1024.23278213</c:v>
                </c:pt>
                <c:pt idx="705">
                  <c:v>1023.29667902</c:v>
                </c:pt>
                <c:pt idx="706">
                  <c:v>1023.34643698</c:v>
                </c:pt>
                <c:pt idx="707">
                  <c:v>1023.34539318</c:v>
                </c:pt>
                <c:pt idx="708">
                  <c:v>1023.38970518</c:v>
                </c:pt>
                <c:pt idx="709">
                  <c:v>1023.39060616</c:v>
                </c:pt>
                <c:pt idx="710">
                  <c:v>1023.43450809</c:v>
                </c:pt>
                <c:pt idx="711">
                  <c:v>1023.43796611</c:v>
                </c:pt>
                <c:pt idx="712">
                  <c:v>1023.48325515</c:v>
                </c:pt>
                <c:pt idx="713">
                  <c:v>1023.48615503</c:v>
                </c:pt>
                <c:pt idx="714">
                  <c:v>1023.53321695</c:v>
                </c:pt>
                <c:pt idx="715">
                  <c:v>1023.52696109</c:v>
                </c:pt>
                <c:pt idx="716">
                  <c:v>1023.57527018</c:v>
                </c:pt>
                <c:pt idx="717">
                  <c:v>1023.57811499</c:v>
                </c:pt>
                <c:pt idx="718">
                  <c:v>1023.62768602</c:v>
                </c:pt>
                <c:pt idx="719">
                  <c:v>1023.62971902</c:v>
                </c:pt>
                <c:pt idx="720">
                  <c:v>1023.67656398</c:v>
                </c:pt>
                <c:pt idx="721">
                  <c:v>1023.68597007</c:v>
                </c:pt>
                <c:pt idx="722">
                  <c:v>1023.71831703</c:v>
                </c:pt>
                <c:pt idx="723">
                  <c:v>1023.73714805</c:v>
                </c:pt>
                <c:pt idx="724">
                  <c:v>1023.76277614</c:v>
                </c:pt>
                <c:pt idx="725">
                  <c:v>1023.78786516</c:v>
                </c:pt>
                <c:pt idx="726">
                  <c:v>1023.83612704</c:v>
                </c:pt>
                <c:pt idx="727">
                  <c:v>1023.80866909</c:v>
                </c:pt>
                <c:pt idx="728">
                  <c:v>1023.86160207</c:v>
                </c:pt>
                <c:pt idx="729">
                  <c:v>1023.88474703</c:v>
                </c:pt>
                <c:pt idx="730">
                  <c:v>1023.94041014</c:v>
                </c:pt>
                <c:pt idx="731">
                  <c:v>1023.96310711</c:v>
                </c:pt>
                <c:pt idx="732">
                  <c:v>1023.98994398</c:v>
                </c:pt>
                <c:pt idx="733">
                  <c:v>1024.03145003</c:v>
                </c:pt>
                <c:pt idx="734">
                  <c:v>1024.05732799</c:v>
                </c:pt>
                <c:pt idx="735">
                  <c:v>1024.27967596</c:v>
                </c:pt>
                <c:pt idx="736">
                  <c:v>1024.32200003</c:v>
                </c:pt>
                <c:pt idx="737">
                  <c:v>1024.36777616</c:v>
                </c:pt>
                <c:pt idx="738">
                  <c:v>1024.409863</c:v>
                </c:pt>
                <c:pt idx="739">
                  <c:v>1024.45469213</c:v>
                </c:pt>
                <c:pt idx="740">
                  <c:v>1024.534729</c:v>
                </c:pt>
                <c:pt idx="741">
                  <c:v>1024.59627604</c:v>
                </c:pt>
                <c:pt idx="742">
                  <c:v>1024.65089703</c:v>
                </c:pt>
                <c:pt idx="743">
                  <c:v>1024.69604611</c:v>
                </c:pt>
                <c:pt idx="744">
                  <c:v>1024.73972511</c:v>
                </c:pt>
                <c:pt idx="745">
                  <c:v>1024.79070902</c:v>
                </c:pt>
                <c:pt idx="746">
                  <c:v>1024.84195018</c:v>
                </c:pt>
                <c:pt idx="747">
                  <c:v>1024.89044404</c:v>
                </c:pt>
                <c:pt idx="748">
                  <c:v>1024.93786311</c:v>
                </c:pt>
                <c:pt idx="749">
                  <c:v>1024.99066114</c:v>
                </c:pt>
                <c:pt idx="750">
                  <c:v>1025.04024506</c:v>
                </c:pt>
                <c:pt idx="751">
                  <c:v>1025.08553696</c:v>
                </c:pt>
                <c:pt idx="752">
                  <c:v>1025.30916214</c:v>
                </c:pt>
                <c:pt idx="753">
                  <c:v>1025.3935051</c:v>
                </c:pt>
                <c:pt idx="754">
                  <c:v>1025.47177911</c:v>
                </c:pt>
                <c:pt idx="755">
                  <c:v>1025.53733706</c:v>
                </c:pt>
                <c:pt idx="756">
                  <c:v>1025.75062609</c:v>
                </c:pt>
                <c:pt idx="757">
                  <c:v>1025.13267112</c:v>
                </c:pt>
                <c:pt idx="758">
                  <c:v>1025.18618798</c:v>
                </c:pt>
                <c:pt idx="759">
                  <c:v>1025.24078012</c:v>
                </c:pt>
                <c:pt idx="760">
                  <c:v>1025.544662</c:v>
                </c:pt>
                <c:pt idx="761">
                  <c:v>1025.59182596</c:v>
                </c:pt>
                <c:pt idx="762">
                  <c:v>1025.59358311</c:v>
                </c:pt>
                <c:pt idx="763">
                  <c:v>1025.67126799</c:v>
                </c:pt>
                <c:pt idx="764">
                  <c:v>1025.67317295</c:v>
                </c:pt>
                <c:pt idx="765">
                  <c:v>1025.80064797</c:v>
                </c:pt>
                <c:pt idx="766">
                  <c:v>1025.84528208</c:v>
                </c:pt>
                <c:pt idx="767">
                  <c:v>1025.89361906</c:v>
                </c:pt>
                <c:pt idx="768">
                  <c:v>1025.93907905</c:v>
                </c:pt>
                <c:pt idx="769">
                  <c:v>1025.98411918</c:v>
                </c:pt>
                <c:pt idx="770">
                  <c:v>1026.07765198</c:v>
                </c:pt>
                <c:pt idx="771">
                  <c:v>1026.94939303</c:v>
                </c:pt>
                <c:pt idx="772">
                  <c:v>1026.97942901</c:v>
                </c:pt>
                <c:pt idx="773">
                  <c:v>1027.13006902</c:v>
                </c:pt>
                <c:pt idx="774">
                  <c:v>1027.15360618</c:v>
                </c:pt>
                <c:pt idx="775">
                  <c:v>1027.18659711</c:v>
                </c:pt>
                <c:pt idx="776">
                  <c:v>1026.17841196</c:v>
                </c:pt>
                <c:pt idx="777">
                  <c:v>1026.30235505</c:v>
                </c:pt>
                <c:pt idx="778">
                  <c:v>1026.41189718</c:v>
                </c:pt>
                <c:pt idx="779">
                  <c:v>1026.53735113</c:v>
                </c:pt>
                <c:pt idx="780">
                  <c:v>1026.67769909</c:v>
                </c:pt>
                <c:pt idx="781">
                  <c:v>1026.73295808</c:v>
                </c:pt>
                <c:pt idx="782">
                  <c:v>1026.78055406</c:v>
                </c:pt>
                <c:pt idx="783">
                  <c:v>1026.78287601</c:v>
                </c:pt>
                <c:pt idx="784">
                  <c:v>1026.82977509</c:v>
                </c:pt>
                <c:pt idx="785">
                  <c:v>1026.83074117</c:v>
                </c:pt>
                <c:pt idx="786">
                  <c:v>1026.883811</c:v>
                </c:pt>
                <c:pt idx="787">
                  <c:v>1026.89027405</c:v>
                </c:pt>
                <c:pt idx="788">
                  <c:v>1026.92764711</c:v>
                </c:pt>
                <c:pt idx="789">
                  <c:v>1027.00487494</c:v>
                </c:pt>
                <c:pt idx="790">
                  <c:v>1027.03238916</c:v>
                </c:pt>
                <c:pt idx="791">
                  <c:v>1027.06206608</c:v>
                </c:pt>
                <c:pt idx="792">
                  <c:v>1027.09354615</c:v>
                </c:pt>
                <c:pt idx="793">
                  <c:v>1028.43892407</c:v>
                </c:pt>
                <c:pt idx="794">
                  <c:v>1028.46901917</c:v>
                </c:pt>
                <c:pt idx="795">
                  <c:v>1028.51862812</c:v>
                </c:pt>
                <c:pt idx="796">
                  <c:v>1028.56844401</c:v>
                </c:pt>
                <c:pt idx="797">
                  <c:v>1028.59770107</c:v>
                </c:pt>
                <c:pt idx="798">
                  <c:v>1028.64317203</c:v>
                </c:pt>
                <c:pt idx="799">
                  <c:v>1028.24330306</c:v>
                </c:pt>
                <c:pt idx="800">
                  <c:v>1028.2681241</c:v>
                </c:pt>
                <c:pt idx="801">
                  <c:v>1028.28958797</c:v>
                </c:pt>
                <c:pt idx="802">
                  <c:v>1028.31419516</c:v>
                </c:pt>
                <c:pt idx="803">
                  <c:v>1028.37199497</c:v>
                </c:pt>
                <c:pt idx="804">
                  <c:v>1028.33984017</c:v>
                </c:pt>
                <c:pt idx="805">
                  <c:v>1028.39882612</c:v>
                </c:pt>
                <c:pt idx="806">
                  <c:v>1028.66524315</c:v>
                </c:pt>
                <c:pt idx="807">
                  <c:v>1028.71212316</c:v>
                </c:pt>
                <c:pt idx="808">
                  <c:v>1028.73702097</c:v>
                </c:pt>
                <c:pt idx="809">
                  <c:v>1028.76860404</c:v>
                </c:pt>
                <c:pt idx="810">
                  <c:v>1028.79029608</c:v>
                </c:pt>
                <c:pt idx="811">
                  <c:v>1030.51247716</c:v>
                </c:pt>
                <c:pt idx="812">
                  <c:v>1030.56410098</c:v>
                </c:pt>
                <c:pt idx="813">
                  <c:v>1030.58814502</c:v>
                </c:pt>
                <c:pt idx="814">
                  <c:v>1030.64393497</c:v>
                </c:pt>
                <c:pt idx="815">
                  <c:v>1030.67553496</c:v>
                </c:pt>
                <c:pt idx="816">
                  <c:v>1029.87822318</c:v>
                </c:pt>
                <c:pt idx="817">
                  <c:v>1029.88873315</c:v>
                </c:pt>
                <c:pt idx="818">
                  <c:v>1029.92558217</c:v>
                </c:pt>
                <c:pt idx="819">
                  <c:v>1029.93561602</c:v>
                </c:pt>
                <c:pt idx="820">
                  <c:v>1029.9763751</c:v>
                </c:pt>
                <c:pt idx="821">
                  <c:v>1029.99563313</c:v>
                </c:pt>
                <c:pt idx="822">
                  <c:v>1030.02651906</c:v>
                </c:pt>
                <c:pt idx="823">
                  <c:v>1030.0475471</c:v>
                </c:pt>
                <c:pt idx="824">
                  <c:v>1030.0731771</c:v>
                </c:pt>
                <c:pt idx="825">
                  <c:v>1030.09549308</c:v>
                </c:pt>
                <c:pt idx="826">
                  <c:v>1030.12179303</c:v>
                </c:pt>
                <c:pt idx="827">
                  <c:v>1030.141114</c:v>
                </c:pt>
                <c:pt idx="828">
                  <c:v>1030.17194104</c:v>
                </c:pt>
                <c:pt idx="829">
                  <c:v>1030.20008612</c:v>
                </c:pt>
                <c:pt idx="830">
                  <c:v>1030.22581315</c:v>
                </c:pt>
                <c:pt idx="831">
                  <c:v>1030.24481916</c:v>
                </c:pt>
                <c:pt idx="832">
                  <c:v>1030.28157306</c:v>
                </c:pt>
                <c:pt idx="833">
                  <c:v>1030.86081195</c:v>
                </c:pt>
                <c:pt idx="834">
                  <c:v>1030.89172506</c:v>
                </c:pt>
                <c:pt idx="835">
                  <c:v>1030.95557499</c:v>
                </c:pt>
                <c:pt idx="836">
                  <c:v>1030.99279499</c:v>
                </c:pt>
                <c:pt idx="837">
                  <c:v>1031.29738903</c:v>
                </c:pt>
                <c:pt idx="838">
                  <c:v>1030.29296899</c:v>
                </c:pt>
                <c:pt idx="839">
                  <c:v>1030.32903314</c:v>
                </c:pt>
                <c:pt idx="840">
                  <c:v>1030.339535</c:v>
                </c:pt>
                <c:pt idx="841">
                  <c:v>1030.38183808</c:v>
                </c:pt>
                <c:pt idx="842">
                  <c:v>1030.39240599</c:v>
                </c:pt>
                <c:pt idx="843">
                  <c:v>1030.451653</c:v>
                </c:pt>
                <c:pt idx="844">
                  <c:v>1030.45450997</c:v>
                </c:pt>
                <c:pt idx="845">
                  <c:v>1030.49792099</c:v>
                </c:pt>
                <c:pt idx="846">
                  <c:v>1030.70206308</c:v>
                </c:pt>
                <c:pt idx="847">
                  <c:v>1030.72189903</c:v>
                </c:pt>
                <c:pt idx="848">
                  <c:v>1030.75867105</c:v>
                </c:pt>
                <c:pt idx="849">
                  <c:v>1030.78329301</c:v>
                </c:pt>
                <c:pt idx="850">
                  <c:v>1030.8041451</c:v>
                </c:pt>
                <c:pt idx="851">
                  <c:v>1031.00309205</c:v>
                </c:pt>
                <c:pt idx="852">
                  <c:v>1031.04712415</c:v>
                </c:pt>
                <c:pt idx="853">
                  <c:v>1031.05293918</c:v>
                </c:pt>
                <c:pt idx="854">
                  <c:v>1031.095608</c:v>
                </c:pt>
                <c:pt idx="855">
                  <c:v>1031.108742</c:v>
                </c:pt>
                <c:pt idx="856">
                  <c:v>1031.14286304</c:v>
                </c:pt>
                <c:pt idx="857">
                  <c:v>1031.15580606</c:v>
                </c:pt>
                <c:pt idx="858">
                  <c:v>1031.20629001</c:v>
                </c:pt>
                <c:pt idx="859">
                  <c:v>1031.23133612</c:v>
                </c:pt>
                <c:pt idx="860">
                  <c:v>1031.26204109</c:v>
                </c:pt>
                <c:pt idx="861">
                  <c:v>1031.387748</c:v>
                </c:pt>
                <c:pt idx="862">
                  <c:v>1031.46532702</c:v>
                </c:pt>
                <c:pt idx="863">
                  <c:v>1031.53734303</c:v>
                </c:pt>
                <c:pt idx="864">
                  <c:v>1031.60083914</c:v>
                </c:pt>
                <c:pt idx="865">
                  <c:v>1031.665488</c:v>
                </c:pt>
                <c:pt idx="866">
                  <c:v>1031.714957</c:v>
                </c:pt>
                <c:pt idx="867">
                  <c:v>1031.76480508</c:v>
                </c:pt>
                <c:pt idx="868">
                  <c:v>1031.81902313</c:v>
                </c:pt>
                <c:pt idx="869">
                  <c:v>1031.86796904</c:v>
                </c:pt>
                <c:pt idx="870">
                  <c:v>1031.91680408</c:v>
                </c:pt>
                <c:pt idx="871">
                  <c:v>1033.17475295</c:v>
                </c:pt>
                <c:pt idx="872">
                  <c:v>1033.33278108</c:v>
                </c:pt>
                <c:pt idx="873">
                  <c:v>1033.36514115</c:v>
                </c:pt>
                <c:pt idx="874">
                  <c:v>1033.39818406</c:v>
                </c:pt>
                <c:pt idx="875">
                  <c:v>1033.49269915</c:v>
                </c:pt>
                <c:pt idx="876">
                  <c:v>1032.36305809</c:v>
                </c:pt>
                <c:pt idx="877">
                  <c:v>1032.41233802</c:v>
                </c:pt>
                <c:pt idx="878">
                  <c:v>1032.46603417</c:v>
                </c:pt>
                <c:pt idx="879">
                  <c:v>1032.50757098</c:v>
                </c:pt>
                <c:pt idx="880">
                  <c:v>1032.55410814</c:v>
                </c:pt>
                <c:pt idx="881">
                  <c:v>1032.61235404</c:v>
                </c:pt>
                <c:pt idx="882">
                  <c:v>1032.66328001</c:v>
                </c:pt>
                <c:pt idx="883">
                  <c:v>1032.71224117</c:v>
                </c:pt>
                <c:pt idx="884">
                  <c:v>1032.76402497</c:v>
                </c:pt>
                <c:pt idx="885">
                  <c:v>1032.80887318</c:v>
                </c:pt>
                <c:pt idx="886">
                  <c:v>1032.87597609</c:v>
                </c:pt>
                <c:pt idx="887">
                  <c:v>1032.93664408</c:v>
                </c:pt>
                <c:pt idx="888">
                  <c:v>1032.97943902</c:v>
                </c:pt>
                <c:pt idx="889">
                  <c:v>1033.00658011</c:v>
                </c:pt>
                <c:pt idx="890">
                  <c:v>1033.02745295</c:v>
                </c:pt>
                <c:pt idx="891">
                  <c:v>1033.05157018</c:v>
                </c:pt>
                <c:pt idx="892">
                  <c:v>1033.07145095</c:v>
                </c:pt>
                <c:pt idx="893">
                  <c:v>1033.10069704</c:v>
                </c:pt>
                <c:pt idx="894">
                  <c:v>1033.11526012</c:v>
                </c:pt>
                <c:pt idx="895">
                  <c:v>1033.15027213</c:v>
                </c:pt>
                <c:pt idx="896">
                  <c:v>1033.19753814</c:v>
                </c:pt>
                <c:pt idx="897">
                  <c:v>1033.22305512</c:v>
                </c:pt>
                <c:pt idx="898">
                  <c:v>1033.24896312</c:v>
                </c:pt>
                <c:pt idx="899">
                  <c:v>1033.27304912</c:v>
                </c:pt>
                <c:pt idx="900">
                  <c:v>1033.2988131</c:v>
                </c:pt>
                <c:pt idx="901">
                  <c:v>1033.52197218</c:v>
                </c:pt>
                <c:pt idx="902">
                  <c:v>1033.55805111</c:v>
                </c:pt>
                <c:pt idx="903">
                  <c:v>1033.58694816</c:v>
                </c:pt>
                <c:pt idx="904">
                  <c:v>1033.60719299</c:v>
                </c:pt>
                <c:pt idx="905">
                  <c:v>1033.63923216</c:v>
                </c:pt>
                <c:pt idx="906">
                  <c:v>1035.60062003</c:v>
                </c:pt>
                <c:pt idx="907">
                  <c:v>1035.62215209</c:v>
                </c:pt>
                <c:pt idx="908">
                  <c:v>1035.69305611</c:v>
                </c:pt>
                <c:pt idx="909">
                  <c:v>1035.72065711</c:v>
                </c:pt>
                <c:pt idx="910">
                  <c:v>1035.75364208</c:v>
                </c:pt>
                <c:pt idx="911">
                  <c:v>1034.83482218</c:v>
                </c:pt>
                <c:pt idx="912">
                  <c:v>1034.83776402</c:v>
                </c:pt>
                <c:pt idx="913">
                  <c:v>1034.87831211</c:v>
                </c:pt>
                <c:pt idx="914">
                  <c:v>1034.88148618</c:v>
                </c:pt>
                <c:pt idx="915">
                  <c:v>1034.92296004</c:v>
                </c:pt>
                <c:pt idx="916">
                  <c:v>1034.92627597</c:v>
                </c:pt>
                <c:pt idx="917">
                  <c:v>1034.97514105</c:v>
                </c:pt>
                <c:pt idx="918">
                  <c:v>1034.97390199</c:v>
                </c:pt>
                <c:pt idx="919">
                  <c:v>1035.03948712</c:v>
                </c:pt>
                <c:pt idx="920">
                  <c:v>1035.03711009</c:v>
                </c:pt>
                <c:pt idx="921">
                  <c:v>1035.08349895</c:v>
                </c:pt>
                <c:pt idx="922">
                  <c:v>1035.08632898</c:v>
                </c:pt>
                <c:pt idx="923">
                  <c:v>1035.13172412</c:v>
                </c:pt>
                <c:pt idx="924">
                  <c:v>1035.13095903</c:v>
                </c:pt>
                <c:pt idx="925">
                  <c:v>1035.18035316</c:v>
                </c:pt>
                <c:pt idx="926">
                  <c:v>1035.18056202</c:v>
                </c:pt>
                <c:pt idx="927">
                  <c:v>1035.2233541</c:v>
                </c:pt>
                <c:pt idx="928">
                  <c:v>1035.23435807</c:v>
                </c:pt>
                <c:pt idx="929">
                  <c:v>1035.26912117</c:v>
                </c:pt>
                <c:pt idx="930">
                  <c:v>1035.2748661</c:v>
                </c:pt>
                <c:pt idx="931">
                  <c:v>1035.31895995</c:v>
                </c:pt>
                <c:pt idx="932">
                  <c:v>1035.31642199</c:v>
                </c:pt>
                <c:pt idx="933">
                  <c:v>1035.363451</c:v>
                </c:pt>
                <c:pt idx="934">
                  <c:v>1035.36202598</c:v>
                </c:pt>
                <c:pt idx="935">
                  <c:v>1035.42034316</c:v>
                </c:pt>
                <c:pt idx="936">
                  <c:v>1035.42805195</c:v>
                </c:pt>
                <c:pt idx="937">
                  <c:v>1035.79142618</c:v>
                </c:pt>
                <c:pt idx="938">
                  <c:v>1036.00419402</c:v>
                </c:pt>
                <c:pt idx="939">
                  <c:v>1036.01781416</c:v>
                </c:pt>
                <c:pt idx="940">
                  <c:v>1036.0859971</c:v>
                </c:pt>
                <c:pt idx="941">
                  <c:v>1036.0975461</c:v>
                </c:pt>
                <c:pt idx="942">
                  <c:v>1035.47477603</c:v>
                </c:pt>
                <c:pt idx="943">
                  <c:v>1035.47558713</c:v>
                </c:pt>
                <c:pt idx="944">
                  <c:v>1035.52372718</c:v>
                </c:pt>
                <c:pt idx="945">
                  <c:v>1035.52524018</c:v>
                </c:pt>
                <c:pt idx="946">
                  <c:v>1035.80175996</c:v>
                </c:pt>
                <c:pt idx="947">
                  <c:v>1035.83689404</c:v>
                </c:pt>
                <c:pt idx="948">
                  <c:v>1035.85245013</c:v>
                </c:pt>
                <c:pt idx="949">
                  <c:v>1035.91989613</c:v>
                </c:pt>
                <c:pt idx="950">
                  <c:v>1035.94910216</c:v>
                </c:pt>
                <c:pt idx="951">
                  <c:v>1036.13005805</c:v>
                </c:pt>
                <c:pt idx="952">
                  <c:v>1036.16592002</c:v>
                </c:pt>
                <c:pt idx="953">
                  <c:v>1036.19100904</c:v>
                </c:pt>
                <c:pt idx="954">
                  <c:v>1036.21131301</c:v>
                </c:pt>
                <c:pt idx="955">
                  <c:v>1036.23920107</c:v>
                </c:pt>
                <c:pt idx="956">
                  <c:v>1036.25411916</c:v>
                </c:pt>
                <c:pt idx="957">
                  <c:v>1036.28255796</c:v>
                </c:pt>
                <c:pt idx="958">
                  <c:v>1036.29911399</c:v>
                </c:pt>
                <c:pt idx="959">
                  <c:v>1036.33050418</c:v>
                </c:pt>
                <c:pt idx="960">
                  <c:v>1036.363065</c:v>
                </c:pt>
                <c:pt idx="961">
                  <c:v>1037.83289599</c:v>
                </c:pt>
                <c:pt idx="962">
                  <c:v>1037.83777499</c:v>
                </c:pt>
                <c:pt idx="963">
                  <c:v>1037.99443913</c:v>
                </c:pt>
                <c:pt idx="964">
                  <c:v>1038.00409913</c:v>
                </c:pt>
                <c:pt idx="965">
                  <c:v>1037.43289495</c:v>
                </c:pt>
                <c:pt idx="966">
                  <c:v>1037.47912598</c:v>
                </c:pt>
                <c:pt idx="967">
                  <c:v>1037.48455811</c:v>
                </c:pt>
                <c:pt idx="968">
                  <c:v>1038.0498991</c:v>
                </c:pt>
                <c:pt idx="969">
                  <c:v>1038.06922412</c:v>
                </c:pt>
                <c:pt idx="970">
                  <c:v>1038.11422896</c:v>
                </c:pt>
                <c:pt idx="971">
                  <c:v>1038.14201999</c:v>
                </c:pt>
                <c:pt idx="972">
                  <c:v>1037.52116704</c:v>
                </c:pt>
                <c:pt idx="973">
                  <c:v>1038.204036</c:v>
                </c:pt>
                <c:pt idx="974">
                  <c:v>1038.46746111</c:v>
                </c:pt>
                <c:pt idx="975">
                  <c:v>1037.5326581</c:v>
                </c:pt>
                <c:pt idx="976">
                  <c:v>1037.56388116</c:v>
                </c:pt>
                <c:pt idx="977">
                  <c:v>1037.57566118</c:v>
                </c:pt>
                <c:pt idx="978">
                  <c:v>1037.61325717</c:v>
                </c:pt>
                <c:pt idx="979">
                  <c:v>1037.62089896</c:v>
                </c:pt>
                <c:pt idx="980">
                  <c:v>1037.67033505</c:v>
                </c:pt>
                <c:pt idx="981">
                  <c:v>1037.66392708</c:v>
                </c:pt>
                <c:pt idx="982">
                  <c:v>1037.70935512</c:v>
                </c:pt>
                <c:pt idx="983">
                  <c:v>1037.71889305</c:v>
                </c:pt>
                <c:pt idx="984">
                  <c:v>1037.77007103</c:v>
                </c:pt>
                <c:pt idx="985">
                  <c:v>1037.76575017</c:v>
                </c:pt>
                <c:pt idx="986">
                  <c:v>1037.88224912</c:v>
                </c:pt>
                <c:pt idx="987">
                  <c:v>1037.88568616</c:v>
                </c:pt>
                <c:pt idx="988">
                  <c:v>1037.93332195</c:v>
                </c:pt>
                <c:pt idx="989">
                  <c:v>1037.93890595</c:v>
                </c:pt>
                <c:pt idx="990">
                  <c:v>1038.21554208</c:v>
                </c:pt>
                <c:pt idx="991">
                  <c:v>1038.25558496</c:v>
                </c:pt>
                <c:pt idx="992">
                  <c:v>1038.25742602</c:v>
                </c:pt>
                <c:pt idx="993">
                  <c:v>1038.30333304</c:v>
                </c:pt>
                <c:pt idx="994">
                  <c:v>1038.30652905</c:v>
                </c:pt>
                <c:pt idx="995">
                  <c:v>1038.35079098</c:v>
                </c:pt>
                <c:pt idx="996">
                  <c:v>1038.35184097</c:v>
                </c:pt>
                <c:pt idx="997">
                  <c:v>1038.4022541</c:v>
                </c:pt>
                <c:pt idx="998">
                  <c:v>1038.40293717</c:v>
                </c:pt>
                <c:pt idx="999">
                  <c:v>1038.46045303</c:v>
                </c:pt>
                <c:pt idx="1000">
                  <c:v>1040.08586907</c:v>
                </c:pt>
                <c:pt idx="1001">
                  <c:v>1040.1405201</c:v>
                </c:pt>
                <c:pt idx="1002">
                  <c:v>1040.14082313</c:v>
                </c:pt>
                <c:pt idx="1003">
                  <c:v>1040.21756005</c:v>
                </c:pt>
                <c:pt idx="1004">
                  <c:v>1040.23130918</c:v>
                </c:pt>
                <c:pt idx="1005">
                  <c:v>1039.55205798</c:v>
                </c:pt>
                <c:pt idx="1006">
                  <c:v>1039.54800797</c:v>
                </c:pt>
                <c:pt idx="1007">
                  <c:v>1040.5367291</c:v>
                </c:pt>
                <c:pt idx="1008">
                  <c:v>1040.56962705</c:v>
                </c:pt>
                <c:pt idx="1009">
                  <c:v>1040.59821606</c:v>
                </c:pt>
                <c:pt idx="1010">
                  <c:v>1040.62396312</c:v>
                </c:pt>
                <c:pt idx="1011">
                  <c:v>1039.6251781</c:v>
                </c:pt>
                <c:pt idx="1012">
                  <c:v>1039.62482595</c:v>
                </c:pt>
                <c:pt idx="1013">
                  <c:v>1039.67153406</c:v>
                </c:pt>
                <c:pt idx="1014">
                  <c:v>1039.67213416</c:v>
                </c:pt>
                <c:pt idx="1015">
                  <c:v>1039.72475505</c:v>
                </c:pt>
                <c:pt idx="1016">
                  <c:v>1039.72923899</c:v>
                </c:pt>
                <c:pt idx="1017">
                  <c:v>1039.77206302</c:v>
                </c:pt>
                <c:pt idx="1018">
                  <c:v>1039.77120113</c:v>
                </c:pt>
                <c:pt idx="1019">
                  <c:v>1039.82335401</c:v>
                </c:pt>
                <c:pt idx="1020">
                  <c:v>1039.82656813</c:v>
                </c:pt>
                <c:pt idx="1021">
                  <c:v>1039.87492204</c:v>
                </c:pt>
                <c:pt idx="1022">
                  <c:v>1039.87525606</c:v>
                </c:pt>
                <c:pt idx="1023">
                  <c:v>1039.92177916</c:v>
                </c:pt>
                <c:pt idx="1024">
                  <c:v>1039.92213011</c:v>
                </c:pt>
                <c:pt idx="1025">
                  <c:v>1039.97253609</c:v>
                </c:pt>
                <c:pt idx="1026">
                  <c:v>1039.97316813</c:v>
                </c:pt>
                <c:pt idx="1027">
                  <c:v>1040.02878618</c:v>
                </c:pt>
                <c:pt idx="1028">
                  <c:v>1040.03056097</c:v>
                </c:pt>
                <c:pt idx="1029">
                  <c:v>1040.07550311</c:v>
                </c:pt>
                <c:pt idx="1030">
                  <c:v>1040.26514697</c:v>
                </c:pt>
                <c:pt idx="1031">
                  <c:v>1040.27781796</c:v>
                </c:pt>
                <c:pt idx="1032">
                  <c:v>1040.31354618</c:v>
                </c:pt>
                <c:pt idx="1033">
                  <c:v>1040.32769799</c:v>
                </c:pt>
                <c:pt idx="1034">
                  <c:v>1040.35960412</c:v>
                </c:pt>
                <c:pt idx="1035">
                  <c:v>1040.37379909</c:v>
                </c:pt>
                <c:pt idx="1036">
                  <c:v>1040.412925</c:v>
                </c:pt>
                <c:pt idx="1037">
                  <c:v>1040.45368099</c:v>
                </c:pt>
                <c:pt idx="1038">
                  <c:v>1040.47323608</c:v>
                </c:pt>
                <c:pt idx="1039">
                  <c:v>1040.50620413</c:v>
                </c:pt>
                <c:pt idx="1040">
                  <c:v>1040.66641617</c:v>
                </c:pt>
                <c:pt idx="1041">
                  <c:v>1040.69642496</c:v>
                </c:pt>
                <c:pt idx="1042">
                  <c:v>1040.73560596</c:v>
                </c:pt>
                <c:pt idx="1043">
                  <c:v>1040.76548195</c:v>
                </c:pt>
                <c:pt idx="1044">
                  <c:v>1040.8031981</c:v>
                </c:pt>
                <c:pt idx="1045">
                  <c:v>1040.85412097</c:v>
                </c:pt>
                <c:pt idx="1046">
                  <c:v>1040.90266895</c:v>
                </c:pt>
                <c:pt idx="1047">
                  <c:v>1040.95190001</c:v>
                </c:pt>
                <c:pt idx="1048">
                  <c:v>1041.00317216</c:v>
                </c:pt>
                <c:pt idx="1049">
                  <c:v>1041.05693412</c:v>
                </c:pt>
                <c:pt idx="1050">
                  <c:v>1041.11794114</c:v>
                </c:pt>
                <c:pt idx="1051">
                  <c:v>1042.72454715</c:v>
                </c:pt>
                <c:pt idx="1052">
                  <c:v>1042.74377012</c:v>
                </c:pt>
                <c:pt idx="1053">
                  <c:v>1042.79283595</c:v>
                </c:pt>
                <c:pt idx="1054">
                  <c:v>1042.81645298</c:v>
                </c:pt>
                <c:pt idx="1055">
                  <c:v>1042.87549305</c:v>
                </c:pt>
                <c:pt idx="1056">
                  <c:v>1041.89922714</c:v>
                </c:pt>
                <c:pt idx="1057">
                  <c:v>1041.98882413</c:v>
                </c:pt>
                <c:pt idx="1058">
                  <c:v>1042.06401014</c:v>
                </c:pt>
                <c:pt idx="1059">
                  <c:v>1042.13491511</c:v>
                </c:pt>
                <c:pt idx="1060">
                  <c:v>1042.20198417</c:v>
                </c:pt>
                <c:pt idx="1061">
                  <c:v>1042.2084651</c:v>
                </c:pt>
                <c:pt idx="1062">
                  <c:v>1042.25383496</c:v>
                </c:pt>
                <c:pt idx="1063">
                  <c:v>1042.26218295</c:v>
                </c:pt>
                <c:pt idx="1064">
                  <c:v>1042.30176306</c:v>
                </c:pt>
                <c:pt idx="1065">
                  <c:v>1042.31001306</c:v>
                </c:pt>
                <c:pt idx="1066">
                  <c:v>1042.35147715</c:v>
                </c:pt>
                <c:pt idx="1067">
                  <c:v>1042.36526799</c:v>
                </c:pt>
                <c:pt idx="1068">
                  <c:v>1042.40498209</c:v>
                </c:pt>
                <c:pt idx="1069">
                  <c:v>1042.41213417</c:v>
                </c:pt>
                <c:pt idx="1070">
                  <c:v>1042.45255017</c:v>
                </c:pt>
                <c:pt idx="1071">
                  <c:v>1042.45871806</c:v>
                </c:pt>
                <c:pt idx="1072">
                  <c:v>1042.50300813</c:v>
                </c:pt>
                <c:pt idx="1073">
                  <c:v>1042.50679708</c:v>
                </c:pt>
                <c:pt idx="1074">
                  <c:v>1042.55695605</c:v>
                </c:pt>
                <c:pt idx="1075">
                  <c:v>1042.552001</c:v>
                </c:pt>
                <c:pt idx="1076">
                  <c:v>1042.60201311</c:v>
                </c:pt>
                <c:pt idx="1077">
                  <c:v>1042.60528517</c:v>
                </c:pt>
                <c:pt idx="1078">
                  <c:v>1042.66129017</c:v>
                </c:pt>
                <c:pt idx="1079">
                  <c:v>1042.66147614</c:v>
                </c:pt>
                <c:pt idx="1080">
                  <c:v>1042.89112496</c:v>
                </c:pt>
                <c:pt idx="1081">
                  <c:v>1043.11522102</c:v>
                </c:pt>
                <c:pt idx="1082">
                  <c:v>1043.149055</c:v>
                </c:pt>
                <c:pt idx="1083">
                  <c:v>1043.19684505</c:v>
                </c:pt>
                <c:pt idx="1084">
                  <c:v>1042.98586702</c:v>
                </c:pt>
                <c:pt idx="1085">
                  <c:v>1042.99062109</c:v>
                </c:pt>
                <c:pt idx="1086">
                  <c:v>1043.03760195</c:v>
                </c:pt>
                <c:pt idx="1087">
                  <c:v>1043.03811312</c:v>
                </c:pt>
                <c:pt idx="1088">
                  <c:v>1043.09187102</c:v>
                </c:pt>
                <c:pt idx="1089">
                  <c:v>1044.87945795</c:v>
                </c:pt>
                <c:pt idx="1090">
                  <c:v>1044.93022799</c:v>
                </c:pt>
                <c:pt idx="1091">
                  <c:v>1044.94889998</c:v>
                </c:pt>
                <c:pt idx="1092">
                  <c:v>1044.98036504</c:v>
                </c:pt>
                <c:pt idx="1093">
                  <c:v>1045.15743613</c:v>
                </c:pt>
                <c:pt idx="1094">
                  <c:v>1045.19209313</c:v>
                </c:pt>
                <c:pt idx="1095">
                  <c:v>1044.25432706</c:v>
                </c:pt>
                <c:pt idx="1096">
                  <c:v>1044.29168701</c:v>
                </c:pt>
                <c:pt idx="1097">
                  <c:v>1044.30476117</c:v>
                </c:pt>
                <c:pt idx="1098">
                  <c:v>1044.3342371</c:v>
                </c:pt>
                <c:pt idx="1099">
                  <c:v>1044.34930015</c:v>
                </c:pt>
                <c:pt idx="1100">
                  <c:v>1044.38395715</c:v>
                </c:pt>
                <c:pt idx="1101">
                  <c:v>1044.39093804</c:v>
                </c:pt>
                <c:pt idx="1102">
                  <c:v>1044.44181204</c:v>
                </c:pt>
                <c:pt idx="1103">
                  <c:v>1044.43902397</c:v>
                </c:pt>
                <c:pt idx="1104">
                  <c:v>1044.49744511</c:v>
                </c:pt>
                <c:pt idx="1105">
                  <c:v>1044.50100708</c:v>
                </c:pt>
                <c:pt idx="1106">
                  <c:v>1044.55097008</c:v>
                </c:pt>
                <c:pt idx="1107">
                  <c:v>1044.55596209</c:v>
                </c:pt>
                <c:pt idx="1108">
                  <c:v>1044.59251904</c:v>
                </c:pt>
                <c:pt idx="1109">
                  <c:v>1044.60324907</c:v>
                </c:pt>
                <c:pt idx="1110">
                  <c:v>1044.65339613</c:v>
                </c:pt>
                <c:pt idx="1111">
                  <c:v>1044.65311813</c:v>
                </c:pt>
                <c:pt idx="1112">
                  <c:v>1044.71221399</c:v>
                </c:pt>
                <c:pt idx="1113">
                  <c:v>1044.70675206</c:v>
                </c:pt>
                <c:pt idx="1114">
                  <c:v>1044.75974202</c:v>
                </c:pt>
                <c:pt idx="1115">
                  <c:v>1045.2240181</c:v>
                </c:pt>
                <c:pt idx="1116">
                  <c:v>1045.23757815</c:v>
                </c:pt>
                <c:pt idx="1117">
                  <c:v>1045.2969501</c:v>
                </c:pt>
                <c:pt idx="1118">
                  <c:v>1045.32315612</c:v>
                </c:pt>
                <c:pt idx="1119">
                  <c:v>1045.35133004</c:v>
                </c:pt>
                <c:pt idx="1120">
                  <c:v>1044.75941396</c:v>
                </c:pt>
                <c:pt idx="1121">
                  <c:v>1044.80571008</c:v>
                </c:pt>
                <c:pt idx="1122">
                  <c:v>1044.80777407</c:v>
                </c:pt>
                <c:pt idx="1123">
                  <c:v>1044.85071707</c:v>
                </c:pt>
                <c:pt idx="1124">
                  <c:v>1044.99996614</c:v>
                </c:pt>
                <c:pt idx="1125">
                  <c:v>1045.03088808</c:v>
                </c:pt>
                <c:pt idx="1126">
                  <c:v>1045.04756618</c:v>
                </c:pt>
                <c:pt idx="1127">
                  <c:v>1045.07961416</c:v>
                </c:pt>
                <c:pt idx="1128">
                  <c:v>1045.098454</c:v>
                </c:pt>
                <c:pt idx="1129">
                  <c:v>1045.13371015</c:v>
                </c:pt>
                <c:pt idx="1130">
                  <c:v>1045.37048101</c:v>
                </c:pt>
                <c:pt idx="1131">
                  <c:v>1045.40129709</c:v>
                </c:pt>
                <c:pt idx="1132">
                  <c:v>1045.41877317</c:v>
                </c:pt>
                <c:pt idx="1133">
                  <c:v>1045.44809604</c:v>
                </c:pt>
                <c:pt idx="1134">
                  <c:v>1045.47039795</c:v>
                </c:pt>
                <c:pt idx="1135">
                  <c:v>1045.49994802</c:v>
                </c:pt>
                <c:pt idx="1136">
                  <c:v>1045.52404213</c:v>
                </c:pt>
                <c:pt idx="1137">
                  <c:v>1045.54969001</c:v>
                </c:pt>
                <c:pt idx="1138">
                  <c:v>1045.57924914</c:v>
                </c:pt>
                <c:pt idx="1139">
                  <c:v>1045.60337114</c:v>
                </c:pt>
                <c:pt idx="1140">
                  <c:v>1047.21448803</c:v>
                </c:pt>
                <c:pt idx="1141">
                  <c:v>1047.23442316</c:v>
                </c:pt>
                <c:pt idx="1142">
                  <c:v>1047.27347803</c:v>
                </c:pt>
                <c:pt idx="1143">
                  <c:v>1047.29396915</c:v>
                </c:pt>
                <c:pt idx="1144">
                  <c:v>1046.66507316</c:v>
                </c:pt>
                <c:pt idx="1145">
                  <c:v>1046.70293498</c:v>
                </c:pt>
                <c:pt idx="1146">
                  <c:v>1046.71452999</c:v>
                </c:pt>
                <c:pt idx="1147">
                  <c:v>1046.74604106</c:v>
                </c:pt>
                <c:pt idx="1148">
                  <c:v>1046.77298498</c:v>
                </c:pt>
                <c:pt idx="1149">
                  <c:v>1046.79299307</c:v>
                </c:pt>
                <c:pt idx="1150">
                  <c:v>1047.34935308</c:v>
                </c:pt>
                <c:pt idx="1151">
                  <c:v>1047.37223411</c:v>
                </c:pt>
                <c:pt idx="1152">
                  <c:v>1047.42914009</c:v>
                </c:pt>
                <c:pt idx="1153">
                  <c:v>1047.70788717</c:v>
                </c:pt>
                <c:pt idx="1154">
                  <c:v>1046.82175708</c:v>
                </c:pt>
                <c:pt idx="1155">
                  <c:v>1047.714463</c:v>
                </c:pt>
                <c:pt idx="1156">
                  <c:v>1047.78082609</c:v>
                </c:pt>
                <c:pt idx="1157">
                  <c:v>1046.8381741</c:v>
                </c:pt>
                <c:pt idx="1158">
                  <c:v>1046.86575699</c:v>
                </c:pt>
                <c:pt idx="1159">
                  <c:v>1046.88591409</c:v>
                </c:pt>
                <c:pt idx="1160">
                  <c:v>1046.93963909</c:v>
                </c:pt>
                <c:pt idx="1161">
                  <c:v>1046.92301798</c:v>
                </c:pt>
                <c:pt idx="1162">
                  <c:v>1046.96776295</c:v>
                </c:pt>
                <c:pt idx="1163">
                  <c:v>1046.98624706</c:v>
                </c:pt>
                <c:pt idx="1164">
                  <c:v>1047.02011013</c:v>
                </c:pt>
                <c:pt idx="1165">
                  <c:v>1047.04214001</c:v>
                </c:pt>
                <c:pt idx="1166">
                  <c:v>1047.06479311</c:v>
                </c:pt>
                <c:pt idx="1167">
                  <c:v>1047.08937001</c:v>
                </c:pt>
                <c:pt idx="1168">
                  <c:v>1047.11511302</c:v>
                </c:pt>
                <c:pt idx="1169">
                  <c:v>1047.14408898</c:v>
                </c:pt>
                <c:pt idx="1170">
                  <c:v>1047.16843605</c:v>
                </c:pt>
                <c:pt idx="1171">
                  <c:v>1047.42752218</c:v>
                </c:pt>
                <c:pt idx="1172">
                  <c:v>1047.47450113</c:v>
                </c:pt>
                <c:pt idx="1173">
                  <c:v>1047.48065996</c:v>
                </c:pt>
                <c:pt idx="1174">
                  <c:v>1047.51836014</c:v>
                </c:pt>
                <c:pt idx="1175">
                  <c:v>1047.52914095</c:v>
                </c:pt>
                <c:pt idx="1176">
                  <c:v>1047.57002616</c:v>
                </c:pt>
                <c:pt idx="1177">
                  <c:v>1047.59398818</c:v>
                </c:pt>
                <c:pt idx="1178">
                  <c:v>1047.61806202</c:v>
                </c:pt>
                <c:pt idx="1179">
                  <c:v>1047.64722514</c:v>
                </c:pt>
                <c:pt idx="1180">
                  <c:v>1049.36569405</c:v>
                </c:pt>
                <c:pt idx="1181">
                  <c:v>1049.3843441</c:v>
                </c:pt>
                <c:pt idx="1182">
                  <c:v>1049.44042611</c:v>
                </c:pt>
                <c:pt idx="1183">
                  <c:v>1049.44090414</c:v>
                </c:pt>
                <c:pt idx="1184">
                  <c:v>1049.75132418</c:v>
                </c:pt>
                <c:pt idx="1185">
                  <c:v>1048.82773805</c:v>
                </c:pt>
                <c:pt idx="1186">
                  <c:v>1049.753443</c:v>
                </c:pt>
                <c:pt idx="1187">
                  <c:v>1049.81665516</c:v>
                </c:pt>
                <c:pt idx="1188">
                  <c:v>1049.82505512</c:v>
                </c:pt>
                <c:pt idx="1189">
                  <c:v>1049.86368895</c:v>
                </c:pt>
                <c:pt idx="1190">
                  <c:v>1048.87409997</c:v>
                </c:pt>
                <c:pt idx="1191">
                  <c:v>1048.87482715</c:v>
                </c:pt>
                <c:pt idx="1192">
                  <c:v>1048.91482806</c:v>
                </c:pt>
                <c:pt idx="1193">
                  <c:v>1048.92340207</c:v>
                </c:pt>
                <c:pt idx="1194">
                  <c:v>1048.95774603</c:v>
                </c:pt>
                <c:pt idx="1195">
                  <c:v>1048.96736503</c:v>
                </c:pt>
                <c:pt idx="1196">
                  <c:v>1049.00354099</c:v>
                </c:pt>
                <c:pt idx="1197">
                  <c:v>1049.01211715</c:v>
                </c:pt>
                <c:pt idx="1198">
                  <c:v>1049.0521481</c:v>
                </c:pt>
                <c:pt idx="1199">
                  <c:v>1049.05538011</c:v>
                </c:pt>
                <c:pt idx="1200">
                  <c:v>1049.10006309</c:v>
                </c:pt>
                <c:pt idx="1201">
                  <c:v>1049.10069013</c:v>
                </c:pt>
                <c:pt idx="1202">
                  <c:v>1049.14956307</c:v>
                </c:pt>
                <c:pt idx="1203">
                  <c:v>1049.1500771</c:v>
                </c:pt>
                <c:pt idx="1204">
                  <c:v>1049.20248008</c:v>
                </c:pt>
                <c:pt idx="1205">
                  <c:v>1049.20282602</c:v>
                </c:pt>
                <c:pt idx="1206">
                  <c:v>1049.25118303</c:v>
                </c:pt>
                <c:pt idx="1207">
                  <c:v>1049.25387406</c:v>
                </c:pt>
                <c:pt idx="1208">
                  <c:v>1049.30022597</c:v>
                </c:pt>
                <c:pt idx="1209">
                  <c:v>1049.30571198</c:v>
                </c:pt>
                <c:pt idx="1210">
                  <c:v>1049.48867917</c:v>
                </c:pt>
                <c:pt idx="1211">
                  <c:v>1049.48986411</c:v>
                </c:pt>
                <c:pt idx="1212">
                  <c:v>1049.53091311</c:v>
                </c:pt>
                <c:pt idx="1213">
                  <c:v>1049.53510213</c:v>
                </c:pt>
                <c:pt idx="1214">
                  <c:v>1049.58695316</c:v>
                </c:pt>
                <c:pt idx="1215">
                  <c:v>1049.59046006</c:v>
                </c:pt>
                <c:pt idx="1216">
                  <c:v>1049.64386511</c:v>
                </c:pt>
                <c:pt idx="1217">
                  <c:v>1049.64345407</c:v>
                </c:pt>
                <c:pt idx="1218">
                  <c:v>1049.69251108</c:v>
                </c:pt>
                <c:pt idx="1219">
                  <c:v>1049.69214416</c:v>
                </c:pt>
                <c:pt idx="1220">
                  <c:v>1051.4418571</c:v>
                </c:pt>
                <c:pt idx="1221">
                  <c:v>1051.48934817</c:v>
                </c:pt>
                <c:pt idx="1222">
                  <c:v>1051.52983713</c:v>
                </c:pt>
                <c:pt idx="1223">
                  <c:v>1051.78511715</c:v>
                </c:pt>
                <c:pt idx="1224">
                  <c:v>1051.80782199</c:v>
                </c:pt>
                <c:pt idx="1225">
                  <c:v>1051.85494018</c:v>
                </c:pt>
                <c:pt idx="1226">
                  <c:v>1050.91085696</c:v>
                </c:pt>
                <c:pt idx="1227">
                  <c:v>1051.86203504</c:v>
                </c:pt>
                <c:pt idx="1228">
                  <c:v>1051.9287281</c:v>
                </c:pt>
                <c:pt idx="1229">
                  <c:v>1051.95527411</c:v>
                </c:pt>
                <c:pt idx="1230">
                  <c:v>1052.00050998</c:v>
                </c:pt>
                <c:pt idx="1231">
                  <c:v>1052.02837205</c:v>
                </c:pt>
                <c:pt idx="1232">
                  <c:v>1050.96946716</c:v>
                </c:pt>
                <c:pt idx="1233">
                  <c:v>1050.9726181</c:v>
                </c:pt>
                <c:pt idx="1234">
                  <c:v>1051.01397014</c:v>
                </c:pt>
                <c:pt idx="1235">
                  <c:v>1051.02064514</c:v>
                </c:pt>
                <c:pt idx="1236">
                  <c:v>1051.06376815</c:v>
                </c:pt>
                <c:pt idx="1237">
                  <c:v>1051.08905506</c:v>
                </c:pt>
                <c:pt idx="1238">
                  <c:v>1051.11001396</c:v>
                </c:pt>
                <c:pt idx="1239">
                  <c:v>1051.13633895</c:v>
                </c:pt>
                <c:pt idx="1240">
                  <c:v>1051.16104817</c:v>
                </c:pt>
                <c:pt idx="1241">
                  <c:v>1051.18453217</c:v>
                </c:pt>
                <c:pt idx="1242">
                  <c:v>1051.204458</c:v>
                </c:pt>
                <c:pt idx="1243">
                  <c:v>1051.22727895</c:v>
                </c:pt>
                <c:pt idx="1244">
                  <c:v>1051.25329804</c:v>
                </c:pt>
                <c:pt idx="1245">
                  <c:v>1051.2822001</c:v>
                </c:pt>
                <c:pt idx="1246">
                  <c:v>1051.307616</c:v>
                </c:pt>
                <c:pt idx="1247">
                  <c:v>1051.33825397</c:v>
                </c:pt>
                <c:pt idx="1248">
                  <c:v>1051.35720015</c:v>
                </c:pt>
                <c:pt idx="1249">
                  <c:v>1051.38486695</c:v>
                </c:pt>
                <c:pt idx="1250">
                  <c:v>1051.41103196</c:v>
                </c:pt>
                <c:pt idx="1251">
                  <c:v>1051.55534315</c:v>
                </c:pt>
                <c:pt idx="1252">
                  <c:v>1051.58225107</c:v>
                </c:pt>
                <c:pt idx="1253">
                  <c:v>1051.60150814</c:v>
                </c:pt>
                <c:pt idx="1254">
                  <c:v>1051.62711716</c:v>
                </c:pt>
                <c:pt idx="1255">
                  <c:v>1051.64672709</c:v>
                </c:pt>
                <c:pt idx="1256">
                  <c:v>1051.67428112</c:v>
                </c:pt>
                <c:pt idx="1257">
                  <c:v>1051.69025517</c:v>
                </c:pt>
                <c:pt idx="1258">
                  <c:v>1051.72149801</c:v>
                </c:pt>
                <c:pt idx="1259">
                  <c:v>1051.74111009</c:v>
                </c:pt>
                <c:pt idx="1260">
                  <c:v>1052.07621098</c:v>
                </c:pt>
                <c:pt idx="1261">
                  <c:v>1052.12839913</c:v>
                </c:pt>
                <c:pt idx="1262">
                  <c:v>1052.44326115</c:v>
                </c:pt>
                <c:pt idx="1263">
                  <c:v>1052.451442</c:v>
                </c:pt>
                <c:pt idx="1264">
                  <c:v>1052.98170495</c:v>
                </c:pt>
                <c:pt idx="1265">
                  <c:v>1052.14073515</c:v>
                </c:pt>
                <c:pt idx="1266">
                  <c:v>1052.21002007</c:v>
                </c:pt>
                <c:pt idx="1267">
                  <c:v>1052.22026515</c:v>
                </c:pt>
                <c:pt idx="1268">
                  <c:v>1052.31302309</c:v>
                </c:pt>
                <c:pt idx="1269">
                  <c:v>1052.32715201</c:v>
                </c:pt>
                <c:pt idx="1270">
                  <c:v>1052.5862391</c:v>
                </c:pt>
                <c:pt idx="1271">
                  <c:v>1052.58889198</c:v>
                </c:pt>
                <c:pt idx="1272">
                  <c:v>1052.69658303</c:v>
                </c:pt>
                <c:pt idx="1273">
                  <c:v>1052.69582605</c:v>
                </c:pt>
                <c:pt idx="1274">
                  <c:v>1052.7965951</c:v>
                </c:pt>
                <c:pt idx="1275">
                  <c:v>1052.82162118</c:v>
                </c:pt>
                <c:pt idx="1276">
                  <c:v>1052.84790897</c:v>
                </c:pt>
                <c:pt idx="1277">
                  <c:v>1052.86687517</c:v>
                </c:pt>
                <c:pt idx="1278">
                  <c:v>1052.892344</c:v>
                </c:pt>
                <c:pt idx="1279">
                  <c:v>1052.91104698</c:v>
                </c:pt>
                <c:pt idx="1280">
                  <c:v>1052.93752813</c:v>
                </c:pt>
                <c:pt idx="1281">
                  <c:v>1053.0408411</c:v>
                </c:pt>
                <c:pt idx="1282">
                  <c:v>1053.11167502</c:v>
                </c:pt>
                <c:pt idx="1283">
                  <c:v>1053.41891909</c:v>
                </c:pt>
                <c:pt idx="1284">
                  <c:v>1053.48763609</c:v>
                </c:pt>
                <c:pt idx="1285">
                  <c:v>1053.16766</c:v>
                </c:pt>
                <c:pt idx="1286">
                  <c:v>1053.21746802</c:v>
                </c:pt>
                <c:pt idx="1287">
                  <c:v>1053.26050901</c:v>
                </c:pt>
                <c:pt idx="1288">
                  <c:v>1053.31075096</c:v>
                </c:pt>
                <c:pt idx="1289">
                  <c:v>1053.36080813</c:v>
                </c:pt>
                <c:pt idx="1290">
                  <c:v>1054.929497</c:v>
                </c:pt>
                <c:pt idx="1291">
                  <c:v>1054.94677806</c:v>
                </c:pt>
                <c:pt idx="1292">
                  <c:v>1054.98618317</c:v>
                </c:pt>
                <c:pt idx="1293">
                  <c:v>1054.04333997</c:v>
                </c:pt>
                <c:pt idx="1294">
                  <c:v>1054.99289799</c:v>
                </c:pt>
                <c:pt idx="1295">
                  <c:v>1055.05209517</c:v>
                </c:pt>
                <c:pt idx="1296">
                  <c:v>1054.09480405</c:v>
                </c:pt>
                <c:pt idx="1297">
                  <c:v>1054.14776516</c:v>
                </c:pt>
                <c:pt idx="1298">
                  <c:v>1054.19386601</c:v>
                </c:pt>
                <c:pt idx="1299">
                  <c:v>1054.24454904</c:v>
                </c:pt>
                <c:pt idx="1300">
                  <c:v>1054.2930541</c:v>
                </c:pt>
                <c:pt idx="1301">
                  <c:v>1054.34022999</c:v>
                </c:pt>
                <c:pt idx="1302">
                  <c:v>1054.39083409</c:v>
                </c:pt>
                <c:pt idx="1303">
                  <c:v>1054.43682218</c:v>
                </c:pt>
                <c:pt idx="1304">
                  <c:v>1054.48525214</c:v>
                </c:pt>
                <c:pt idx="1305">
                  <c:v>1054.53718996</c:v>
                </c:pt>
                <c:pt idx="1306">
                  <c:v>1054.57097816</c:v>
                </c:pt>
                <c:pt idx="1307">
                  <c:v>1054.58649898</c:v>
                </c:pt>
                <c:pt idx="1308">
                  <c:v>1054.62490201</c:v>
                </c:pt>
                <c:pt idx="1309">
                  <c:v>1054.63093901</c:v>
                </c:pt>
                <c:pt idx="1310">
                  <c:v>1054.66966105</c:v>
                </c:pt>
                <c:pt idx="1311">
                  <c:v>1054.69179916</c:v>
                </c:pt>
                <c:pt idx="1312">
                  <c:v>1054.71876907</c:v>
                </c:pt>
                <c:pt idx="1313">
                  <c:v>1054.74330497</c:v>
                </c:pt>
                <c:pt idx="1314">
                  <c:v>1054.76293397</c:v>
                </c:pt>
                <c:pt idx="1315">
                  <c:v>1054.78956509</c:v>
                </c:pt>
                <c:pt idx="1316">
                  <c:v>1054.83606601</c:v>
                </c:pt>
                <c:pt idx="1317">
                  <c:v>1054.80701399</c:v>
                </c:pt>
                <c:pt idx="1318">
                  <c:v>1054.85993409</c:v>
                </c:pt>
                <c:pt idx="1319">
                  <c:v>1054.88602304</c:v>
                </c:pt>
                <c:pt idx="1320">
                  <c:v>1056.62398601</c:v>
                </c:pt>
                <c:pt idx="1321">
                  <c:v>1056.62829304</c:v>
                </c:pt>
                <c:pt idx="1322">
                  <c:v>1056.94181609</c:v>
                </c:pt>
                <c:pt idx="1323">
                  <c:v>1056.97814512</c:v>
                </c:pt>
                <c:pt idx="1324">
                  <c:v>1057.01020718</c:v>
                </c:pt>
                <c:pt idx="1325">
                  <c:v>1057.03686714</c:v>
                </c:pt>
                <c:pt idx="1326">
                  <c:v>1057.06692004</c:v>
                </c:pt>
                <c:pt idx="1327">
                  <c:v>1057.11259413</c:v>
                </c:pt>
                <c:pt idx="1328">
                  <c:v>1057.12230802</c:v>
                </c:pt>
                <c:pt idx="1329">
                  <c:v>1057.16547298</c:v>
                </c:pt>
                <c:pt idx="1330">
                  <c:v>1056.09328413</c:v>
                </c:pt>
                <c:pt idx="1331">
                  <c:v>1056.1386261</c:v>
                </c:pt>
                <c:pt idx="1332">
                  <c:v>1056.14772701</c:v>
                </c:pt>
                <c:pt idx="1333">
                  <c:v>1056.20283103</c:v>
                </c:pt>
                <c:pt idx="1334">
                  <c:v>1056.20232511</c:v>
                </c:pt>
                <c:pt idx="1335">
                  <c:v>1056.25106597</c:v>
                </c:pt>
                <c:pt idx="1336">
                  <c:v>1056.25140595</c:v>
                </c:pt>
                <c:pt idx="1337">
                  <c:v>1056.30422115</c:v>
                </c:pt>
                <c:pt idx="1338">
                  <c:v>1056.30464005</c:v>
                </c:pt>
                <c:pt idx="1339">
                  <c:v>1056.35787916</c:v>
                </c:pt>
                <c:pt idx="1340">
                  <c:v>1056.36047697</c:v>
                </c:pt>
                <c:pt idx="1341">
                  <c:v>1056.41269207</c:v>
                </c:pt>
                <c:pt idx="1342">
                  <c:v>1056.41468215</c:v>
                </c:pt>
                <c:pt idx="1343">
                  <c:v>1056.45826316</c:v>
                </c:pt>
                <c:pt idx="1344">
                  <c:v>1056.46450496</c:v>
                </c:pt>
                <c:pt idx="1345">
                  <c:v>1056.50842714</c:v>
                </c:pt>
                <c:pt idx="1346">
                  <c:v>1056.51351309</c:v>
                </c:pt>
                <c:pt idx="1347">
                  <c:v>1056.56286097</c:v>
                </c:pt>
                <c:pt idx="1348">
                  <c:v>1056.56628203</c:v>
                </c:pt>
                <c:pt idx="1349">
                  <c:v>1056.66998601</c:v>
                </c:pt>
                <c:pt idx="1350">
                  <c:v>1056.67936707</c:v>
                </c:pt>
                <c:pt idx="1351">
                  <c:v>1056.71789002</c:v>
                </c:pt>
                <c:pt idx="1352">
                  <c:v>1056.741606</c:v>
                </c:pt>
                <c:pt idx="1353">
                  <c:v>1056.77144098</c:v>
                </c:pt>
                <c:pt idx="1354">
                  <c:v>1056.79880214</c:v>
                </c:pt>
                <c:pt idx="1355">
                  <c:v>1056.82350898</c:v>
                </c:pt>
                <c:pt idx="1356">
                  <c:v>1056.85093617</c:v>
                </c:pt>
                <c:pt idx="1357">
                  <c:v>1056.87755704</c:v>
                </c:pt>
                <c:pt idx="1358">
                  <c:v>1056.90186095</c:v>
                </c:pt>
                <c:pt idx="1359">
                  <c:v>1057.22203016</c:v>
                </c:pt>
                <c:pt idx="1360">
                  <c:v>1057.55646801</c:v>
                </c:pt>
                <c:pt idx="1361">
                  <c:v>1057.61855912</c:v>
                </c:pt>
                <c:pt idx="1362">
                  <c:v>1058.18381</c:v>
                </c:pt>
                <c:pt idx="1363">
                  <c:v>1058.21774006</c:v>
                </c:pt>
                <c:pt idx="1364">
                  <c:v>1058.25889707</c:v>
                </c:pt>
                <c:pt idx="1365">
                  <c:v>1057.27833915</c:v>
                </c:pt>
                <c:pt idx="1366">
                  <c:v>1057.33694196</c:v>
                </c:pt>
                <c:pt idx="1367">
                  <c:v>1057.39292717</c:v>
                </c:pt>
                <c:pt idx="1368">
                  <c:v>1057.43931317</c:v>
                </c:pt>
                <c:pt idx="1369">
                  <c:v>1057.49247813</c:v>
                </c:pt>
                <c:pt idx="1370">
                  <c:v>1057.66192007</c:v>
                </c:pt>
                <c:pt idx="1371">
                  <c:v>1057.72666216</c:v>
                </c:pt>
                <c:pt idx="1372">
                  <c:v>1057.77818108</c:v>
                </c:pt>
                <c:pt idx="1373">
                  <c:v>1057.835989</c:v>
                </c:pt>
                <c:pt idx="1374">
                  <c:v>1057.88956404</c:v>
                </c:pt>
                <c:pt idx="1375">
                  <c:v>1057.93522406</c:v>
                </c:pt>
                <c:pt idx="1376">
                  <c:v>1057.98118401</c:v>
                </c:pt>
                <c:pt idx="1377">
                  <c:v>1058.039078</c:v>
                </c:pt>
                <c:pt idx="1378">
                  <c:v>1058.08826804</c:v>
                </c:pt>
                <c:pt idx="1379">
                  <c:v>1058.13192105</c:v>
                </c:pt>
                <c:pt idx="1380">
                  <c:v>1058.43232417</c:v>
                </c:pt>
                <c:pt idx="1381">
                  <c:v>1058.4676981</c:v>
                </c:pt>
                <c:pt idx="1382">
                  <c:v>1058.50936604</c:v>
                </c:pt>
                <c:pt idx="1383">
                  <c:v>1058.55820298</c:v>
                </c:pt>
                <c:pt idx="1384">
                  <c:v>1058.57529712</c:v>
                </c:pt>
                <c:pt idx="1385">
                  <c:v>1058.26745796</c:v>
                </c:pt>
                <c:pt idx="1386">
                  <c:v>1058.31537914</c:v>
                </c:pt>
                <c:pt idx="1387">
                  <c:v>1058.33544397</c:v>
                </c:pt>
                <c:pt idx="1388">
                  <c:v>1058.3688941</c:v>
                </c:pt>
                <c:pt idx="1389">
                  <c:v>1058.38700604</c:v>
                </c:pt>
                <c:pt idx="1390">
                  <c:v>1060.29720497</c:v>
                </c:pt>
                <c:pt idx="1391">
                  <c:v>1060.31048107</c:v>
                </c:pt>
                <c:pt idx="1392">
                  <c:v>1060.47111702</c:v>
                </c:pt>
                <c:pt idx="1393">
                  <c:v>1060.47167301</c:v>
                </c:pt>
                <c:pt idx="1394">
                  <c:v>1060.53881502</c:v>
                </c:pt>
                <c:pt idx="1395">
                  <c:v>1059.64637709</c:v>
                </c:pt>
                <c:pt idx="1396">
                  <c:v>1059.66604495</c:v>
                </c:pt>
                <c:pt idx="1397">
                  <c:v>1059.69281816</c:v>
                </c:pt>
                <c:pt idx="1398">
                  <c:v>1059.71226001</c:v>
                </c:pt>
                <c:pt idx="1399">
                  <c:v>1059.73691916</c:v>
                </c:pt>
                <c:pt idx="1400">
                  <c:v>1059.75499201</c:v>
                </c:pt>
                <c:pt idx="1401">
                  <c:v>1059.78265595</c:v>
                </c:pt>
                <c:pt idx="1402">
                  <c:v>1059.80431509</c:v>
                </c:pt>
                <c:pt idx="1403">
                  <c:v>1059.83059096</c:v>
                </c:pt>
                <c:pt idx="1404">
                  <c:v>1059.84514308</c:v>
                </c:pt>
                <c:pt idx="1405">
                  <c:v>1059.87805295</c:v>
                </c:pt>
                <c:pt idx="1406">
                  <c:v>1059.89633608</c:v>
                </c:pt>
                <c:pt idx="1407">
                  <c:v>1059.93239999</c:v>
                </c:pt>
                <c:pt idx="1408">
                  <c:v>1059.93996096</c:v>
                </c:pt>
                <c:pt idx="1409">
                  <c:v>1059.97938514</c:v>
                </c:pt>
                <c:pt idx="1410">
                  <c:v>1059.99044514</c:v>
                </c:pt>
                <c:pt idx="1411">
                  <c:v>1060.03057909</c:v>
                </c:pt>
                <c:pt idx="1412">
                  <c:v>1060.03958011</c:v>
                </c:pt>
                <c:pt idx="1413">
                  <c:v>1060.08550501</c:v>
                </c:pt>
                <c:pt idx="1414">
                  <c:v>1060.08526397</c:v>
                </c:pt>
                <c:pt idx="1415">
                  <c:v>1060.13745213</c:v>
                </c:pt>
                <c:pt idx="1416">
                  <c:v>1060.13477707</c:v>
                </c:pt>
                <c:pt idx="1417">
                  <c:v>1060.18246412</c:v>
                </c:pt>
                <c:pt idx="1418">
                  <c:v>1060.18404317</c:v>
                </c:pt>
                <c:pt idx="1419">
                  <c:v>1060.23000097</c:v>
                </c:pt>
                <c:pt idx="1420">
                  <c:v>1060.23053408</c:v>
                </c:pt>
                <c:pt idx="1421">
                  <c:v>1060.53978205</c:v>
                </c:pt>
                <c:pt idx="1422">
                  <c:v>1060.60467815</c:v>
                </c:pt>
                <c:pt idx="1423">
                  <c:v>1060.60589314</c:v>
                </c:pt>
                <c:pt idx="1424">
                  <c:v>1060.66906714</c:v>
                </c:pt>
                <c:pt idx="1425">
                  <c:v>1060.67200208</c:v>
                </c:pt>
                <c:pt idx="1426">
                  <c:v>1060.34986806</c:v>
                </c:pt>
                <c:pt idx="1427">
                  <c:v>1060.35701799</c:v>
                </c:pt>
                <c:pt idx="1428">
                  <c:v>1060.40393114</c:v>
                </c:pt>
                <c:pt idx="1429">
                  <c:v>1060.40872812</c:v>
                </c:pt>
                <c:pt idx="1430">
                  <c:v>1062.27878618</c:v>
                </c:pt>
                <c:pt idx="1431">
                  <c:v>1062.30855799</c:v>
                </c:pt>
                <c:pt idx="1432">
                  <c:v>1062.44737005</c:v>
                </c:pt>
                <c:pt idx="1433">
                  <c:v>1062.48491812</c:v>
                </c:pt>
                <c:pt idx="1434">
                  <c:v>1062.50756216</c:v>
                </c:pt>
                <c:pt idx="1435">
                  <c:v>1061.76436496</c:v>
                </c:pt>
                <c:pt idx="1436">
                  <c:v>1061.76601005</c:v>
                </c:pt>
                <c:pt idx="1437">
                  <c:v>1061.81110406</c:v>
                </c:pt>
                <c:pt idx="1438">
                  <c:v>1061.81279898</c:v>
                </c:pt>
                <c:pt idx="1439">
                  <c:v>1061.85818005</c:v>
                </c:pt>
                <c:pt idx="1440">
                  <c:v>1061.85846114</c:v>
                </c:pt>
                <c:pt idx="1441">
                  <c:v>1061.90333915</c:v>
                </c:pt>
                <c:pt idx="1442">
                  <c:v>1061.90434003</c:v>
                </c:pt>
                <c:pt idx="1443">
                  <c:v>1061.9540801</c:v>
                </c:pt>
                <c:pt idx="1444">
                  <c:v>1061.95452905</c:v>
                </c:pt>
                <c:pt idx="1445">
                  <c:v>1061.99843001</c:v>
                </c:pt>
                <c:pt idx="1446">
                  <c:v>1062.00349808</c:v>
                </c:pt>
                <c:pt idx="1447">
                  <c:v>1062.04415703</c:v>
                </c:pt>
                <c:pt idx="1448">
                  <c:v>1062.04818606</c:v>
                </c:pt>
                <c:pt idx="1449">
                  <c:v>1062.09767914</c:v>
                </c:pt>
                <c:pt idx="1450">
                  <c:v>1062.09160113</c:v>
                </c:pt>
                <c:pt idx="1451">
                  <c:v>1062.13933897</c:v>
                </c:pt>
                <c:pt idx="1452">
                  <c:v>1062.14967895</c:v>
                </c:pt>
                <c:pt idx="1453">
                  <c:v>1062.18335104</c:v>
                </c:pt>
                <c:pt idx="1454">
                  <c:v>1062.20184612</c:v>
                </c:pt>
                <c:pt idx="1455">
                  <c:v>1062.2320931</c:v>
                </c:pt>
                <c:pt idx="1456">
                  <c:v>1062.33398604</c:v>
                </c:pt>
                <c:pt idx="1457">
                  <c:v>1062.55672407</c:v>
                </c:pt>
                <c:pt idx="1458">
                  <c:v>1062.57226014</c:v>
                </c:pt>
                <c:pt idx="1459">
                  <c:v>1062.63561606</c:v>
                </c:pt>
                <c:pt idx="1460">
                  <c:v>1062.64574218</c:v>
                </c:pt>
                <c:pt idx="1461">
                  <c:v>1062.71835613</c:v>
                </c:pt>
                <c:pt idx="1462">
                  <c:v>1062.36168003</c:v>
                </c:pt>
                <c:pt idx="1463">
                  <c:v>1062.38518405</c:v>
                </c:pt>
                <c:pt idx="1464">
                  <c:v>1062.41181207</c:v>
                </c:pt>
                <c:pt idx="1465">
                  <c:v>1064.17906308</c:v>
                </c:pt>
                <c:pt idx="1466">
                  <c:v>1064.20156097</c:v>
                </c:pt>
                <c:pt idx="1467">
                  <c:v>1064.24341917</c:v>
                </c:pt>
                <c:pt idx="1468">
                  <c:v>1064.27451205</c:v>
                </c:pt>
                <c:pt idx="1469">
                  <c:v>1064.30931997</c:v>
                </c:pt>
                <c:pt idx="1470">
                  <c:v>1063.75805402</c:v>
                </c:pt>
                <c:pt idx="1471">
                  <c:v>1063.80299807</c:v>
                </c:pt>
                <c:pt idx="1472">
                  <c:v>1063.8209281</c:v>
                </c:pt>
                <c:pt idx="1473">
                  <c:v>1063.84850812</c:v>
                </c:pt>
                <c:pt idx="1474">
                  <c:v>1063.864995</c:v>
                </c:pt>
                <c:pt idx="1475">
                  <c:v>1063.89541197</c:v>
                </c:pt>
                <c:pt idx="1476">
                  <c:v>1063.90813613</c:v>
                </c:pt>
                <c:pt idx="1477">
                  <c:v>1063.94038415</c:v>
                </c:pt>
                <c:pt idx="1478">
                  <c:v>1063.9549861</c:v>
                </c:pt>
                <c:pt idx="1479">
                  <c:v>1064.00037217</c:v>
                </c:pt>
                <c:pt idx="1480">
                  <c:v>1063.98533702</c:v>
                </c:pt>
                <c:pt idx="1481">
                  <c:v>1064.04147816</c:v>
                </c:pt>
                <c:pt idx="1482">
                  <c:v>1064.04729295</c:v>
                </c:pt>
                <c:pt idx="1483">
                  <c:v>1064.09100795</c:v>
                </c:pt>
                <c:pt idx="1484">
                  <c:v>1064.10259295</c:v>
                </c:pt>
                <c:pt idx="1485">
                  <c:v>1064.402601</c:v>
                </c:pt>
                <c:pt idx="1486">
                  <c:v>1064.8469851</c:v>
                </c:pt>
                <c:pt idx="1487">
                  <c:v>1064.90182996</c:v>
                </c:pt>
                <c:pt idx="1488">
                  <c:v>1065.13758111</c:v>
                </c:pt>
                <c:pt idx="1489">
                  <c:v>1065.20851898</c:v>
                </c:pt>
                <c:pt idx="1490">
                  <c:v>1065.26556706</c:v>
                </c:pt>
                <c:pt idx="1491">
                  <c:v>1064.47638416</c:v>
                </c:pt>
                <c:pt idx="1492">
                  <c:v>1064.55302811</c:v>
                </c:pt>
                <c:pt idx="1493">
                  <c:v>1064.66069698</c:v>
                </c:pt>
                <c:pt idx="1494">
                  <c:v>1064.79447508</c:v>
                </c:pt>
                <c:pt idx="1495">
                  <c:v>1064.94745302</c:v>
                </c:pt>
                <c:pt idx="1496">
                  <c:v>1064.99527001</c:v>
                </c:pt>
                <c:pt idx="1497">
                  <c:v>1065.04204917</c:v>
                </c:pt>
                <c:pt idx="1498">
                  <c:v>1065.08585811</c:v>
                </c:pt>
                <c:pt idx="1499">
                  <c:v>1065.38703203</c:v>
                </c:pt>
                <c:pt idx="1500">
                  <c:v>1065.66947913</c:v>
                </c:pt>
                <c:pt idx="1501">
                  <c:v>1065.72257209</c:v>
                </c:pt>
                <c:pt idx="1502">
                  <c:v>1065.79313302</c:v>
                </c:pt>
                <c:pt idx="1503">
                  <c:v>1065.85203505</c:v>
                </c:pt>
                <c:pt idx="1504">
                  <c:v>1065.44576097</c:v>
                </c:pt>
                <c:pt idx="1505">
                  <c:v>1065.90747309</c:v>
                </c:pt>
                <c:pt idx="1506">
                  <c:v>1065.50385809</c:v>
                </c:pt>
                <c:pt idx="1507">
                  <c:v>1065.55164504</c:v>
                </c:pt>
                <c:pt idx="1508">
                  <c:v>1065.61227703</c:v>
                </c:pt>
                <c:pt idx="1509">
                  <c:v>1065.954072</c:v>
                </c:pt>
                <c:pt idx="1510">
                  <c:v>1066.00012803</c:v>
                </c:pt>
                <c:pt idx="1511">
                  <c:v>1066.04770398</c:v>
                </c:pt>
                <c:pt idx="1512">
                  <c:v>1066.09309602</c:v>
                </c:pt>
                <c:pt idx="1513">
                  <c:v>1066.14825511</c:v>
                </c:pt>
                <c:pt idx="1514">
                  <c:v>1067.80800796</c:v>
                </c:pt>
                <c:pt idx="1515">
                  <c:v>1067.81685996</c:v>
                </c:pt>
                <c:pt idx="1516">
                  <c:v>1067.87616515</c:v>
                </c:pt>
                <c:pt idx="1517">
                  <c:v>1067.89371705</c:v>
                </c:pt>
                <c:pt idx="1518">
                  <c:v>1067.94952512</c:v>
                </c:pt>
                <c:pt idx="1519">
                  <c:v>1067.24428701</c:v>
                </c:pt>
                <c:pt idx="1520">
                  <c:v>1067.30827713</c:v>
                </c:pt>
                <c:pt idx="1521">
                  <c:v>1067.36051798</c:v>
                </c:pt>
                <c:pt idx="1522">
                  <c:v>1067.38892007</c:v>
                </c:pt>
                <c:pt idx="1523">
                  <c:v>1067.41510105</c:v>
                </c:pt>
                <c:pt idx="1524">
                  <c:v>1067.46605706</c:v>
                </c:pt>
                <c:pt idx="1525">
                  <c:v>1067.44171214</c:v>
                </c:pt>
                <c:pt idx="1526">
                  <c:v>1067.49605799</c:v>
                </c:pt>
                <c:pt idx="1527">
                  <c:v>1067.95072198</c:v>
                </c:pt>
                <c:pt idx="1528">
                  <c:v>1068.12780213</c:v>
                </c:pt>
                <c:pt idx="1529">
                  <c:v>1068.15110803</c:v>
                </c:pt>
                <c:pt idx="1530">
                  <c:v>1068.19309711</c:v>
                </c:pt>
                <c:pt idx="1531">
                  <c:v>1068.21339202</c:v>
                </c:pt>
                <c:pt idx="1532">
                  <c:v>1067.51595712</c:v>
                </c:pt>
                <c:pt idx="1533">
                  <c:v>1067.54658818</c:v>
                </c:pt>
                <c:pt idx="1534">
                  <c:v>1067.56726909</c:v>
                </c:pt>
                <c:pt idx="1535">
                  <c:v>1067.59344506</c:v>
                </c:pt>
                <c:pt idx="1536">
                  <c:v>1067.61426401</c:v>
                </c:pt>
                <c:pt idx="1537">
                  <c:v>1067.673491</c:v>
                </c:pt>
                <c:pt idx="1538">
                  <c:v>1067.69072318</c:v>
                </c:pt>
                <c:pt idx="1539">
                  <c:v>1067.72104096</c:v>
                </c:pt>
                <c:pt idx="1540">
                  <c:v>1067.73955011</c:v>
                </c:pt>
                <c:pt idx="1541">
                  <c:v>1068.005651</c:v>
                </c:pt>
                <c:pt idx="1542">
                  <c:v>1068.00618815</c:v>
                </c:pt>
                <c:pt idx="1543">
                  <c:v>1068.04838204</c:v>
                </c:pt>
                <c:pt idx="1544">
                  <c:v>1068.05385303</c:v>
                </c:pt>
                <c:pt idx="1545">
                  <c:v>1068.09742713</c:v>
                </c:pt>
                <c:pt idx="1546">
                  <c:v>1069.64112401</c:v>
                </c:pt>
                <c:pt idx="1547">
                  <c:v>1069.67032814</c:v>
                </c:pt>
                <c:pt idx="1548">
                  <c:v>1069.70186806</c:v>
                </c:pt>
                <c:pt idx="1549">
                  <c:v>1069.73026013</c:v>
                </c:pt>
                <c:pt idx="1550">
                  <c:v>1069.28049612</c:v>
                </c:pt>
                <c:pt idx="1551">
                  <c:v>1069.28729701</c:v>
                </c:pt>
                <c:pt idx="1552">
                  <c:v>1069.32869101</c:v>
                </c:pt>
                <c:pt idx="1553">
                  <c:v>1069.32421803</c:v>
                </c:pt>
                <c:pt idx="1554">
                  <c:v>1069.37991309</c:v>
                </c:pt>
                <c:pt idx="1555">
                  <c:v>1069.37395597</c:v>
                </c:pt>
                <c:pt idx="1556">
                  <c:v>1069.41722012</c:v>
                </c:pt>
                <c:pt idx="1557">
                  <c:v>1069.42153716</c:v>
                </c:pt>
                <c:pt idx="1558">
                  <c:v>1069.46396518</c:v>
                </c:pt>
                <c:pt idx="1559">
                  <c:v>1069.46708107</c:v>
                </c:pt>
                <c:pt idx="1560">
                  <c:v>1069.52225518</c:v>
                </c:pt>
                <c:pt idx="1561">
                  <c:v>1069.52508116</c:v>
                </c:pt>
                <c:pt idx="1562">
                  <c:v>1069.76149416</c:v>
                </c:pt>
                <c:pt idx="1563">
                  <c:v>1069.8024261</c:v>
                </c:pt>
                <c:pt idx="1564">
                  <c:v>1069.83255696</c:v>
                </c:pt>
                <c:pt idx="1565">
                  <c:v>1069.86673212</c:v>
                </c:pt>
                <c:pt idx="1566">
                  <c:v>1069.89162016</c:v>
                </c:pt>
                <c:pt idx="1567">
                  <c:v>1069.92260599</c:v>
                </c:pt>
                <c:pt idx="1568">
                  <c:v>1069.57585216</c:v>
                </c:pt>
                <c:pt idx="1569">
                  <c:v>1069.58047295</c:v>
                </c:pt>
                <c:pt idx="1570">
                  <c:v>1069.61909604</c:v>
                </c:pt>
                <c:pt idx="1571">
                  <c:v>1071.36322403</c:v>
                </c:pt>
                <c:pt idx="1572">
                  <c:v>1071.37216401</c:v>
                </c:pt>
                <c:pt idx="1573">
                  <c:v>1071.43146205</c:v>
                </c:pt>
                <c:pt idx="1574">
                  <c:v>1071.437253</c:v>
                </c:pt>
                <c:pt idx="1575">
                  <c:v>1071.48195314</c:v>
                </c:pt>
                <c:pt idx="1576">
                  <c:v>1070.97036195</c:v>
                </c:pt>
                <c:pt idx="1577">
                  <c:v>1071.00521016</c:v>
                </c:pt>
                <c:pt idx="1578">
                  <c:v>1071.01727509</c:v>
                </c:pt>
                <c:pt idx="1579">
                  <c:v>1071.048558</c:v>
                </c:pt>
                <c:pt idx="1580">
                  <c:v>1071.06502914</c:v>
                </c:pt>
                <c:pt idx="1581">
                  <c:v>1071.10014915</c:v>
                </c:pt>
                <c:pt idx="1582">
                  <c:v>1071.10811806</c:v>
                </c:pt>
                <c:pt idx="1583">
                  <c:v>1071.14715505</c:v>
                </c:pt>
                <c:pt idx="1584">
                  <c:v>1071.15264297</c:v>
                </c:pt>
                <c:pt idx="1585">
                  <c:v>1071.20061111</c:v>
                </c:pt>
                <c:pt idx="1586">
                  <c:v>1071.19683695</c:v>
                </c:pt>
                <c:pt idx="1587">
                  <c:v>1071.25323701</c:v>
                </c:pt>
                <c:pt idx="1588">
                  <c:v>1071.25421906</c:v>
                </c:pt>
                <c:pt idx="1589">
                  <c:v>1071.30115509</c:v>
                </c:pt>
                <c:pt idx="1590">
                  <c:v>1071.30227113</c:v>
                </c:pt>
                <c:pt idx="1591">
                  <c:v>1071.52534413</c:v>
                </c:pt>
                <c:pt idx="1592">
                  <c:v>1071.57068706</c:v>
                </c:pt>
                <c:pt idx="1593">
                  <c:v>1071.6155231</c:v>
                </c:pt>
                <c:pt idx="1594">
                  <c:v>1071.76938701</c:v>
                </c:pt>
                <c:pt idx="1595">
                  <c:v>1071.82205009</c:v>
                </c:pt>
                <c:pt idx="1596">
                  <c:v>1071.88045311</c:v>
                </c:pt>
                <c:pt idx="1597">
                  <c:v>1071.93120098</c:v>
                </c:pt>
                <c:pt idx="1598">
                  <c:v>1071.98217201</c:v>
                </c:pt>
                <c:pt idx="1599">
                  <c:v>1071.66781712</c:v>
                </c:pt>
                <c:pt idx="1600">
                  <c:v>1071.71278095</c:v>
                </c:pt>
                <c:pt idx="1601">
                  <c:v>1072.51712513</c:v>
                </c:pt>
                <c:pt idx="1602">
                  <c:v>1072.56704402</c:v>
                </c:pt>
                <c:pt idx="1603">
                  <c:v>1072.62243915</c:v>
                </c:pt>
                <c:pt idx="1604">
                  <c:v>1073.01071715</c:v>
                </c:pt>
                <c:pt idx="1605">
                  <c:v>1073.07597017</c:v>
                </c:pt>
                <c:pt idx="1606">
                  <c:v>1073.09121418</c:v>
                </c:pt>
                <c:pt idx="1607">
                  <c:v>1073.26792502</c:v>
                </c:pt>
                <c:pt idx="1608">
                  <c:v>1073.33649707</c:v>
                </c:pt>
                <c:pt idx="1609">
                  <c:v>1072.67275214</c:v>
                </c:pt>
                <c:pt idx="1610">
                  <c:v>1072.71620011</c:v>
                </c:pt>
                <c:pt idx="1611">
                  <c:v>1072.76071</c:v>
                </c:pt>
                <c:pt idx="1612">
                  <c:v>1072.80919313</c:v>
                </c:pt>
                <c:pt idx="1613">
                  <c:v>1072.85549116</c:v>
                </c:pt>
                <c:pt idx="1614">
                  <c:v>1072.90571618</c:v>
                </c:pt>
                <c:pt idx="1615">
                  <c:v>1072.95005107</c:v>
                </c:pt>
                <c:pt idx="1616">
                  <c:v>1073.12453103</c:v>
                </c:pt>
                <c:pt idx="1617">
                  <c:v>1073.151788</c:v>
                </c:pt>
                <c:pt idx="1618">
                  <c:v>1073.19168401</c:v>
                </c:pt>
                <c:pt idx="1619">
                  <c:v>1073.19638896</c:v>
                </c:pt>
                <c:pt idx="1620">
                  <c:v>1073.25725603</c:v>
                </c:pt>
                <c:pt idx="1621">
                  <c:v>1074.78202295</c:v>
                </c:pt>
                <c:pt idx="1622">
                  <c:v>1074.80205107</c:v>
                </c:pt>
                <c:pt idx="1623">
                  <c:v>1074.84528899</c:v>
                </c:pt>
                <c:pt idx="1624">
                  <c:v>1074.8571341</c:v>
                </c:pt>
                <c:pt idx="1625">
                  <c:v>1074.91277909</c:v>
                </c:pt>
                <c:pt idx="1626">
                  <c:v>1074.37145305</c:v>
                </c:pt>
                <c:pt idx="1627">
                  <c:v>1074.41567802</c:v>
                </c:pt>
                <c:pt idx="1628">
                  <c:v>1074.42870402</c:v>
                </c:pt>
                <c:pt idx="1629">
                  <c:v>1074.46089602</c:v>
                </c:pt>
                <c:pt idx="1630">
                  <c:v>1074.47179103</c:v>
                </c:pt>
                <c:pt idx="1631">
                  <c:v>1074.51528406</c:v>
                </c:pt>
                <c:pt idx="1632">
                  <c:v>1074.51767612</c:v>
                </c:pt>
                <c:pt idx="1633">
                  <c:v>1074.56816602</c:v>
                </c:pt>
                <c:pt idx="1634">
                  <c:v>1074.56841803</c:v>
                </c:pt>
                <c:pt idx="1635">
                  <c:v>1074.61232996</c:v>
                </c:pt>
                <c:pt idx="1636">
                  <c:v>1074.62033296</c:v>
                </c:pt>
                <c:pt idx="1637">
                  <c:v>1074.65672708</c:v>
                </c:pt>
                <c:pt idx="1638">
                  <c:v>1074.66819215</c:v>
                </c:pt>
                <c:pt idx="1639">
                  <c:v>1074.70947909</c:v>
                </c:pt>
                <c:pt idx="1640">
                  <c:v>1074.91606808</c:v>
                </c:pt>
                <c:pt idx="1641">
                  <c:v>1074.98340702</c:v>
                </c:pt>
                <c:pt idx="1642">
                  <c:v>1074.73750997</c:v>
                </c:pt>
                <c:pt idx="1643">
                  <c:v>1074.99090409</c:v>
                </c:pt>
                <c:pt idx="1644">
                  <c:v>1075.043751</c:v>
                </c:pt>
                <c:pt idx="1645">
                  <c:v>1075.04437804</c:v>
                </c:pt>
                <c:pt idx="1646">
                  <c:v>1076.50427103</c:v>
                </c:pt>
                <c:pt idx="1647">
                  <c:v>1076.5189271</c:v>
                </c:pt>
                <c:pt idx="1648">
                  <c:v>1076.55128717</c:v>
                </c:pt>
                <c:pt idx="1649">
                  <c:v>1076.57221699</c:v>
                </c:pt>
                <c:pt idx="1650">
                  <c:v>1076.60424614</c:v>
                </c:pt>
                <c:pt idx="1651">
                  <c:v>1076.12920499</c:v>
                </c:pt>
                <c:pt idx="1652">
                  <c:v>1076.13109303</c:v>
                </c:pt>
                <c:pt idx="1653">
                  <c:v>1076.17847514</c:v>
                </c:pt>
                <c:pt idx="1654">
                  <c:v>1076.17519617</c:v>
                </c:pt>
                <c:pt idx="1655">
                  <c:v>1076.22548699</c:v>
                </c:pt>
                <c:pt idx="1656">
                  <c:v>1076.22681808</c:v>
                </c:pt>
                <c:pt idx="1657">
                  <c:v>1076.27265596</c:v>
                </c:pt>
                <c:pt idx="1658">
                  <c:v>1076.28489614</c:v>
                </c:pt>
                <c:pt idx="1659">
                  <c:v>1076.32740998</c:v>
                </c:pt>
                <c:pt idx="1660">
                  <c:v>1076.35298204</c:v>
                </c:pt>
                <c:pt idx="1661">
                  <c:v>1076.38159609</c:v>
                </c:pt>
                <c:pt idx="1662">
                  <c:v>1076.40621114</c:v>
                </c:pt>
                <c:pt idx="1663">
                  <c:v>1076.4392941</c:v>
                </c:pt>
                <c:pt idx="1664">
                  <c:v>1076.46244216</c:v>
                </c:pt>
                <c:pt idx="1665">
                  <c:v>1076.62570405</c:v>
                </c:pt>
                <c:pt idx="1666">
                  <c:v>1076.65388107</c:v>
                </c:pt>
                <c:pt idx="1667">
                  <c:v>1076.68322706</c:v>
                </c:pt>
                <c:pt idx="1668">
                  <c:v>1076.706604</c:v>
                </c:pt>
                <c:pt idx="1669">
                  <c:v>1076.73246598</c:v>
                </c:pt>
                <c:pt idx="1670">
                  <c:v>1078.13598013</c:v>
                </c:pt>
                <c:pt idx="1671">
                  <c:v>1078.18833017</c:v>
                </c:pt>
                <c:pt idx="1672">
                  <c:v>1078.22652602</c:v>
                </c:pt>
                <c:pt idx="1673">
                  <c:v>1078.39886498</c:v>
                </c:pt>
                <c:pt idx="1674">
                  <c:v>1078.41293716</c:v>
                </c:pt>
                <c:pt idx="1675">
                  <c:v>1078.47531509</c:v>
                </c:pt>
                <c:pt idx="1676">
                  <c:v>1078.49028802</c:v>
                </c:pt>
                <c:pt idx="1677">
                  <c:v>1078.53645515</c:v>
                </c:pt>
                <c:pt idx="1678">
                  <c:v>1078.54159617</c:v>
                </c:pt>
                <c:pt idx="1679">
                  <c:v>1078.58828616</c:v>
                </c:pt>
                <c:pt idx="1680">
                  <c:v>1077.820472</c:v>
                </c:pt>
                <c:pt idx="1681">
                  <c:v>1077.89853597</c:v>
                </c:pt>
                <c:pt idx="1682">
                  <c:v>1077.92078209</c:v>
                </c:pt>
                <c:pt idx="1683">
                  <c:v>1077.94152498</c:v>
                </c:pt>
                <c:pt idx="1684">
                  <c:v>1077.96708798</c:v>
                </c:pt>
                <c:pt idx="1685">
                  <c:v>1077.99373317</c:v>
                </c:pt>
                <c:pt idx="1686">
                  <c:v>1078.01410913</c:v>
                </c:pt>
                <c:pt idx="1687">
                  <c:v>1078.05380106</c:v>
                </c:pt>
                <c:pt idx="1688">
                  <c:v>1078.07730103</c:v>
                </c:pt>
                <c:pt idx="1689">
                  <c:v>1078.10491896</c:v>
                </c:pt>
                <c:pt idx="1690">
                  <c:v>1078.25362206</c:v>
                </c:pt>
                <c:pt idx="1691">
                  <c:v>1078.28036308</c:v>
                </c:pt>
                <c:pt idx="1692">
                  <c:v>1078.30502295</c:v>
                </c:pt>
                <c:pt idx="1693">
                  <c:v>1078.33140397</c:v>
                </c:pt>
                <c:pt idx="1694">
                  <c:v>1078.35926914</c:v>
                </c:pt>
                <c:pt idx="1695">
                  <c:v>1079.87416005</c:v>
                </c:pt>
                <c:pt idx="1696">
                  <c:v>1079.93541217</c:v>
                </c:pt>
                <c:pt idx="1697">
                  <c:v>1079.9504931</c:v>
                </c:pt>
                <c:pt idx="1698">
                  <c:v>1080.0094831</c:v>
                </c:pt>
                <c:pt idx="1699">
                  <c:v>1080.03065896</c:v>
                </c:pt>
                <c:pt idx="1700">
                  <c:v>1079.62713408</c:v>
                </c:pt>
                <c:pt idx="1701">
                  <c:v>1079.67565513</c:v>
                </c:pt>
                <c:pt idx="1702">
                  <c:v>1079.68630505</c:v>
                </c:pt>
                <c:pt idx="1703">
                  <c:v>1079.73009205</c:v>
                </c:pt>
                <c:pt idx="1704">
                  <c:v>1079.73245311</c:v>
                </c:pt>
                <c:pt idx="1705">
                  <c:v>1079.776402</c:v>
                </c:pt>
                <c:pt idx="1706">
                  <c:v>1079.77737117</c:v>
                </c:pt>
                <c:pt idx="1707">
                  <c:v>1079.82053113</c:v>
                </c:pt>
                <c:pt idx="1708">
                  <c:v>1079.82167602</c:v>
                </c:pt>
                <c:pt idx="1709">
                  <c:v>1079.86632895</c:v>
                </c:pt>
                <c:pt idx="1710">
                  <c:v>1080.07333899</c:v>
                </c:pt>
                <c:pt idx="1711">
                  <c:v>1080.11027098</c:v>
                </c:pt>
                <c:pt idx="1712">
                  <c:v>1080.14615607</c:v>
                </c:pt>
                <c:pt idx="1713">
                  <c:v>1080.18362808</c:v>
                </c:pt>
                <c:pt idx="1714">
                  <c:v>1080.21972203</c:v>
                </c:pt>
                <c:pt idx="1715">
                  <c:v>1081.44562101</c:v>
                </c:pt>
                <c:pt idx="1716">
                  <c:v>1081.4876411</c:v>
                </c:pt>
                <c:pt idx="1717">
                  <c:v>1081.50802517</c:v>
                </c:pt>
                <c:pt idx="1718">
                  <c:v>1081.54190516</c:v>
                </c:pt>
                <c:pt idx="1719">
                  <c:v>1081.56361198</c:v>
                </c:pt>
                <c:pt idx="1720">
                  <c:v>1081.28456807</c:v>
                </c:pt>
                <c:pt idx="1721">
                  <c:v>1081.31568599</c:v>
                </c:pt>
                <c:pt idx="1722">
                  <c:v>1081.34029913</c:v>
                </c:pt>
                <c:pt idx="1723">
                  <c:v>1081.36198616</c:v>
                </c:pt>
                <c:pt idx="1724">
                  <c:v>1081.39056015</c:v>
                </c:pt>
                <c:pt idx="1725">
                  <c:v>1082.76461315</c:v>
                </c:pt>
                <c:pt idx="1726">
                  <c:v>1082.96937418</c:v>
                </c:pt>
                <c:pt idx="1727">
                  <c:v>1082.96871901</c:v>
                </c:pt>
                <c:pt idx="1728">
                  <c:v>1083.03253913</c:v>
                </c:pt>
                <c:pt idx="1729">
                  <c:v>1083.03345609</c:v>
                </c:pt>
                <c:pt idx="1730">
                  <c:v>1082.63755417</c:v>
                </c:pt>
                <c:pt idx="1731">
                  <c:v>1082.65646696</c:v>
                </c:pt>
                <c:pt idx="1732">
                  <c:v>1082.69135499</c:v>
                </c:pt>
                <c:pt idx="1733">
                  <c:v>1082.70662212</c:v>
                </c:pt>
                <c:pt idx="1734">
                  <c:v>1082.74767399</c:v>
                </c:pt>
                <c:pt idx="1735">
                  <c:v>1082.79808116</c:v>
                </c:pt>
                <c:pt idx="1736">
                  <c:v>1082.81448102</c:v>
                </c:pt>
                <c:pt idx="1737">
                  <c:v>1082.84741712</c:v>
                </c:pt>
                <c:pt idx="1738">
                  <c:v>1082.85986209</c:v>
                </c:pt>
                <c:pt idx="1739">
                  <c:v>1082.89357209</c:v>
                </c:pt>
                <c:pt idx="1740">
                  <c:v>1082.90174317</c:v>
                </c:pt>
                <c:pt idx="1741">
                  <c:v>1083.09514308</c:v>
                </c:pt>
                <c:pt idx="1742">
                  <c:v>1083.11512208</c:v>
                </c:pt>
                <c:pt idx="1743">
                  <c:v>1083.16792107</c:v>
                </c:pt>
                <c:pt idx="1744">
                  <c:v>1083.17480612</c:v>
                </c:pt>
                <c:pt idx="1745">
                  <c:v>1083.24427509</c:v>
                </c:pt>
                <c:pt idx="1746">
                  <c:v>1084.34524012</c:v>
                </c:pt>
                <c:pt idx="1747">
                  <c:v>1084.38796401</c:v>
                </c:pt>
                <c:pt idx="1748">
                  <c:v>1084.27411914</c:v>
                </c:pt>
                <c:pt idx="1749">
                  <c:v>1084.31962395</c:v>
                </c:pt>
                <c:pt idx="1750">
                  <c:v>1085.55710196</c:v>
                </c:pt>
                <c:pt idx="1751">
                  <c:v>1085.61560202</c:v>
                </c:pt>
                <c:pt idx="1752">
                  <c:v>1085.62076402</c:v>
                </c:pt>
                <c:pt idx="1753">
                  <c:v>1085.67706203</c:v>
                </c:pt>
                <c:pt idx="1754">
                  <c:v>1085.67681599</c:v>
                </c:pt>
                <c:pt idx="1755">
                  <c:v>1085.43698001</c:v>
                </c:pt>
                <c:pt idx="1756">
                  <c:v>1085.49971008</c:v>
                </c:pt>
                <c:pt idx="1757">
                  <c:v>1085.50056005</c:v>
                </c:pt>
                <c:pt idx="1758">
                  <c:v>1085.55257916</c:v>
                </c:pt>
                <c:pt idx="1759">
                  <c:v>1087.05265117</c:v>
                </c:pt>
                <c:pt idx="1760">
                  <c:v>1087.08616996</c:v>
                </c:pt>
                <c:pt idx="1761">
                  <c:v>1087.11655211</c:v>
                </c:pt>
                <c:pt idx="1762">
                  <c:v>1087.14605117</c:v>
                </c:pt>
                <c:pt idx="1763">
                  <c:v>1087.18392015</c:v>
                </c:pt>
                <c:pt idx="1764">
                  <c:v>1086.7593801</c:v>
                </c:pt>
                <c:pt idx="1765">
                  <c:v>1086.76061201</c:v>
                </c:pt>
                <c:pt idx="1766">
                  <c:v>1086.80949306</c:v>
                </c:pt>
                <c:pt idx="1767">
                  <c:v>1086.81097412</c:v>
                </c:pt>
                <c:pt idx="1768">
                  <c:v>1086.88129115</c:v>
                </c:pt>
                <c:pt idx="1769">
                  <c:v>1086.88167596</c:v>
                </c:pt>
                <c:pt idx="1770">
                  <c:v>1086.93287015</c:v>
                </c:pt>
                <c:pt idx="1771">
                  <c:v>1086.93221211</c:v>
                </c:pt>
                <c:pt idx="1772">
                  <c:v>1086.98178506</c:v>
                </c:pt>
                <c:pt idx="1773">
                  <c:v>1086.98200297</c:v>
                </c:pt>
                <c:pt idx="1774">
                  <c:v>1087.0287981</c:v>
                </c:pt>
                <c:pt idx="1775">
                  <c:v>1087.20054603</c:v>
                </c:pt>
                <c:pt idx="1776">
                  <c:v>1087.2459271</c:v>
                </c:pt>
                <c:pt idx="1777">
                  <c:v>1087.25994706</c:v>
                </c:pt>
                <c:pt idx="1778">
                  <c:v>1087.30004001</c:v>
                </c:pt>
                <c:pt idx="1779">
                  <c:v>1087.30653095</c:v>
                </c:pt>
                <c:pt idx="1780">
                  <c:v>1088.51430798</c:v>
                </c:pt>
                <c:pt idx="1781">
                  <c:v>1088.53348207</c:v>
                </c:pt>
                <c:pt idx="1782">
                  <c:v>1088.58880115</c:v>
                </c:pt>
                <c:pt idx="1783">
                  <c:v>1088.59953618</c:v>
                </c:pt>
                <c:pt idx="1784">
                  <c:v>1088.66031599</c:v>
                </c:pt>
                <c:pt idx="1785">
                  <c:v>1088.39429998</c:v>
                </c:pt>
                <c:pt idx="1786">
                  <c:v>1088.40106416</c:v>
                </c:pt>
                <c:pt idx="1787">
                  <c:v>1088.43917799</c:v>
                </c:pt>
                <c:pt idx="1788">
                  <c:v>1088.46002913</c:v>
                </c:pt>
                <c:pt idx="1789">
                  <c:v>1088.48206902</c:v>
                </c:pt>
                <c:pt idx="1790">
                  <c:v>1089.86325002</c:v>
                </c:pt>
                <c:pt idx="1791">
                  <c:v>1089.88530397</c:v>
                </c:pt>
                <c:pt idx="1792">
                  <c:v>1089.92200804</c:v>
                </c:pt>
                <c:pt idx="1793">
                  <c:v>1089.94217896</c:v>
                </c:pt>
                <c:pt idx="1794">
                  <c:v>1090.12549996</c:v>
                </c:pt>
                <c:pt idx="1795">
                  <c:v>1089.70923615</c:v>
                </c:pt>
                <c:pt idx="1796">
                  <c:v>1089.75389695</c:v>
                </c:pt>
                <c:pt idx="1797">
                  <c:v>1089.76086998</c:v>
                </c:pt>
                <c:pt idx="1798">
                  <c:v>1089.7951591</c:v>
                </c:pt>
                <c:pt idx="1799">
                  <c:v>1089.807374</c:v>
                </c:pt>
                <c:pt idx="1800">
                  <c:v>1089.97295403</c:v>
                </c:pt>
                <c:pt idx="1801">
                  <c:v>1089.99594212</c:v>
                </c:pt>
                <c:pt idx="1802">
                  <c:v>1090.02432203</c:v>
                </c:pt>
                <c:pt idx="1803">
                  <c:v>1090.05991912</c:v>
                </c:pt>
                <c:pt idx="1804">
                  <c:v>1090.08801198</c:v>
                </c:pt>
                <c:pt idx="1805">
                  <c:v>1091.2477901</c:v>
                </c:pt>
                <c:pt idx="1806">
                  <c:v>1091.28038716</c:v>
                </c:pt>
                <c:pt idx="1807">
                  <c:v>1091.30061197</c:v>
                </c:pt>
                <c:pt idx="1808">
                  <c:v>1091.34608698</c:v>
                </c:pt>
                <c:pt idx="1809">
                  <c:v>1091.37296414</c:v>
                </c:pt>
                <c:pt idx="1810">
                  <c:v>1091.17267704</c:v>
                </c:pt>
                <c:pt idx="1811">
                  <c:v>1091.20331717</c:v>
                </c:pt>
                <c:pt idx="1812">
                  <c:v>1091.42231202</c:v>
                </c:pt>
                <c:pt idx="1813">
                  <c:v>1091.47162414</c:v>
                </c:pt>
                <c:pt idx="1814">
                  <c:v>1092.6434021</c:v>
                </c:pt>
                <c:pt idx="1815">
                  <c:v>1092.69798112</c:v>
                </c:pt>
                <c:pt idx="1816">
                  <c:v>1092.70201397</c:v>
                </c:pt>
                <c:pt idx="1817">
                  <c:v>1092.763345</c:v>
                </c:pt>
                <c:pt idx="1818">
                  <c:v>1092.76614499</c:v>
                </c:pt>
                <c:pt idx="1819">
                  <c:v>1092.54010797</c:v>
                </c:pt>
                <c:pt idx="1820">
                  <c:v>1092.58888412</c:v>
                </c:pt>
                <c:pt idx="1821">
                  <c:v>1092.59545112</c:v>
                </c:pt>
                <c:pt idx="1822">
                  <c:v>1092.63362312</c:v>
                </c:pt>
                <c:pt idx="1823">
                  <c:v>1093.96421814</c:v>
                </c:pt>
                <c:pt idx="1824">
                  <c:v>1094.03433704</c:v>
                </c:pt>
                <c:pt idx="1825">
                  <c:v>1094.04595399</c:v>
                </c:pt>
                <c:pt idx="1826">
                  <c:v>1094.09436512</c:v>
                </c:pt>
                <c:pt idx="1827">
                  <c:v>1094.10072207</c:v>
                </c:pt>
                <c:pt idx="1828">
                  <c:v>1093.85254598</c:v>
                </c:pt>
                <c:pt idx="1829">
                  <c:v>1093.85623217</c:v>
                </c:pt>
                <c:pt idx="1830">
                  <c:v>1093.90089512</c:v>
                </c:pt>
                <c:pt idx="1831">
                  <c:v>1093.90161109</c:v>
                </c:pt>
                <c:pt idx="1832">
                  <c:v>1093.956424</c:v>
                </c:pt>
                <c:pt idx="1833">
                  <c:v>1094.13608718</c:v>
                </c:pt>
                <c:pt idx="1834">
                  <c:v>1094.17785716</c:v>
                </c:pt>
                <c:pt idx="1835">
                  <c:v>1094.19924402</c:v>
                </c:pt>
                <c:pt idx="1836">
                  <c:v>1094.22872615</c:v>
                </c:pt>
                <c:pt idx="1837">
                  <c:v>1094.24100399</c:v>
                </c:pt>
                <c:pt idx="1838">
                  <c:v>1094.27375102</c:v>
                </c:pt>
                <c:pt idx="1839">
                  <c:v>1095.477247</c:v>
                </c:pt>
                <c:pt idx="1840">
                  <c:v>1095.48729706</c:v>
                </c:pt>
                <c:pt idx="1841">
                  <c:v>1095.53976917</c:v>
                </c:pt>
                <c:pt idx="1842">
                  <c:v>1095.55193496</c:v>
                </c:pt>
                <c:pt idx="1843">
                  <c:v>1095.60068011</c:v>
                </c:pt>
                <c:pt idx="1844">
                  <c:v>1095.31620812</c:v>
                </c:pt>
                <c:pt idx="1845">
                  <c:v>1095.35801411</c:v>
                </c:pt>
                <c:pt idx="1846">
                  <c:v>1095.36048818</c:v>
                </c:pt>
                <c:pt idx="1847">
                  <c:v>1095.40718913</c:v>
                </c:pt>
                <c:pt idx="1848">
                  <c:v>1095.40575314</c:v>
                </c:pt>
                <c:pt idx="1849">
                  <c:v>1095.63479114</c:v>
                </c:pt>
                <c:pt idx="1850">
                  <c:v>1095.65771198</c:v>
                </c:pt>
                <c:pt idx="1851">
                  <c:v>1095.70160007</c:v>
                </c:pt>
                <c:pt idx="1852">
                  <c:v>1095.72253704</c:v>
                </c:pt>
                <c:pt idx="1853">
                  <c:v>1095.76032615</c:v>
                </c:pt>
                <c:pt idx="1854">
                  <c:v>1097.07684112</c:v>
                </c:pt>
                <c:pt idx="1855">
                  <c:v>1097.11297512</c:v>
                </c:pt>
                <c:pt idx="1856">
                  <c:v>1097.15689707</c:v>
                </c:pt>
                <c:pt idx="1857">
                  <c:v>1097.24004006</c:v>
                </c:pt>
                <c:pt idx="1858">
                  <c:v>1097.42230201</c:v>
                </c:pt>
                <c:pt idx="1859">
                  <c:v>1096.83435607</c:v>
                </c:pt>
                <c:pt idx="1860">
                  <c:v>1096.86432314</c:v>
                </c:pt>
                <c:pt idx="1861">
                  <c:v>1096.93186808</c:v>
                </c:pt>
                <c:pt idx="1862">
                  <c:v>1096.98101902</c:v>
                </c:pt>
                <c:pt idx="1863">
                  <c:v>1097.03752017</c:v>
                </c:pt>
                <c:pt idx="1864">
                  <c:v>1097.25754309</c:v>
                </c:pt>
                <c:pt idx="1865">
                  <c:v>1097.30456114</c:v>
                </c:pt>
                <c:pt idx="1866">
                  <c:v>1097.30401897</c:v>
                </c:pt>
                <c:pt idx="1867">
                  <c:v>1097.35378599</c:v>
                </c:pt>
                <c:pt idx="1868">
                  <c:v>1097.35697007</c:v>
                </c:pt>
                <c:pt idx="1869">
                  <c:v>1098.63280702</c:v>
                </c:pt>
                <c:pt idx="1870">
                  <c:v>1098.63296103</c:v>
                </c:pt>
                <c:pt idx="1871">
                  <c:v>1098.70123696</c:v>
                </c:pt>
                <c:pt idx="1872">
                  <c:v>1098.70813513</c:v>
                </c:pt>
                <c:pt idx="1873">
                  <c:v>1098.76863217</c:v>
                </c:pt>
                <c:pt idx="1874">
                  <c:v>1098.45456409</c:v>
                </c:pt>
                <c:pt idx="1875">
                  <c:v>1098.51014209</c:v>
                </c:pt>
                <c:pt idx="1876">
                  <c:v>1098.5093081</c:v>
                </c:pt>
                <c:pt idx="1877">
                  <c:v>1098.57365417</c:v>
                </c:pt>
                <c:pt idx="1878">
                  <c:v>1098.57461214</c:v>
                </c:pt>
                <c:pt idx="1879">
                  <c:v>1098.77071905</c:v>
                </c:pt>
                <c:pt idx="1880">
                  <c:v>1098.87458205</c:v>
                </c:pt>
                <c:pt idx="1881">
                  <c:v>1098.87440515</c:v>
                </c:pt>
                <c:pt idx="1882">
                  <c:v>1098.95567513</c:v>
                </c:pt>
                <c:pt idx="1883">
                  <c:v>1098.96275902</c:v>
                </c:pt>
                <c:pt idx="1884">
                  <c:v>1100.19040895</c:v>
                </c:pt>
                <c:pt idx="1885">
                  <c:v>1100.22498417</c:v>
                </c:pt>
                <c:pt idx="1886">
                  <c:v>1100.40700912</c:v>
                </c:pt>
                <c:pt idx="1887">
                  <c:v>1100.46412301</c:v>
                </c:pt>
                <c:pt idx="1888">
                  <c:v>1100.48979712</c:v>
                </c:pt>
                <c:pt idx="1889">
                  <c:v>1100.06218815</c:v>
                </c:pt>
                <c:pt idx="1890">
                  <c:v>1100.07653618</c:v>
                </c:pt>
                <c:pt idx="1891">
                  <c:v>1100.10580802</c:v>
                </c:pt>
                <c:pt idx="1892">
                  <c:v>1100.12387109</c:v>
                </c:pt>
                <c:pt idx="1893">
                  <c:v>1100.15361309</c:v>
                </c:pt>
                <c:pt idx="1894">
                  <c:v>1100.253371</c:v>
                </c:pt>
                <c:pt idx="1895">
                  <c:v>1100.27637005</c:v>
                </c:pt>
                <c:pt idx="1896">
                  <c:v>1100.31156015</c:v>
                </c:pt>
                <c:pt idx="1897">
                  <c:v>1100.34426904</c:v>
                </c:pt>
                <c:pt idx="1898">
                  <c:v>1100.37246609</c:v>
                </c:pt>
                <c:pt idx="1899">
                  <c:v>1101.68384218</c:v>
                </c:pt>
                <c:pt idx="1900">
                  <c:v>1101.71824098</c:v>
                </c:pt>
                <c:pt idx="1901">
                  <c:v>1101.74745417</c:v>
                </c:pt>
                <c:pt idx="1902">
                  <c:v>1101.76473403</c:v>
                </c:pt>
                <c:pt idx="1903">
                  <c:v>1101.82540703</c:v>
                </c:pt>
                <c:pt idx="1904">
                  <c:v>1101.55126095</c:v>
                </c:pt>
                <c:pt idx="1905">
                  <c:v>1101.57260108</c:v>
                </c:pt>
                <c:pt idx="1906">
                  <c:v>1101.60367703</c:v>
                </c:pt>
                <c:pt idx="1907">
                  <c:v>1101.62107396</c:v>
                </c:pt>
                <c:pt idx="1908">
                  <c:v>1101.64792609</c:v>
                </c:pt>
                <c:pt idx="1909">
                  <c:v>1101.83653212</c:v>
                </c:pt>
                <c:pt idx="1910">
                  <c:v>1101.88412213</c:v>
                </c:pt>
                <c:pt idx="1911">
                  <c:v>1101.89228201</c:v>
                </c:pt>
                <c:pt idx="1912">
                  <c:v>1101.94805717</c:v>
                </c:pt>
                <c:pt idx="1913">
                  <c:v>1101.96645808</c:v>
                </c:pt>
                <c:pt idx="1914">
                  <c:v>1103.10770106</c:v>
                </c:pt>
                <c:pt idx="1915">
                  <c:v>1103.10726905</c:v>
                </c:pt>
                <c:pt idx="1916">
                  <c:v>1103.16357708</c:v>
                </c:pt>
                <c:pt idx="1917">
                  <c:v>1103.17079902</c:v>
                </c:pt>
                <c:pt idx="1918">
                  <c:v>1103.22876811</c:v>
                </c:pt>
                <c:pt idx="1919">
                  <c:v>1103.03869414</c:v>
                </c:pt>
                <c:pt idx="1920">
                  <c:v>1103.04493713</c:v>
                </c:pt>
                <c:pt idx="1921">
                  <c:v>1104.26505995</c:v>
                </c:pt>
                <c:pt idx="1922">
                  <c:v>1104.32122207</c:v>
                </c:pt>
                <c:pt idx="1923">
                  <c:v>1104.33398199</c:v>
                </c:pt>
                <c:pt idx="1924">
                  <c:v>1104.39113212</c:v>
                </c:pt>
                <c:pt idx="1925">
                  <c:v>1104.40105009</c:v>
                </c:pt>
                <c:pt idx="1926">
                  <c:v>1105.47791505</c:v>
                </c:pt>
                <c:pt idx="1927">
                  <c:v>1105.49563599</c:v>
                </c:pt>
                <c:pt idx="1928">
                  <c:v>1105.53961396</c:v>
                </c:pt>
                <c:pt idx="1929">
                  <c:v>1105.55081606</c:v>
                </c:pt>
                <c:pt idx="1930">
                  <c:v>1105.61087298</c:v>
                </c:pt>
                <c:pt idx="1931">
                  <c:v>1106.68365812</c:v>
                </c:pt>
                <c:pt idx="1932">
                  <c:v>1106.72346306</c:v>
                </c:pt>
                <c:pt idx="1933">
                  <c:v>1106.73514509</c:v>
                </c:pt>
                <c:pt idx="1934">
                  <c:v>1106.78269005</c:v>
                </c:pt>
                <c:pt idx="1935">
                  <c:v>1106.783952</c:v>
                </c:pt>
                <c:pt idx="1936">
                  <c:v>1107.87035513</c:v>
                </c:pt>
                <c:pt idx="1937">
                  <c:v>1107.88415813</c:v>
                </c:pt>
                <c:pt idx="1938">
                  <c:v>1107.91661906</c:v>
                </c:pt>
                <c:pt idx="1939">
                  <c:v>1107.93686795</c:v>
                </c:pt>
                <c:pt idx="1940">
                  <c:v>1107.96654415</c:v>
                </c:pt>
                <c:pt idx="1941">
                  <c:v>1107.98685908</c:v>
                </c:pt>
                <c:pt idx="1942">
                  <c:v>1108.04136801</c:v>
                </c:pt>
                <c:pt idx="1943">
                  <c:v>1108.05063415</c:v>
                </c:pt>
                <c:pt idx="1944">
                  <c:v>1108.09002614</c:v>
                </c:pt>
                <c:pt idx="1945">
                  <c:v>1108.10590196</c:v>
                </c:pt>
                <c:pt idx="1946">
                  <c:v>1109.18180203</c:v>
                </c:pt>
                <c:pt idx="1947">
                  <c:v>1109.18677497</c:v>
                </c:pt>
                <c:pt idx="1948">
                  <c:v>1109.24422002</c:v>
                </c:pt>
                <c:pt idx="1949">
                  <c:v>1109.26832604</c:v>
                </c:pt>
                <c:pt idx="1950">
                  <c:v>1109.30763102</c:v>
                </c:pt>
                <c:pt idx="1951">
                  <c:v>1110.41202211</c:v>
                </c:pt>
                <c:pt idx="1952">
                  <c:v>1110.41825008</c:v>
                </c:pt>
                <c:pt idx="1953">
                  <c:v>1110.47221804</c:v>
                </c:pt>
                <c:pt idx="1954">
                  <c:v>1110.53232718</c:v>
                </c:pt>
                <c:pt idx="1955">
                  <c:v>1110.60510111</c:v>
                </c:pt>
                <c:pt idx="1956">
                  <c:v>1111.69983101</c:v>
                </c:pt>
                <c:pt idx="1957">
                  <c:v>1111.75506616</c:v>
                </c:pt>
                <c:pt idx="1958">
                  <c:v>1111.75645709</c:v>
                </c:pt>
                <c:pt idx="1959">
                  <c:v>1111.80332994</c:v>
                </c:pt>
                <c:pt idx="1960">
                  <c:v>1111.81542397</c:v>
                </c:pt>
                <c:pt idx="1961">
                  <c:v>1113.00353813</c:v>
                </c:pt>
                <c:pt idx="1962">
                  <c:v>1113.00789499</c:v>
                </c:pt>
                <c:pt idx="1963">
                  <c:v>1113.09275508</c:v>
                </c:pt>
                <c:pt idx="1964">
                  <c:v>1113.0971961</c:v>
                </c:pt>
                <c:pt idx="1965">
                  <c:v>1113.14987803</c:v>
                </c:pt>
                <c:pt idx="1966">
                  <c:v>1113.15768504</c:v>
                </c:pt>
                <c:pt idx="1967">
                  <c:v>1113.20979404</c:v>
                </c:pt>
                <c:pt idx="1968">
                  <c:v>1113.21573114</c:v>
                </c:pt>
                <c:pt idx="1969">
                  <c:v>1113.27076912</c:v>
                </c:pt>
                <c:pt idx="1970">
                  <c:v>1113.27321506</c:v>
                </c:pt>
                <c:pt idx="1971">
                  <c:v>1114.38786316</c:v>
                </c:pt>
                <c:pt idx="1972">
                  <c:v>1114.41447401</c:v>
                </c:pt>
                <c:pt idx="1973">
                  <c:v>1114.50985217</c:v>
                </c:pt>
                <c:pt idx="1974">
                  <c:v>1114.60636806</c:v>
                </c:pt>
                <c:pt idx="1975">
                  <c:v>1114.69966102</c:v>
                </c:pt>
                <c:pt idx="1976">
                  <c:v>1115.87406111</c:v>
                </c:pt>
                <c:pt idx="1977">
                  <c:v>1115.87998199</c:v>
                </c:pt>
                <c:pt idx="1978">
                  <c:v>1115.95657206</c:v>
                </c:pt>
                <c:pt idx="1979">
                  <c:v>1115.96127915</c:v>
                </c:pt>
                <c:pt idx="1980">
                  <c:v>1116.04866409</c:v>
                </c:pt>
                <c:pt idx="1981">
                  <c:v>1117.12015796</c:v>
                </c:pt>
                <c:pt idx="1982">
                  <c:v>1117.16076517</c:v>
                </c:pt>
                <c:pt idx="1983">
                  <c:v>1117.16816711</c:v>
                </c:pt>
                <c:pt idx="1984">
                  <c:v>1117.22522402</c:v>
                </c:pt>
                <c:pt idx="1985">
                  <c:v>1117.22549415</c:v>
                </c:pt>
                <c:pt idx="1986">
                  <c:v>1117.28708601</c:v>
                </c:pt>
                <c:pt idx="1987">
                  <c:v>1117.28596902</c:v>
                </c:pt>
                <c:pt idx="1988">
                  <c:v>1117.34987116</c:v>
                </c:pt>
                <c:pt idx="1989">
                  <c:v>1117.40799308</c:v>
                </c:pt>
                <c:pt idx="1990">
                  <c:v>1117.43702316</c:v>
                </c:pt>
                <c:pt idx="1991">
                  <c:v>1118.54526997</c:v>
                </c:pt>
                <c:pt idx="1992">
                  <c:v>1118.57827306</c:v>
                </c:pt>
                <c:pt idx="1993">
                  <c:v>1118.62737203</c:v>
                </c:pt>
                <c:pt idx="1994">
                  <c:v>1118.66125417</c:v>
                </c:pt>
                <c:pt idx="1995">
                  <c:v>1118.72324109</c:v>
                </c:pt>
                <c:pt idx="1996">
                  <c:v>1119.84025097</c:v>
                </c:pt>
                <c:pt idx="1997">
                  <c:v>1119.85146213</c:v>
                </c:pt>
                <c:pt idx="1998">
                  <c:v>1119.89564896</c:v>
                </c:pt>
                <c:pt idx="1999">
                  <c:v>1119.90740299</c:v>
                </c:pt>
                <c:pt idx="2000">
                  <c:v>1119.96692014</c:v>
                </c:pt>
                <c:pt idx="2001">
                  <c:v>1121.00654316</c:v>
                </c:pt>
                <c:pt idx="2002">
                  <c:v>1121.07858801</c:v>
                </c:pt>
                <c:pt idx="2003">
                  <c:v>1121.10607409</c:v>
                </c:pt>
                <c:pt idx="2004">
                  <c:v>1121.15070105</c:v>
                </c:pt>
                <c:pt idx="2005">
                  <c:v>1121.1625421</c:v>
                </c:pt>
                <c:pt idx="2006">
                  <c:v>1122.26106596</c:v>
                </c:pt>
                <c:pt idx="2007">
                  <c:v>1122.28243899</c:v>
                </c:pt>
                <c:pt idx="2008">
                  <c:v>1122.31489706</c:v>
                </c:pt>
                <c:pt idx="2009">
                  <c:v>1122.345999</c:v>
                </c:pt>
                <c:pt idx="2010">
                  <c:v>1122.37538409</c:v>
                </c:pt>
                <c:pt idx="2011">
                  <c:v>1122.41342807</c:v>
                </c:pt>
                <c:pt idx="2012">
                  <c:v>1122.45487595</c:v>
                </c:pt>
                <c:pt idx="2013">
                  <c:v>1122.49408913</c:v>
                </c:pt>
                <c:pt idx="2014">
                  <c:v>1122.50872016</c:v>
                </c:pt>
                <c:pt idx="2015">
                  <c:v>1122.54968905</c:v>
                </c:pt>
                <c:pt idx="2016">
                  <c:v>1123.62228417</c:v>
                </c:pt>
                <c:pt idx="2017">
                  <c:v>1123.64564109</c:v>
                </c:pt>
                <c:pt idx="2018">
                  <c:v>1123.71120596</c:v>
                </c:pt>
                <c:pt idx="2019">
                  <c:v>1123.74087906</c:v>
                </c:pt>
                <c:pt idx="2020">
                  <c:v>1123.78086805</c:v>
                </c:pt>
                <c:pt idx="2021">
                  <c:v>1124.83596015</c:v>
                </c:pt>
                <c:pt idx="2022">
                  <c:v>1124.87785506</c:v>
                </c:pt>
                <c:pt idx="2023">
                  <c:v>1124.88505816</c:v>
                </c:pt>
                <c:pt idx="2024">
                  <c:v>1124.93040013</c:v>
                </c:pt>
                <c:pt idx="2025">
                  <c:v>1124.93902612</c:v>
                </c:pt>
                <c:pt idx="2026">
                  <c:v>1126.03504109</c:v>
                </c:pt>
                <c:pt idx="2027">
                  <c:v>1126.07023406</c:v>
                </c:pt>
                <c:pt idx="2028">
                  <c:v>1126.12749815</c:v>
                </c:pt>
                <c:pt idx="2029">
                  <c:v>1126.16412616</c:v>
                </c:pt>
                <c:pt idx="2030">
                  <c:v>1126.20479202</c:v>
                </c:pt>
                <c:pt idx="2031">
                  <c:v>1127.28041816</c:v>
                </c:pt>
                <c:pt idx="2032">
                  <c:v>1127.39557195</c:v>
                </c:pt>
                <c:pt idx="2033">
                  <c:v>1127.39579105</c:v>
                </c:pt>
                <c:pt idx="2034">
                  <c:v>1127.51146603</c:v>
                </c:pt>
                <c:pt idx="2035">
                  <c:v>1127.51417208</c:v>
                </c:pt>
                <c:pt idx="2036">
                  <c:v>1127.65827703</c:v>
                </c:pt>
                <c:pt idx="2037">
                  <c:v>1127.65895605</c:v>
                </c:pt>
                <c:pt idx="2038">
                  <c:v>1127.7326901</c:v>
                </c:pt>
                <c:pt idx="2039">
                  <c:v>1127.75498295</c:v>
                </c:pt>
                <c:pt idx="2040">
                  <c:v>1127.81417704</c:v>
                </c:pt>
                <c:pt idx="2041">
                  <c:v>1128.86129999</c:v>
                </c:pt>
                <c:pt idx="2042">
                  <c:v>1128.912076</c:v>
                </c:pt>
                <c:pt idx="2043">
                  <c:v>1128.91421914</c:v>
                </c:pt>
                <c:pt idx="2044">
                  <c:v>1128.97364211</c:v>
                </c:pt>
                <c:pt idx="2045">
                  <c:v>1128.98056912</c:v>
                </c:pt>
                <c:pt idx="2046">
                  <c:v>1130.09622216</c:v>
                </c:pt>
                <c:pt idx="2047">
                  <c:v>1130.105124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591200"/>
        <c:axId val="-2101593952"/>
      </c:scatterChart>
      <c:valAx>
        <c:axId val="-2101599904"/>
        <c:scaling>
          <c:orientation val="minMax"/>
          <c:max val="4.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-2101596800"/>
        <c:crosses val="autoZero"/>
        <c:crossBetween val="midCat"/>
        <c:majorUnit val="1.0"/>
        <c:minorUnit val="1.0"/>
      </c:valAx>
      <c:valAx>
        <c:axId val="-2101596800"/>
        <c:scaling>
          <c:orientation val="minMax"/>
          <c:max val="4000.0"/>
          <c:min val="0.0"/>
        </c:scaling>
        <c:delete val="0"/>
        <c:axPos val="l"/>
        <c:numFmt formatCode="General" sourceLinked="1"/>
        <c:majorTickMark val="none"/>
        <c:minorTickMark val="none"/>
        <c:tickLblPos val="nextTo"/>
        <c:crossAx val="-2101599904"/>
        <c:crosses val="autoZero"/>
        <c:crossBetween val="midCat"/>
      </c:valAx>
      <c:valAx>
        <c:axId val="-2101593952"/>
        <c:scaling>
          <c:orientation val="minMax"/>
          <c:max val="3500.0"/>
          <c:min val="0.0"/>
        </c:scaling>
        <c:delete val="1"/>
        <c:axPos val="r"/>
        <c:numFmt formatCode="General" sourceLinked="1"/>
        <c:majorTickMark val="out"/>
        <c:minorTickMark val="none"/>
        <c:tickLblPos val="nextTo"/>
        <c:crossAx val="-2101591200"/>
        <c:crosses val="max"/>
        <c:crossBetween val="midCat"/>
      </c:valAx>
      <c:valAx>
        <c:axId val="-2101591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01593952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b="0">
          <a:latin typeface="NimbusRomNo9L" charset="0"/>
          <a:ea typeface="NimbusRomNo9L" charset="0"/>
          <a:cs typeface="NimbusRomNo9L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Task-Start</c:v>
          </c:tx>
          <c:spPr>
            <a:ln w="19050">
              <a:noFill/>
            </a:ln>
          </c:spPr>
          <c:marker>
            <c:symbol val="circle"/>
            <c:size val="10"/>
          </c:marker>
          <c:dPt>
            <c:idx val="23"/>
            <c:marker>
              <c:spPr>
                <a:noFill/>
              </c:spPr>
            </c:marker>
            <c:bubble3D val="0"/>
          </c:dPt>
          <c:xVal>
            <c:numRef>
              <c:f>Sheet1!$Q$1:$Q$2048</c:f>
              <c:numCache>
                <c:formatCode>General</c:formatCode>
                <c:ptCount val="2048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  <c:pt idx="15">
                  <c:v>3.0</c:v>
                </c:pt>
                <c:pt idx="16">
                  <c:v>3.0</c:v>
                </c:pt>
                <c:pt idx="17">
                  <c:v>3.0</c:v>
                </c:pt>
                <c:pt idx="18">
                  <c:v>3.0</c:v>
                </c:pt>
                <c:pt idx="19">
                  <c:v>3.0</c:v>
                </c:pt>
                <c:pt idx="20">
                  <c:v>3.0</c:v>
                </c:pt>
                <c:pt idx="21">
                  <c:v>3.0</c:v>
                </c:pt>
                <c:pt idx="22">
                  <c:v>3.0</c:v>
                </c:pt>
                <c:pt idx="23">
                  <c:v>3.0</c:v>
                </c:pt>
                <c:pt idx="24">
                  <c:v>3.0</c:v>
                </c:pt>
                <c:pt idx="25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3.0</c:v>
                </c:pt>
                <c:pt idx="29">
                  <c:v>3.0</c:v>
                </c:pt>
                <c:pt idx="30">
                  <c:v>3.0</c:v>
                </c:pt>
                <c:pt idx="31">
                  <c:v>3.0</c:v>
                </c:pt>
                <c:pt idx="32">
                  <c:v>3.0</c:v>
                </c:pt>
                <c:pt idx="33">
                  <c:v>3.0</c:v>
                </c:pt>
                <c:pt idx="34">
                  <c:v>3.0</c:v>
                </c:pt>
                <c:pt idx="35">
                  <c:v>3.0</c:v>
                </c:pt>
                <c:pt idx="36">
                  <c:v>3.0</c:v>
                </c:pt>
                <c:pt idx="37">
                  <c:v>3.0</c:v>
                </c:pt>
                <c:pt idx="38">
                  <c:v>3.0</c:v>
                </c:pt>
                <c:pt idx="39">
                  <c:v>3.0</c:v>
                </c:pt>
                <c:pt idx="40">
                  <c:v>3.0</c:v>
                </c:pt>
                <c:pt idx="41">
                  <c:v>3.0</c:v>
                </c:pt>
                <c:pt idx="42">
                  <c:v>3.0</c:v>
                </c:pt>
                <c:pt idx="43">
                  <c:v>3.0</c:v>
                </c:pt>
                <c:pt idx="44">
                  <c:v>3.0</c:v>
                </c:pt>
                <c:pt idx="45">
                  <c:v>3.0</c:v>
                </c:pt>
                <c:pt idx="46">
                  <c:v>3.0</c:v>
                </c:pt>
                <c:pt idx="47">
                  <c:v>3.0</c:v>
                </c:pt>
                <c:pt idx="48">
                  <c:v>3.0</c:v>
                </c:pt>
                <c:pt idx="49">
                  <c:v>3.0</c:v>
                </c:pt>
                <c:pt idx="50">
                  <c:v>3.0</c:v>
                </c:pt>
                <c:pt idx="51">
                  <c:v>3.0</c:v>
                </c:pt>
                <c:pt idx="52">
                  <c:v>3.0</c:v>
                </c:pt>
                <c:pt idx="53">
                  <c:v>3.0</c:v>
                </c:pt>
                <c:pt idx="54">
                  <c:v>3.0</c:v>
                </c:pt>
                <c:pt idx="55">
                  <c:v>3.0</c:v>
                </c:pt>
                <c:pt idx="56">
                  <c:v>3.0</c:v>
                </c:pt>
                <c:pt idx="57">
                  <c:v>3.0</c:v>
                </c:pt>
                <c:pt idx="58">
                  <c:v>3.0</c:v>
                </c:pt>
                <c:pt idx="59">
                  <c:v>4.0</c:v>
                </c:pt>
                <c:pt idx="60">
                  <c:v>3.0</c:v>
                </c:pt>
                <c:pt idx="61">
                  <c:v>3.0</c:v>
                </c:pt>
                <c:pt idx="62">
                  <c:v>3.0</c:v>
                </c:pt>
                <c:pt idx="63">
                  <c:v>3.0</c:v>
                </c:pt>
                <c:pt idx="64">
                  <c:v>3.0</c:v>
                </c:pt>
                <c:pt idx="65">
                  <c:v>3.0</c:v>
                </c:pt>
                <c:pt idx="66">
                  <c:v>3.0</c:v>
                </c:pt>
                <c:pt idx="67">
                  <c:v>3.0</c:v>
                </c:pt>
                <c:pt idx="68">
                  <c:v>3.0</c:v>
                </c:pt>
                <c:pt idx="69">
                  <c:v>3.0</c:v>
                </c:pt>
                <c:pt idx="70">
                  <c:v>3.0</c:v>
                </c:pt>
                <c:pt idx="71">
                  <c:v>3.0</c:v>
                </c:pt>
                <c:pt idx="72">
                  <c:v>3.0</c:v>
                </c:pt>
                <c:pt idx="73">
                  <c:v>3.0</c:v>
                </c:pt>
                <c:pt idx="74">
                  <c:v>4.0</c:v>
                </c:pt>
                <c:pt idx="75">
                  <c:v>3.0</c:v>
                </c:pt>
                <c:pt idx="76">
                  <c:v>3.0</c:v>
                </c:pt>
                <c:pt idx="77">
                  <c:v>3.0</c:v>
                </c:pt>
                <c:pt idx="78">
                  <c:v>3.0</c:v>
                </c:pt>
                <c:pt idx="79">
                  <c:v>3.0</c:v>
                </c:pt>
                <c:pt idx="80">
                  <c:v>3.0</c:v>
                </c:pt>
                <c:pt idx="81">
                  <c:v>3.0</c:v>
                </c:pt>
                <c:pt idx="82">
                  <c:v>3.0</c:v>
                </c:pt>
                <c:pt idx="83">
                  <c:v>3.0</c:v>
                </c:pt>
                <c:pt idx="84">
                  <c:v>3.0</c:v>
                </c:pt>
                <c:pt idx="85">
                  <c:v>3.0</c:v>
                </c:pt>
                <c:pt idx="86">
                  <c:v>3.0</c:v>
                </c:pt>
                <c:pt idx="87">
                  <c:v>3.0</c:v>
                </c:pt>
                <c:pt idx="88">
                  <c:v>3.0</c:v>
                </c:pt>
                <c:pt idx="89">
                  <c:v>3.0</c:v>
                </c:pt>
                <c:pt idx="90">
                  <c:v>3.0</c:v>
                </c:pt>
                <c:pt idx="91">
                  <c:v>3.0</c:v>
                </c:pt>
                <c:pt idx="92">
                  <c:v>3.0</c:v>
                </c:pt>
                <c:pt idx="93">
                  <c:v>3.0</c:v>
                </c:pt>
                <c:pt idx="94">
                  <c:v>3.0</c:v>
                </c:pt>
                <c:pt idx="95">
                  <c:v>3.0</c:v>
                </c:pt>
                <c:pt idx="96">
                  <c:v>3.0</c:v>
                </c:pt>
                <c:pt idx="97">
                  <c:v>3.0</c:v>
                </c:pt>
                <c:pt idx="98">
                  <c:v>3.0</c:v>
                </c:pt>
                <c:pt idx="99">
                  <c:v>3.0</c:v>
                </c:pt>
                <c:pt idx="100">
                  <c:v>3.0</c:v>
                </c:pt>
                <c:pt idx="101">
                  <c:v>3.0</c:v>
                </c:pt>
                <c:pt idx="102">
                  <c:v>3.0</c:v>
                </c:pt>
                <c:pt idx="103">
                  <c:v>3.0</c:v>
                </c:pt>
                <c:pt idx="104">
                  <c:v>3.0</c:v>
                </c:pt>
                <c:pt idx="105">
                  <c:v>3.0</c:v>
                </c:pt>
                <c:pt idx="106">
                  <c:v>3.0</c:v>
                </c:pt>
                <c:pt idx="107">
                  <c:v>3.0</c:v>
                </c:pt>
                <c:pt idx="108">
                  <c:v>3.0</c:v>
                </c:pt>
                <c:pt idx="109">
                  <c:v>3.0</c:v>
                </c:pt>
                <c:pt idx="110">
                  <c:v>3.0</c:v>
                </c:pt>
                <c:pt idx="111">
                  <c:v>3.0</c:v>
                </c:pt>
                <c:pt idx="112">
                  <c:v>3.0</c:v>
                </c:pt>
                <c:pt idx="113">
                  <c:v>3.0</c:v>
                </c:pt>
                <c:pt idx="114">
                  <c:v>3.0</c:v>
                </c:pt>
                <c:pt idx="115">
                  <c:v>3.0</c:v>
                </c:pt>
                <c:pt idx="116">
                  <c:v>3.0</c:v>
                </c:pt>
                <c:pt idx="117">
                  <c:v>3.0</c:v>
                </c:pt>
                <c:pt idx="118">
                  <c:v>3.0</c:v>
                </c:pt>
                <c:pt idx="119">
                  <c:v>3.0</c:v>
                </c:pt>
                <c:pt idx="120">
                  <c:v>3.0</c:v>
                </c:pt>
                <c:pt idx="121">
                  <c:v>3.0</c:v>
                </c:pt>
                <c:pt idx="122">
                  <c:v>3.0</c:v>
                </c:pt>
                <c:pt idx="123">
                  <c:v>3.0</c:v>
                </c:pt>
                <c:pt idx="124">
                  <c:v>3.0</c:v>
                </c:pt>
                <c:pt idx="125">
                  <c:v>3.0</c:v>
                </c:pt>
                <c:pt idx="126">
                  <c:v>3.0</c:v>
                </c:pt>
                <c:pt idx="127">
                  <c:v>3.0</c:v>
                </c:pt>
                <c:pt idx="128">
                  <c:v>3.0</c:v>
                </c:pt>
                <c:pt idx="129">
                  <c:v>3.0</c:v>
                </c:pt>
                <c:pt idx="130">
                  <c:v>3.0</c:v>
                </c:pt>
                <c:pt idx="131">
                  <c:v>3.0</c:v>
                </c:pt>
                <c:pt idx="132">
                  <c:v>3.0</c:v>
                </c:pt>
                <c:pt idx="133">
                  <c:v>3.0</c:v>
                </c:pt>
                <c:pt idx="134">
                  <c:v>3.0</c:v>
                </c:pt>
                <c:pt idx="135">
                  <c:v>3.0</c:v>
                </c:pt>
                <c:pt idx="136">
                  <c:v>3.0</c:v>
                </c:pt>
                <c:pt idx="137">
                  <c:v>3.0</c:v>
                </c:pt>
                <c:pt idx="138">
                  <c:v>3.0</c:v>
                </c:pt>
                <c:pt idx="139">
                  <c:v>3.0</c:v>
                </c:pt>
                <c:pt idx="140">
                  <c:v>3.0</c:v>
                </c:pt>
                <c:pt idx="141">
                  <c:v>4.0</c:v>
                </c:pt>
                <c:pt idx="142">
                  <c:v>3.0</c:v>
                </c:pt>
                <c:pt idx="143">
                  <c:v>3.0</c:v>
                </c:pt>
                <c:pt idx="144">
                  <c:v>3.0</c:v>
                </c:pt>
                <c:pt idx="145">
                  <c:v>3.0</c:v>
                </c:pt>
                <c:pt idx="146">
                  <c:v>3.0</c:v>
                </c:pt>
                <c:pt idx="147">
                  <c:v>3.0</c:v>
                </c:pt>
                <c:pt idx="148">
                  <c:v>3.0</c:v>
                </c:pt>
                <c:pt idx="149">
                  <c:v>4.0</c:v>
                </c:pt>
                <c:pt idx="150">
                  <c:v>3.0</c:v>
                </c:pt>
                <c:pt idx="151">
                  <c:v>3.0</c:v>
                </c:pt>
                <c:pt idx="152">
                  <c:v>3.0</c:v>
                </c:pt>
                <c:pt idx="153">
                  <c:v>3.0</c:v>
                </c:pt>
                <c:pt idx="154">
                  <c:v>3.0</c:v>
                </c:pt>
                <c:pt idx="155">
                  <c:v>3.0</c:v>
                </c:pt>
                <c:pt idx="156">
                  <c:v>3.0</c:v>
                </c:pt>
                <c:pt idx="157">
                  <c:v>3.0</c:v>
                </c:pt>
                <c:pt idx="158">
                  <c:v>3.0</c:v>
                </c:pt>
                <c:pt idx="159">
                  <c:v>3.0</c:v>
                </c:pt>
                <c:pt idx="160">
                  <c:v>3.0</c:v>
                </c:pt>
                <c:pt idx="161">
                  <c:v>3.0</c:v>
                </c:pt>
                <c:pt idx="162">
                  <c:v>3.0</c:v>
                </c:pt>
                <c:pt idx="163">
                  <c:v>3.0</c:v>
                </c:pt>
                <c:pt idx="164">
                  <c:v>3.0</c:v>
                </c:pt>
                <c:pt idx="165">
                  <c:v>3.0</c:v>
                </c:pt>
                <c:pt idx="166">
                  <c:v>3.0</c:v>
                </c:pt>
                <c:pt idx="167">
                  <c:v>3.0</c:v>
                </c:pt>
                <c:pt idx="168">
                  <c:v>3.0</c:v>
                </c:pt>
                <c:pt idx="169">
                  <c:v>3.0</c:v>
                </c:pt>
                <c:pt idx="170">
                  <c:v>3.0</c:v>
                </c:pt>
                <c:pt idx="171">
                  <c:v>3.0</c:v>
                </c:pt>
                <c:pt idx="172">
                  <c:v>3.0</c:v>
                </c:pt>
                <c:pt idx="173">
                  <c:v>3.0</c:v>
                </c:pt>
                <c:pt idx="174">
                  <c:v>3.0</c:v>
                </c:pt>
                <c:pt idx="175">
                  <c:v>3.0</c:v>
                </c:pt>
                <c:pt idx="176">
                  <c:v>3.0</c:v>
                </c:pt>
                <c:pt idx="177">
                  <c:v>3.0</c:v>
                </c:pt>
                <c:pt idx="178">
                  <c:v>3.0</c:v>
                </c:pt>
                <c:pt idx="179">
                  <c:v>3.0</c:v>
                </c:pt>
                <c:pt idx="180">
                  <c:v>3.0</c:v>
                </c:pt>
                <c:pt idx="181">
                  <c:v>3.0</c:v>
                </c:pt>
                <c:pt idx="182">
                  <c:v>3.0</c:v>
                </c:pt>
                <c:pt idx="183">
                  <c:v>3.0</c:v>
                </c:pt>
                <c:pt idx="184">
                  <c:v>3.0</c:v>
                </c:pt>
                <c:pt idx="185">
                  <c:v>3.0</c:v>
                </c:pt>
                <c:pt idx="186">
                  <c:v>3.0</c:v>
                </c:pt>
                <c:pt idx="187">
                  <c:v>3.0</c:v>
                </c:pt>
                <c:pt idx="188">
                  <c:v>3.0</c:v>
                </c:pt>
                <c:pt idx="189">
                  <c:v>3.0</c:v>
                </c:pt>
                <c:pt idx="190">
                  <c:v>3.0</c:v>
                </c:pt>
                <c:pt idx="191">
                  <c:v>3.0</c:v>
                </c:pt>
                <c:pt idx="192">
                  <c:v>3.0</c:v>
                </c:pt>
                <c:pt idx="193">
                  <c:v>3.0</c:v>
                </c:pt>
                <c:pt idx="194">
                  <c:v>3.0</c:v>
                </c:pt>
                <c:pt idx="195">
                  <c:v>3.0</c:v>
                </c:pt>
                <c:pt idx="196">
                  <c:v>3.0</c:v>
                </c:pt>
                <c:pt idx="197">
                  <c:v>3.0</c:v>
                </c:pt>
                <c:pt idx="198">
                  <c:v>3.0</c:v>
                </c:pt>
                <c:pt idx="199">
                  <c:v>3.0</c:v>
                </c:pt>
                <c:pt idx="200">
                  <c:v>3.0</c:v>
                </c:pt>
                <c:pt idx="201">
                  <c:v>3.0</c:v>
                </c:pt>
                <c:pt idx="202">
                  <c:v>3.0</c:v>
                </c:pt>
                <c:pt idx="203">
                  <c:v>4.0</c:v>
                </c:pt>
                <c:pt idx="204">
                  <c:v>3.0</c:v>
                </c:pt>
                <c:pt idx="205">
                  <c:v>3.0</c:v>
                </c:pt>
                <c:pt idx="206">
                  <c:v>3.0</c:v>
                </c:pt>
                <c:pt idx="207">
                  <c:v>3.0</c:v>
                </c:pt>
                <c:pt idx="208">
                  <c:v>3.0</c:v>
                </c:pt>
                <c:pt idx="209">
                  <c:v>4.0</c:v>
                </c:pt>
                <c:pt idx="210">
                  <c:v>3.0</c:v>
                </c:pt>
                <c:pt idx="211">
                  <c:v>4.0</c:v>
                </c:pt>
                <c:pt idx="212">
                  <c:v>3.0</c:v>
                </c:pt>
                <c:pt idx="213">
                  <c:v>3.0</c:v>
                </c:pt>
                <c:pt idx="214">
                  <c:v>3.0</c:v>
                </c:pt>
                <c:pt idx="215">
                  <c:v>3.0</c:v>
                </c:pt>
                <c:pt idx="216">
                  <c:v>3.0</c:v>
                </c:pt>
                <c:pt idx="217">
                  <c:v>3.0</c:v>
                </c:pt>
                <c:pt idx="218">
                  <c:v>3.0</c:v>
                </c:pt>
                <c:pt idx="219">
                  <c:v>3.0</c:v>
                </c:pt>
                <c:pt idx="220">
                  <c:v>3.0</c:v>
                </c:pt>
                <c:pt idx="221">
                  <c:v>3.0</c:v>
                </c:pt>
                <c:pt idx="222">
                  <c:v>3.0</c:v>
                </c:pt>
                <c:pt idx="223">
                  <c:v>3.0</c:v>
                </c:pt>
                <c:pt idx="224">
                  <c:v>3.0</c:v>
                </c:pt>
                <c:pt idx="225">
                  <c:v>3.0</c:v>
                </c:pt>
                <c:pt idx="226">
                  <c:v>3.0</c:v>
                </c:pt>
                <c:pt idx="227">
                  <c:v>3.0</c:v>
                </c:pt>
                <c:pt idx="228">
                  <c:v>3.0</c:v>
                </c:pt>
                <c:pt idx="229">
                  <c:v>3.0</c:v>
                </c:pt>
                <c:pt idx="230">
                  <c:v>3.0</c:v>
                </c:pt>
                <c:pt idx="231">
                  <c:v>3.0</c:v>
                </c:pt>
                <c:pt idx="232">
                  <c:v>3.0</c:v>
                </c:pt>
                <c:pt idx="233">
                  <c:v>3.0</c:v>
                </c:pt>
                <c:pt idx="234">
                  <c:v>3.0</c:v>
                </c:pt>
                <c:pt idx="235">
                  <c:v>3.0</c:v>
                </c:pt>
                <c:pt idx="236">
                  <c:v>3.0</c:v>
                </c:pt>
                <c:pt idx="237">
                  <c:v>3.0</c:v>
                </c:pt>
                <c:pt idx="238">
                  <c:v>3.0</c:v>
                </c:pt>
                <c:pt idx="239">
                  <c:v>3.0</c:v>
                </c:pt>
                <c:pt idx="240">
                  <c:v>3.0</c:v>
                </c:pt>
                <c:pt idx="241">
                  <c:v>3.0</c:v>
                </c:pt>
                <c:pt idx="242">
                  <c:v>3.0</c:v>
                </c:pt>
                <c:pt idx="243">
                  <c:v>3.0</c:v>
                </c:pt>
                <c:pt idx="244">
                  <c:v>3.0</c:v>
                </c:pt>
                <c:pt idx="245">
                  <c:v>3.0</c:v>
                </c:pt>
                <c:pt idx="246">
                  <c:v>3.0</c:v>
                </c:pt>
                <c:pt idx="247">
                  <c:v>3.0</c:v>
                </c:pt>
                <c:pt idx="248">
                  <c:v>3.0</c:v>
                </c:pt>
                <c:pt idx="249">
                  <c:v>3.0</c:v>
                </c:pt>
                <c:pt idx="250">
                  <c:v>3.0</c:v>
                </c:pt>
                <c:pt idx="251">
                  <c:v>3.0</c:v>
                </c:pt>
                <c:pt idx="252">
                  <c:v>3.0</c:v>
                </c:pt>
                <c:pt idx="253">
                  <c:v>3.0</c:v>
                </c:pt>
                <c:pt idx="254">
                  <c:v>3.0</c:v>
                </c:pt>
                <c:pt idx="255">
                  <c:v>3.0</c:v>
                </c:pt>
                <c:pt idx="256">
                  <c:v>3.0</c:v>
                </c:pt>
                <c:pt idx="257">
                  <c:v>3.0</c:v>
                </c:pt>
                <c:pt idx="258">
                  <c:v>3.0</c:v>
                </c:pt>
                <c:pt idx="259">
                  <c:v>3.0</c:v>
                </c:pt>
                <c:pt idx="260">
                  <c:v>4.0</c:v>
                </c:pt>
                <c:pt idx="261">
                  <c:v>4.0</c:v>
                </c:pt>
                <c:pt idx="262">
                  <c:v>3.0</c:v>
                </c:pt>
                <c:pt idx="263">
                  <c:v>3.0</c:v>
                </c:pt>
                <c:pt idx="264">
                  <c:v>3.0</c:v>
                </c:pt>
                <c:pt idx="265">
                  <c:v>3.0</c:v>
                </c:pt>
                <c:pt idx="266">
                  <c:v>3.0</c:v>
                </c:pt>
                <c:pt idx="267">
                  <c:v>3.0</c:v>
                </c:pt>
                <c:pt idx="268">
                  <c:v>3.0</c:v>
                </c:pt>
                <c:pt idx="269">
                  <c:v>3.0</c:v>
                </c:pt>
                <c:pt idx="270">
                  <c:v>3.0</c:v>
                </c:pt>
                <c:pt idx="271">
                  <c:v>3.0</c:v>
                </c:pt>
                <c:pt idx="272">
                  <c:v>3.0</c:v>
                </c:pt>
                <c:pt idx="273">
                  <c:v>3.0</c:v>
                </c:pt>
                <c:pt idx="274">
                  <c:v>3.0</c:v>
                </c:pt>
                <c:pt idx="275">
                  <c:v>3.0</c:v>
                </c:pt>
                <c:pt idx="276">
                  <c:v>3.0</c:v>
                </c:pt>
                <c:pt idx="277">
                  <c:v>3.0</c:v>
                </c:pt>
                <c:pt idx="278">
                  <c:v>3.0</c:v>
                </c:pt>
                <c:pt idx="279">
                  <c:v>3.0</c:v>
                </c:pt>
                <c:pt idx="280">
                  <c:v>3.0</c:v>
                </c:pt>
                <c:pt idx="281">
                  <c:v>3.0</c:v>
                </c:pt>
                <c:pt idx="282">
                  <c:v>3.0</c:v>
                </c:pt>
                <c:pt idx="283">
                  <c:v>3.0</c:v>
                </c:pt>
                <c:pt idx="284">
                  <c:v>3.0</c:v>
                </c:pt>
                <c:pt idx="285">
                  <c:v>3.0</c:v>
                </c:pt>
                <c:pt idx="286">
                  <c:v>3.0</c:v>
                </c:pt>
                <c:pt idx="287">
                  <c:v>3.0</c:v>
                </c:pt>
                <c:pt idx="288">
                  <c:v>3.0</c:v>
                </c:pt>
                <c:pt idx="289">
                  <c:v>3.0</c:v>
                </c:pt>
                <c:pt idx="290">
                  <c:v>3.0</c:v>
                </c:pt>
                <c:pt idx="291">
                  <c:v>3.0</c:v>
                </c:pt>
                <c:pt idx="292">
                  <c:v>3.0</c:v>
                </c:pt>
                <c:pt idx="293">
                  <c:v>3.0</c:v>
                </c:pt>
                <c:pt idx="294">
                  <c:v>3.0</c:v>
                </c:pt>
                <c:pt idx="295">
                  <c:v>3.0</c:v>
                </c:pt>
                <c:pt idx="296">
                  <c:v>3.0</c:v>
                </c:pt>
                <c:pt idx="297">
                  <c:v>3.0</c:v>
                </c:pt>
                <c:pt idx="298">
                  <c:v>3.0</c:v>
                </c:pt>
                <c:pt idx="299">
                  <c:v>3.0</c:v>
                </c:pt>
                <c:pt idx="300">
                  <c:v>3.0</c:v>
                </c:pt>
                <c:pt idx="301">
                  <c:v>3.0</c:v>
                </c:pt>
                <c:pt idx="302">
                  <c:v>3.0</c:v>
                </c:pt>
                <c:pt idx="303">
                  <c:v>3.0</c:v>
                </c:pt>
                <c:pt idx="304">
                  <c:v>3.0</c:v>
                </c:pt>
                <c:pt idx="305">
                  <c:v>3.0</c:v>
                </c:pt>
                <c:pt idx="306">
                  <c:v>4.0</c:v>
                </c:pt>
                <c:pt idx="307">
                  <c:v>3.0</c:v>
                </c:pt>
                <c:pt idx="308">
                  <c:v>3.0</c:v>
                </c:pt>
                <c:pt idx="309">
                  <c:v>3.0</c:v>
                </c:pt>
                <c:pt idx="310">
                  <c:v>4.0</c:v>
                </c:pt>
                <c:pt idx="311">
                  <c:v>3.0</c:v>
                </c:pt>
                <c:pt idx="312">
                  <c:v>3.0</c:v>
                </c:pt>
                <c:pt idx="313">
                  <c:v>3.0</c:v>
                </c:pt>
                <c:pt idx="314">
                  <c:v>3.0</c:v>
                </c:pt>
                <c:pt idx="315">
                  <c:v>3.0</c:v>
                </c:pt>
                <c:pt idx="316">
                  <c:v>3.0</c:v>
                </c:pt>
                <c:pt idx="317">
                  <c:v>4.0</c:v>
                </c:pt>
                <c:pt idx="318">
                  <c:v>4.0</c:v>
                </c:pt>
                <c:pt idx="319">
                  <c:v>3.0</c:v>
                </c:pt>
                <c:pt idx="320">
                  <c:v>3.0</c:v>
                </c:pt>
                <c:pt idx="321">
                  <c:v>3.0</c:v>
                </c:pt>
                <c:pt idx="322">
                  <c:v>3.0</c:v>
                </c:pt>
                <c:pt idx="323">
                  <c:v>3.0</c:v>
                </c:pt>
                <c:pt idx="324">
                  <c:v>3.0</c:v>
                </c:pt>
                <c:pt idx="325">
                  <c:v>3.0</c:v>
                </c:pt>
                <c:pt idx="326">
                  <c:v>3.0</c:v>
                </c:pt>
                <c:pt idx="327">
                  <c:v>3.0</c:v>
                </c:pt>
                <c:pt idx="328">
                  <c:v>3.0</c:v>
                </c:pt>
                <c:pt idx="329">
                  <c:v>3.0</c:v>
                </c:pt>
                <c:pt idx="330">
                  <c:v>3.0</c:v>
                </c:pt>
                <c:pt idx="331">
                  <c:v>3.0</c:v>
                </c:pt>
                <c:pt idx="332">
                  <c:v>3.0</c:v>
                </c:pt>
                <c:pt idx="333">
                  <c:v>3.0</c:v>
                </c:pt>
                <c:pt idx="334">
                  <c:v>3.0</c:v>
                </c:pt>
                <c:pt idx="335">
                  <c:v>3.0</c:v>
                </c:pt>
                <c:pt idx="336">
                  <c:v>3.0</c:v>
                </c:pt>
                <c:pt idx="337">
                  <c:v>3.0</c:v>
                </c:pt>
                <c:pt idx="338">
                  <c:v>3.0</c:v>
                </c:pt>
                <c:pt idx="339">
                  <c:v>3.0</c:v>
                </c:pt>
                <c:pt idx="340">
                  <c:v>3.0</c:v>
                </c:pt>
                <c:pt idx="341">
                  <c:v>3.0</c:v>
                </c:pt>
                <c:pt idx="342">
                  <c:v>3.0</c:v>
                </c:pt>
                <c:pt idx="343">
                  <c:v>3.0</c:v>
                </c:pt>
                <c:pt idx="344">
                  <c:v>3.0</c:v>
                </c:pt>
                <c:pt idx="345">
                  <c:v>3.0</c:v>
                </c:pt>
                <c:pt idx="346">
                  <c:v>3.0</c:v>
                </c:pt>
                <c:pt idx="347">
                  <c:v>3.0</c:v>
                </c:pt>
                <c:pt idx="348">
                  <c:v>3.0</c:v>
                </c:pt>
                <c:pt idx="349">
                  <c:v>3.0</c:v>
                </c:pt>
                <c:pt idx="350">
                  <c:v>3.0</c:v>
                </c:pt>
                <c:pt idx="351">
                  <c:v>3.0</c:v>
                </c:pt>
                <c:pt idx="352">
                  <c:v>3.0</c:v>
                </c:pt>
                <c:pt idx="353">
                  <c:v>3.0</c:v>
                </c:pt>
                <c:pt idx="354">
                  <c:v>3.0</c:v>
                </c:pt>
                <c:pt idx="355">
                  <c:v>3.0</c:v>
                </c:pt>
                <c:pt idx="356">
                  <c:v>3.0</c:v>
                </c:pt>
                <c:pt idx="357">
                  <c:v>3.0</c:v>
                </c:pt>
                <c:pt idx="358">
                  <c:v>3.0</c:v>
                </c:pt>
                <c:pt idx="359">
                  <c:v>3.0</c:v>
                </c:pt>
                <c:pt idx="360">
                  <c:v>3.0</c:v>
                </c:pt>
                <c:pt idx="361">
                  <c:v>3.0</c:v>
                </c:pt>
                <c:pt idx="362">
                  <c:v>3.0</c:v>
                </c:pt>
                <c:pt idx="363">
                  <c:v>3.0</c:v>
                </c:pt>
                <c:pt idx="364">
                  <c:v>3.0</c:v>
                </c:pt>
                <c:pt idx="365">
                  <c:v>3.0</c:v>
                </c:pt>
                <c:pt idx="366">
                  <c:v>3.0</c:v>
                </c:pt>
                <c:pt idx="367">
                  <c:v>3.0</c:v>
                </c:pt>
                <c:pt idx="368">
                  <c:v>3.0</c:v>
                </c:pt>
                <c:pt idx="369">
                  <c:v>3.0</c:v>
                </c:pt>
                <c:pt idx="370">
                  <c:v>3.0</c:v>
                </c:pt>
                <c:pt idx="371">
                  <c:v>3.0</c:v>
                </c:pt>
                <c:pt idx="372">
                  <c:v>3.0</c:v>
                </c:pt>
                <c:pt idx="373">
                  <c:v>3.0</c:v>
                </c:pt>
                <c:pt idx="374">
                  <c:v>3.0</c:v>
                </c:pt>
                <c:pt idx="375">
                  <c:v>3.0</c:v>
                </c:pt>
                <c:pt idx="376">
                  <c:v>3.0</c:v>
                </c:pt>
                <c:pt idx="377">
                  <c:v>4.0</c:v>
                </c:pt>
                <c:pt idx="378">
                  <c:v>3.0</c:v>
                </c:pt>
                <c:pt idx="379">
                  <c:v>3.0</c:v>
                </c:pt>
                <c:pt idx="380">
                  <c:v>3.0</c:v>
                </c:pt>
                <c:pt idx="381">
                  <c:v>3.0</c:v>
                </c:pt>
                <c:pt idx="382">
                  <c:v>3.0</c:v>
                </c:pt>
                <c:pt idx="383">
                  <c:v>3.0</c:v>
                </c:pt>
                <c:pt idx="384">
                  <c:v>3.0</c:v>
                </c:pt>
                <c:pt idx="385">
                  <c:v>3.0</c:v>
                </c:pt>
                <c:pt idx="386">
                  <c:v>3.0</c:v>
                </c:pt>
                <c:pt idx="387">
                  <c:v>3.0</c:v>
                </c:pt>
                <c:pt idx="388">
                  <c:v>3.0</c:v>
                </c:pt>
                <c:pt idx="389">
                  <c:v>3.0</c:v>
                </c:pt>
                <c:pt idx="390">
                  <c:v>3.0</c:v>
                </c:pt>
                <c:pt idx="391">
                  <c:v>3.0</c:v>
                </c:pt>
                <c:pt idx="392">
                  <c:v>3.0</c:v>
                </c:pt>
                <c:pt idx="393">
                  <c:v>3.0</c:v>
                </c:pt>
                <c:pt idx="394">
                  <c:v>3.0</c:v>
                </c:pt>
                <c:pt idx="395">
                  <c:v>3.0</c:v>
                </c:pt>
                <c:pt idx="396">
                  <c:v>3.0</c:v>
                </c:pt>
                <c:pt idx="397">
                  <c:v>3.0</c:v>
                </c:pt>
                <c:pt idx="398">
                  <c:v>3.0</c:v>
                </c:pt>
                <c:pt idx="399">
                  <c:v>3.0</c:v>
                </c:pt>
                <c:pt idx="400">
                  <c:v>3.0</c:v>
                </c:pt>
                <c:pt idx="401">
                  <c:v>3.0</c:v>
                </c:pt>
                <c:pt idx="402">
                  <c:v>3.0</c:v>
                </c:pt>
                <c:pt idx="403">
                  <c:v>3.0</c:v>
                </c:pt>
                <c:pt idx="404">
                  <c:v>3.0</c:v>
                </c:pt>
                <c:pt idx="405">
                  <c:v>3.0</c:v>
                </c:pt>
                <c:pt idx="406">
                  <c:v>3.0</c:v>
                </c:pt>
                <c:pt idx="407">
                  <c:v>3.0</c:v>
                </c:pt>
                <c:pt idx="408">
                  <c:v>3.0</c:v>
                </c:pt>
                <c:pt idx="409">
                  <c:v>3.0</c:v>
                </c:pt>
                <c:pt idx="410">
                  <c:v>3.0</c:v>
                </c:pt>
                <c:pt idx="411">
                  <c:v>3.0</c:v>
                </c:pt>
                <c:pt idx="412">
                  <c:v>3.0</c:v>
                </c:pt>
                <c:pt idx="413">
                  <c:v>3.0</c:v>
                </c:pt>
                <c:pt idx="414">
                  <c:v>3.0</c:v>
                </c:pt>
                <c:pt idx="415">
                  <c:v>3.0</c:v>
                </c:pt>
                <c:pt idx="416">
                  <c:v>3.0</c:v>
                </c:pt>
                <c:pt idx="417">
                  <c:v>3.0</c:v>
                </c:pt>
                <c:pt idx="418">
                  <c:v>3.0</c:v>
                </c:pt>
                <c:pt idx="419">
                  <c:v>3.0</c:v>
                </c:pt>
                <c:pt idx="420">
                  <c:v>3.0</c:v>
                </c:pt>
                <c:pt idx="421">
                  <c:v>3.0</c:v>
                </c:pt>
                <c:pt idx="422">
                  <c:v>3.0</c:v>
                </c:pt>
                <c:pt idx="423">
                  <c:v>3.0</c:v>
                </c:pt>
                <c:pt idx="424">
                  <c:v>3.0</c:v>
                </c:pt>
                <c:pt idx="425">
                  <c:v>3.0</c:v>
                </c:pt>
                <c:pt idx="426">
                  <c:v>3.0</c:v>
                </c:pt>
                <c:pt idx="427">
                  <c:v>3.0</c:v>
                </c:pt>
                <c:pt idx="428">
                  <c:v>3.0</c:v>
                </c:pt>
                <c:pt idx="429">
                  <c:v>3.0</c:v>
                </c:pt>
                <c:pt idx="430">
                  <c:v>3.0</c:v>
                </c:pt>
                <c:pt idx="431">
                  <c:v>3.0</c:v>
                </c:pt>
                <c:pt idx="432">
                  <c:v>3.0</c:v>
                </c:pt>
                <c:pt idx="433">
                  <c:v>3.0</c:v>
                </c:pt>
                <c:pt idx="434">
                  <c:v>3.0</c:v>
                </c:pt>
                <c:pt idx="435">
                  <c:v>3.0</c:v>
                </c:pt>
                <c:pt idx="436">
                  <c:v>3.0</c:v>
                </c:pt>
                <c:pt idx="437">
                  <c:v>3.0</c:v>
                </c:pt>
                <c:pt idx="438">
                  <c:v>3.0</c:v>
                </c:pt>
                <c:pt idx="439">
                  <c:v>3.0</c:v>
                </c:pt>
                <c:pt idx="440">
                  <c:v>3.0</c:v>
                </c:pt>
                <c:pt idx="441">
                  <c:v>3.0</c:v>
                </c:pt>
                <c:pt idx="442">
                  <c:v>3.0</c:v>
                </c:pt>
                <c:pt idx="443">
                  <c:v>3.0</c:v>
                </c:pt>
                <c:pt idx="444">
                  <c:v>3.0</c:v>
                </c:pt>
                <c:pt idx="445">
                  <c:v>3.0</c:v>
                </c:pt>
                <c:pt idx="446">
                  <c:v>3.0</c:v>
                </c:pt>
                <c:pt idx="447">
                  <c:v>3.0</c:v>
                </c:pt>
                <c:pt idx="448">
                  <c:v>3.0</c:v>
                </c:pt>
                <c:pt idx="449">
                  <c:v>3.0</c:v>
                </c:pt>
                <c:pt idx="450">
                  <c:v>3.0</c:v>
                </c:pt>
                <c:pt idx="451">
                  <c:v>3.0</c:v>
                </c:pt>
                <c:pt idx="452">
                  <c:v>3.0</c:v>
                </c:pt>
                <c:pt idx="453">
                  <c:v>3.0</c:v>
                </c:pt>
                <c:pt idx="454">
                  <c:v>3.0</c:v>
                </c:pt>
                <c:pt idx="455">
                  <c:v>3.0</c:v>
                </c:pt>
                <c:pt idx="456">
                  <c:v>3.0</c:v>
                </c:pt>
                <c:pt idx="457">
                  <c:v>3.0</c:v>
                </c:pt>
                <c:pt idx="458">
                  <c:v>3.0</c:v>
                </c:pt>
                <c:pt idx="459">
                  <c:v>3.0</c:v>
                </c:pt>
                <c:pt idx="460">
                  <c:v>3.0</c:v>
                </c:pt>
                <c:pt idx="461">
                  <c:v>3.0</c:v>
                </c:pt>
                <c:pt idx="462">
                  <c:v>3.0</c:v>
                </c:pt>
                <c:pt idx="463">
                  <c:v>3.0</c:v>
                </c:pt>
                <c:pt idx="464">
                  <c:v>3.0</c:v>
                </c:pt>
                <c:pt idx="465">
                  <c:v>3.0</c:v>
                </c:pt>
                <c:pt idx="466">
                  <c:v>3.0</c:v>
                </c:pt>
                <c:pt idx="467">
                  <c:v>3.0</c:v>
                </c:pt>
                <c:pt idx="468">
                  <c:v>3.0</c:v>
                </c:pt>
                <c:pt idx="469">
                  <c:v>3.0</c:v>
                </c:pt>
                <c:pt idx="470">
                  <c:v>3.0</c:v>
                </c:pt>
                <c:pt idx="471">
                  <c:v>3.0</c:v>
                </c:pt>
                <c:pt idx="472">
                  <c:v>3.0</c:v>
                </c:pt>
                <c:pt idx="473">
                  <c:v>3.0</c:v>
                </c:pt>
                <c:pt idx="474">
                  <c:v>3.0</c:v>
                </c:pt>
                <c:pt idx="475">
                  <c:v>3.0</c:v>
                </c:pt>
                <c:pt idx="476">
                  <c:v>3.0</c:v>
                </c:pt>
                <c:pt idx="477">
                  <c:v>3.0</c:v>
                </c:pt>
                <c:pt idx="478">
                  <c:v>3.0</c:v>
                </c:pt>
                <c:pt idx="479">
                  <c:v>3.0</c:v>
                </c:pt>
                <c:pt idx="480">
                  <c:v>3.0</c:v>
                </c:pt>
                <c:pt idx="481">
                  <c:v>3.0</c:v>
                </c:pt>
                <c:pt idx="482">
                  <c:v>3.0</c:v>
                </c:pt>
                <c:pt idx="483">
                  <c:v>3.0</c:v>
                </c:pt>
                <c:pt idx="484">
                  <c:v>3.0</c:v>
                </c:pt>
                <c:pt idx="485">
                  <c:v>3.0</c:v>
                </c:pt>
                <c:pt idx="486">
                  <c:v>3.0</c:v>
                </c:pt>
                <c:pt idx="487">
                  <c:v>3.0</c:v>
                </c:pt>
                <c:pt idx="488">
                  <c:v>3.0</c:v>
                </c:pt>
                <c:pt idx="489">
                  <c:v>3.0</c:v>
                </c:pt>
                <c:pt idx="490">
                  <c:v>3.0</c:v>
                </c:pt>
                <c:pt idx="491">
                  <c:v>3.0</c:v>
                </c:pt>
                <c:pt idx="492">
                  <c:v>3.0</c:v>
                </c:pt>
                <c:pt idx="493">
                  <c:v>3.0</c:v>
                </c:pt>
                <c:pt idx="494">
                  <c:v>3.0</c:v>
                </c:pt>
                <c:pt idx="495">
                  <c:v>3.0</c:v>
                </c:pt>
                <c:pt idx="496">
                  <c:v>3.0</c:v>
                </c:pt>
                <c:pt idx="497">
                  <c:v>4.0</c:v>
                </c:pt>
                <c:pt idx="498">
                  <c:v>4.0</c:v>
                </c:pt>
                <c:pt idx="499">
                  <c:v>4.0</c:v>
                </c:pt>
                <c:pt idx="500">
                  <c:v>4.0</c:v>
                </c:pt>
                <c:pt idx="501">
                  <c:v>4.0</c:v>
                </c:pt>
                <c:pt idx="502">
                  <c:v>4.0</c:v>
                </c:pt>
                <c:pt idx="503">
                  <c:v>4.0</c:v>
                </c:pt>
                <c:pt idx="504">
                  <c:v>4.0</c:v>
                </c:pt>
                <c:pt idx="505">
                  <c:v>4.0</c:v>
                </c:pt>
                <c:pt idx="506">
                  <c:v>4.0</c:v>
                </c:pt>
                <c:pt idx="507">
                  <c:v>4.0</c:v>
                </c:pt>
                <c:pt idx="508">
                  <c:v>4.0</c:v>
                </c:pt>
                <c:pt idx="509">
                  <c:v>4.0</c:v>
                </c:pt>
                <c:pt idx="510">
                  <c:v>4.0</c:v>
                </c:pt>
                <c:pt idx="511">
                  <c:v>4.0</c:v>
                </c:pt>
                <c:pt idx="512">
                  <c:v>4.0</c:v>
                </c:pt>
                <c:pt idx="513">
                  <c:v>4.0</c:v>
                </c:pt>
                <c:pt idx="514">
                  <c:v>4.0</c:v>
                </c:pt>
                <c:pt idx="515">
                  <c:v>4.0</c:v>
                </c:pt>
                <c:pt idx="516">
                  <c:v>4.0</c:v>
                </c:pt>
                <c:pt idx="517">
                  <c:v>4.0</c:v>
                </c:pt>
                <c:pt idx="518">
                  <c:v>4.0</c:v>
                </c:pt>
                <c:pt idx="519">
                  <c:v>4.0</c:v>
                </c:pt>
                <c:pt idx="520">
                  <c:v>4.0</c:v>
                </c:pt>
                <c:pt idx="521">
                  <c:v>4.0</c:v>
                </c:pt>
                <c:pt idx="522">
                  <c:v>4.0</c:v>
                </c:pt>
                <c:pt idx="523">
                  <c:v>4.0</c:v>
                </c:pt>
                <c:pt idx="524">
                  <c:v>4.0</c:v>
                </c:pt>
                <c:pt idx="525">
                  <c:v>4.0</c:v>
                </c:pt>
                <c:pt idx="526">
                  <c:v>4.0</c:v>
                </c:pt>
                <c:pt idx="527">
                  <c:v>4.0</c:v>
                </c:pt>
                <c:pt idx="528">
                  <c:v>4.0</c:v>
                </c:pt>
                <c:pt idx="529">
                  <c:v>4.0</c:v>
                </c:pt>
                <c:pt idx="530">
                  <c:v>4.0</c:v>
                </c:pt>
                <c:pt idx="531">
                  <c:v>4.0</c:v>
                </c:pt>
                <c:pt idx="532">
                  <c:v>4.0</c:v>
                </c:pt>
                <c:pt idx="533">
                  <c:v>4.0</c:v>
                </c:pt>
                <c:pt idx="534">
                  <c:v>4.0</c:v>
                </c:pt>
                <c:pt idx="535">
                  <c:v>4.0</c:v>
                </c:pt>
                <c:pt idx="536">
                  <c:v>4.0</c:v>
                </c:pt>
                <c:pt idx="537">
                  <c:v>4.0</c:v>
                </c:pt>
                <c:pt idx="538">
                  <c:v>4.0</c:v>
                </c:pt>
                <c:pt idx="539">
                  <c:v>4.0</c:v>
                </c:pt>
                <c:pt idx="540">
                  <c:v>4.0</c:v>
                </c:pt>
                <c:pt idx="541">
                  <c:v>4.0</c:v>
                </c:pt>
                <c:pt idx="542">
                  <c:v>4.0</c:v>
                </c:pt>
                <c:pt idx="543">
                  <c:v>4.0</c:v>
                </c:pt>
                <c:pt idx="544">
                  <c:v>4.0</c:v>
                </c:pt>
                <c:pt idx="545">
                  <c:v>4.0</c:v>
                </c:pt>
                <c:pt idx="546">
                  <c:v>4.0</c:v>
                </c:pt>
                <c:pt idx="547">
                  <c:v>4.0</c:v>
                </c:pt>
                <c:pt idx="548">
                  <c:v>4.0</c:v>
                </c:pt>
                <c:pt idx="549">
                  <c:v>4.0</c:v>
                </c:pt>
                <c:pt idx="550">
                  <c:v>4.0</c:v>
                </c:pt>
                <c:pt idx="551">
                  <c:v>4.0</c:v>
                </c:pt>
                <c:pt idx="552">
                  <c:v>4.0</c:v>
                </c:pt>
                <c:pt idx="553">
                  <c:v>4.0</c:v>
                </c:pt>
                <c:pt idx="554">
                  <c:v>4.0</c:v>
                </c:pt>
                <c:pt idx="555">
                  <c:v>4.0</c:v>
                </c:pt>
                <c:pt idx="556">
                  <c:v>4.0</c:v>
                </c:pt>
                <c:pt idx="557">
                  <c:v>4.0</c:v>
                </c:pt>
                <c:pt idx="558">
                  <c:v>4.0</c:v>
                </c:pt>
                <c:pt idx="559">
                  <c:v>4.0</c:v>
                </c:pt>
                <c:pt idx="560">
                  <c:v>4.0</c:v>
                </c:pt>
                <c:pt idx="561">
                  <c:v>4.0</c:v>
                </c:pt>
                <c:pt idx="562">
                  <c:v>4.0</c:v>
                </c:pt>
                <c:pt idx="563">
                  <c:v>4.0</c:v>
                </c:pt>
                <c:pt idx="564">
                  <c:v>4.0</c:v>
                </c:pt>
                <c:pt idx="565">
                  <c:v>4.0</c:v>
                </c:pt>
                <c:pt idx="566">
                  <c:v>4.0</c:v>
                </c:pt>
                <c:pt idx="567">
                  <c:v>4.0</c:v>
                </c:pt>
                <c:pt idx="568">
                  <c:v>4.0</c:v>
                </c:pt>
                <c:pt idx="569">
                  <c:v>4.0</c:v>
                </c:pt>
                <c:pt idx="570">
                  <c:v>4.0</c:v>
                </c:pt>
                <c:pt idx="571">
                  <c:v>4.0</c:v>
                </c:pt>
                <c:pt idx="572">
                  <c:v>4.0</c:v>
                </c:pt>
                <c:pt idx="573">
                  <c:v>4.0</c:v>
                </c:pt>
                <c:pt idx="574">
                  <c:v>4.0</c:v>
                </c:pt>
                <c:pt idx="575">
                  <c:v>4.0</c:v>
                </c:pt>
                <c:pt idx="576">
                  <c:v>4.0</c:v>
                </c:pt>
                <c:pt idx="577">
                  <c:v>4.0</c:v>
                </c:pt>
                <c:pt idx="578">
                  <c:v>4.0</c:v>
                </c:pt>
                <c:pt idx="579">
                  <c:v>4.0</c:v>
                </c:pt>
                <c:pt idx="580">
                  <c:v>4.0</c:v>
                </c:pt>
                <c:pt idx="581">
                  <c:v>4.0</c:v>
                </c:pt>
                <c:pt idx="582">
                  <c:v>4.0</c:v>
                </c:pt>
                <c:pt idx="583">
                  <c:v>4.0</c:v>
                </c:pt>
                <c:pt idx="584">
                  <c:v>4.0</c:v>
                </c:pt>
                <c:pt idx="585">
                  <c:v>4.0</c:v>
                </c:pt>
                <c:pt idx="586">
                  <c:v>4.0</c:v>
                </c:pt>
                <c:pt idx="587">
                  <c:v>4.0</c:v>
                </c:pt>
                <c:pt idx="588">
                  <c:v>4.0</c:v>
                </c:pt>
                <c:pt idx="589">
                  <c:v>4.0</c:v>
                </c:pt>
                <c:pt idx="590">
                  <c:v>4.0</c:v>
                </c:pt>
                <c:pt idx="591">
                  <c:v>4.0</c:v>
                </c:pt>
                <c:pt idx="592">
                  <c:v>4.0</c:v>
                </c:pt>
                <c:pt idx="593">
                  <c:v>4.0</c:v>
                </c:pt>
                <c:pt idx="594">
                  <c:v>4.0</c:v>
                </c:pt>
                <c:pt idx="595">
                  <c:v>4.0</c:v>
                </c:pt>
                <c:pt idx="596">
                  <c:v>4.0</c:v>
                </c:pt>
                <c:pt idx="597">
                  <c:v>4.0</c:v>
                </c:pt>
                <c:pt idx="598">
                  <c:v>4.0</c:v>
                </c:pt>
                <c:pt idx="599">
                  <c:v>4.0</c:v>
                </c:pt>
                <c:pt idx="600">
                  <c:v>4.0</c:v>
                </c:pt>
                <c:pt idx="601">
                  <c:v>4.0</c:v>
                </c:pt>
                <c:pt idx="602">
                  <c:v>4.0</c:v>
                </c:pt>
                <c:pt idx="603">
                  <c:v>4.0</c:v>
                </c:pt>
                <c:pt idx="604">
                  <c:v>4.0</c:v>
                </c:pt>
                <c:pt idx="605">
                  <c:v>4.0</c:v>
                </c:pt>
                <c:pt idx="606">
                  <c:v>4.0</c:v>
                </c:pt>
                <c:pt idx="607">
                  <c:v>3.0</c:v>
                </c:pt>
                <c:pt idx="608">
                  <c:v>4.0</c:v>
                </c:pt>
                <c:pt idx="609">
                  <c:v>4.0</c:v>
                </c:pt>
                <c:pt idx="610">
                  <c:v>4.0</c:v>
                </c:pt>
                <c:pt idx="611">
                  <c:v>4.0</c:v>
                </c:pt>
                <c:pt idx="612">
                  <c:v>3.0</c:v>
                </c:pt>
                <c:pt idx="613">
                  <c:v>3.0</c:v>
                </c:pt>
                <c:pt idx="614">
                  <c:v>4.0</c:v>
                </c:pt>
                <c:pt idx="615">
                  <c:v>4.0</c:v>
                </c:pt>
                <c:pt idx="616">
                  <c:v>4.0</c:v>
                </c:pt>
                <c:pt idx="617">
                  <c:v>4.0</c:v>
                </c:pt>
                <c:pt idx="618">
                  <c:v>4.0</c:v>
                </c:pt>
                <c:pt idx="619">
                  <c:v>4.0</c:v>
                </c:pt>
                <c:pt idx="620">
                  <c:v>4.0</c:v>
                </c:pt>
                <c:pt idx="621">
                  <c:v>4.0</c:v>
                </c:pt>
                <c:pt idx="622">
                  <c:v>4.0</c:v>
                </c:pt>
                <c:pt idx="623">
                  <c:v>4.0</c:v>
                </c:pt>
                <c:pt idx="624">
                  <c:v>4.0</c:v>
                </c:pt>
                <c:pt idx="625">
                  <c:v>4.0</c:v>
                </c:pt>
                <c:pt idx="626">
                  <c:v>4.0</c:v>
                </c:pt>
                <c:pt idx="627">
                  <c:v>4.0</c:v>
                </c:pt>
                <c:pt idx="628">
                  <c:v>4.0</c:v>
                </c:pt>
                <c:pt idx="629">
                  <c:v>4.0</c:v>
                </c:pt>
                <c:pt idx="630">
                  <c:v>4.0</c:v>
                </c:pt>
                <c:pt idx="631">
                  <c:v>3.0</c:v>
                </c:pt>
                <c:pt idx="632">
                  <c:v>3.0</c:v>
                </c:pt>
                <c:pt idx="633">
                  <c:v>3.0</c:v>
                </c:pt>
                <c:pt idx="634">
                  <c:v>3.0</c:v>
                </c:pt>
                <c:pt idx="635">
                  <c:v>4.0</c:v>
                </c:pt>
                <c:pt idx="636">
                  <c:v>3.0</c:v>
                </c:pt>
                <c:pt idx="637">
                  <c:v>3.0</c:v>
                </c:pt>
                <c:pt idx="638">
                  <c:v>3.0</c:v>
                </c:pt>
                <c:pt idx="639">
                  <c:v>4.0</c:v>
                </c:pt>
                <c:pt idx="640">
                  <c:v>4.0</c:v>
                </c:pt>
                <c:pt idx="641">
                  <c:v>4.0</c:v>
                </c:pt>
                <c:pt idx="642">
                  <c:v>4.0</c:v>
                </c:pt>
                <c:pt idx="643">
                  <c:v>4.0</c:v>
                </c:pt>
                <c:pt idx="644">
                  <c:v>3.0</c:v>
                </c:pt>
                <c:pt idx="645">
                  <c:v>4.0</c:v>
                </c:pt>
                <c:pt idx="646">
                  <c:v>4.0</c:v>
                </c:pt>
                <c:pt idx="647">
                  <c:v>4.0</c:v>
                </c:pt>
                <c:pt idx="648">
                  <c:v>4.0</c:v>
                </c:pt>
                <c:pt idx="649">
                  <c:v>4.0</c:v>
                </c:pt>
                <c:pt idx="650">
                  <c:v>4.0</c:v>
                </c:pt>
                <c:pt idx="651">
                  <c:v>4.0</c:v>
                </c:pt>
                <c:pt idx="652">
                  <c:v>3.0</c:v>
                </c:pt>
                <c:pt idx="653">
                  <c:v>3.0</c:v>
                </c:pt>
                <c:pt idx="654">
                  <c:v>3.0</c:v>
                </c:pt>
                <c:pt idx="655">
                  <c:v>3.0</c:v>
                </c:pt>
                <c:pt idx="656">
                  <c:v>3.0</c:v>
                </c:pt>
                <c:pt idx="657">
                  <c:v>3.0</c:v>
                </c:pt>
                <c:pt idx="658">
                  <c:v>4.0</c:v>
                </c:pt>
                <c:pt idx="659">
                  <c:v>4.0</c:v>
                </c:pt>
                <c:pt idx="660">
                  <c:v>4.0</c:v>
                </c:pt>
                <c:pt idx="661">
                  <c:v>4.0</c:v>
                </c:pt>
                <c:pt idx="662">
                  <c:v>4.0</c:v>
                </c:pt>
                <c:pt idx="663">
                  <c:v>4.0</c:v>
                </c:pt>
                <c:pt idx="664">
                  <c:v>4.0</c:v>
                </c:pt>
                <c:pt idx="665">
                  <c:v>4.0</c:v>
                </c:pt>
                <c:pt idx="666">
                  <c:v>4.0</c:v>
                </c:pt>
                <c:pt idx="667">
                  <c:v>4.0</c:v>
                </c:pt>
                <c:pt idx="668">
                  <c:v>4.0</c:v>
                </c:pt>
                <c:pt idx="669">
                  <c:v>4.0</c:v>
                </c:pt>
                <c:pt idx="670">
                  <c:v>3.0</c:v>
                </c:pt>
                <c:pt idx="671">
                  <c:v>4.0</c:v>
                </c:pt>
                <c:pt idx="672">
                  <c:v>4.0</c:v>
                </c:pt>
                <c:pt idx="673">
                  <c:v>4.0</c:v>
                </c:pt>
                <c:pt idx="674">
                  <c:v>4.0</c:v>
                </c:pt>
                <c:pt idx="675">
                  <c:v>4.0</c:v>
                </c:pt>
                <c:pt idx="676">
                  <c:v>4.0</c:v>
                </c:pt>
                <c:pt idx="677">
                  <c:v>4.0</c:v>
                </c:pt>
                <c:pt idx="678">
                  <c:v>4.0</c:v>
                </c:pt>
                <c:pt idx="679">
                  <c:v>3.0</c:v>
                </c:pt>
                <c:pt idx="680">
                  <c:v>4.0</c:v>
                </c:pt>
                <c:pt idx="681">
                  <c:v>4.0</c:v>
                </c:pt>
                <c:pt idx="682">
                  <c:v>4.0</c:v>
                </c:pt>
                <c:pt idx="683">
                  <c:v>4.0</c:v>
                </c:pt>
                <c:pt idx="684">
                  <c:v>4.0</c:v>
                </c:pt>
                <c:pt idx="685">
                  <c:v>4.0</c:v>
                </c:pt>
                <c:pt idx="686">
                  <c:v>4.0</c:v>
                </c:pt>
                <c:pt idx="687">
                  <c:v>4.0</c:v>
                </c:pt>
                <c:pt idx="688">
                  <c:v>4.0</c:v>
                </c:pt>
                <c:pt idx="689">
                  <c:v>4.0</c:v>
                </c:pt>
                <c:pt idx="690">
                  <c:v>4.0</c:v>
                </c:pt>
                <c:pt idx="691">
                  <c:v>3.0</c:v>
                </c:pt>
                <c:pt idx="692">
                  <c:v>3.0</c:v>
                </c:pt>
                <c:pt idx="693">
                  <c:v>4.0</c:v>
                </c:pt>
                <c:pt idx="694">
                  <c:v>4.0</c:v>
                </c:pt>
                <c:pt idx="695">
                  <c:v>4.0</c:v>
                </c:pt>
                <c:pt idx="696">
                  <c:v>4.0</c:v>
                </c:pt>
                <c:pt idx="697">
                  <c:v>4.0</c:v>
                </c:pt>
                <c:pt idx="698">
                  <c:v>4.0</c:v>
                </c:pt>
                <c:pt idx="699">
                  <c:v>4.0</c:v>
                </c:pt>
                <c:pt idx="700">
                  <c:v>4.0</c:v>
                </c:pt>
                <c:pt idx="701">
                  <c:v>4.0</c:v>
                </c:pt>
                <c:pt idx="702">
                  <c:v>4.0</c:v>
                </c:pt>
                <c:pt idx="703">
                  <c:v>4.0</c:v>
                </c:pt>
                <c:pt idx="704">
                  <c:v>4.0</c:v>
                </c:pt>
                <c:pt idx="705">
                  <c:v>4.0</c:v>
                </c:pt>
                <c:pt idx="706">
                  <c:v>4.0</c:v>
                </c:pt>
                <c:pt idx="707">
                  <c:v>4.0</c:v>
                </c:pt>
                <c:pt idx="708">
                  <c:v>4.0</c:v>
                </c:pt>
                <c:pt idx="709">
                  <c:v>4.0</c:v>
                </c:pt>
                <c:pt idx="710">
                  <c:v>4.0</c:v>
                </c:pt>
                <c:pt idx="711">
                  <c:v>4.0</c:v>
                </c:pt>
                <c:pt idx="712">
                  <c:v>4.0</c:v>
                </c:pt>
                <c:pt idx="713">
                  <c:v>4.0</c:v>
                </c:pt>
                <c:pt idx="714">
                  <c:v>4.0</c:v>
                </c:pt>
                <c:pt idx="715">
                  <c:v>4.0</c:v>
                </c:pt>
                <c:pt idx="716">
                  <c:v>4.0</c:v>
                </c:pt>
                <c:pt idx="717">
                  <c:v>4.0</c:v>
                </c:pt>
                <c:pt idx="718">
                  <c:v>4.0</c:v>
                </c:pt>
                <c:pt idx="719">
                  <c:v>4.0</c:v>
                </c:pt>
                <c:pt idx="720">
                  <c:v>4.0</c:v>
                </c:pt>
                <c:pt idx="721">
                  <c:v>4.0</c:v>
                </c:pt>
                <c:pt idx="722">
                  <c:v>4.0</c:v>
                </c:pt>
                <c:pt idx="723">
                  <c:v>4.0</c:v>
                </c:pt>
                <c:pt idx="724">
                  <c:v>4.0</c:v>
                </c:pt>
                <c:pt idx="725">
                  <c:v>4.0</c:v>
                </c:pt>
                <c:pt idx="726">
                  <c:v>4.0</c:v>
                </c:pt>
                <c:pt idx="727">
                  <c:v>4.0</c:v>
                </c:pt>
                <c:pt idx="728">
                  <c:v>4.0</c:v>
                </c:pt>
                <c:pt idx="729">
                  <c:v>4.0</c:v>
                </c:pt>
                <c:pt idx="730">
                  <c:v>4.0</c:v>
                </c:pt>
                <c:pt idx="731">
                  <c:v>4.0</c:v>
                </c:pt>
                <c:pt idx="732">
                  <c:v>4.0</c:v>
                </c:pt>
                <c:pt idx="733">
                  <c:v>4.0</c:v>
                </c:pt>
                <c:pt idx="734">
                  <c:v>4.0</c:v>
                </c:pt>
                <c:pt idx="735">
                  <c:v>4.0</c:v>
                </c:pt>
                <c:pt idx="736">
                  <c:v>4.0</c:v>
                </c:pt>
                <c:pt idx="737">
                  <c:v>4.0</c:v>
                </c:pt>
                <c:pt idx="738">
                  <c:v>4.0</c:v>
                </c:pt>
                <c:pt idx="739">
                  <c:v>4.0</c:v>
                </c:pt>
                <c:pt idx="740">
                  <c:v>4.0</c:v>
                </c:pt>
                <c:pt idx="741">
                  <c:v>4.0</c:v>
                </c:pt>
                <c:pt idx="742">
                  <c:v>4.0</c:v>
                </c:pt>
                <c:pt idx="743">
                  <c:v>4.0</c:v>
                </c:pt>
                <c:pt idx="744">
                  <c:v>4.0</c:v>
                </c:pt>
                <c:pt idx="745">
                  <c:v>4.0</c:v>
                </c:pt>
                <c:pt idx="746">
                  <c:v>4.0</c:v>
                </c:pt>
                <c:pt idx="747">
                  <c:v>4.0</c:v>
                </c:pt>
                <c:pt idx="748">
                  <c:v>4.0</c:v>
                </c:pt>
                <c:pt idx="749">
                  <c:v>4.0</c:v>
                </c:pt>
                <c:pt idx="750">
                  <c:v>4.0</c:v>
                </c:pt>
                <c:pt idx="751">
                  <c:v>4.0</c:v>
                </c:pt>
                <c:pt idx="752">
                  <c:v>4.0</c:v>
                </c:pt>
                <c:pt idx="753">
                  <c:v>4.0</c:v>
                </c:pt>
                <c:pt idx="754">
                  <c:v>4.0</c:v>
                </c:pt>
                <c:pt idx="755">
                  <c:v>4.0</c:v>
                </c:pt>
                <c:pt idx="756">
                  <c:v>4.0</c:v>
                </c:pt>
                <c:pt idx="757">
                  <c:v>4.0</c:v>
                </c:pt>
                <c:pt idx="758">
                  <c:v>4.0</c:v>
                </c:pt>
                <c:pt idx="759">
                  <c:v>4.0</c:v>
                </c:pt>
                <c:pt idx="760">
                  <c:v>4.0</c:v>
                </c:pt>
                <c:pt idx="761">
                  <c:v>4.0</c:v>
                </c:pt>
                <c:pt idx="762">
                  <c:v>4.0</c:v>
                </c:pt>
                <c:pt idx="763">
                  <c:v>4.0</c:v>
                </c:pt>
                <c:pt idx="764">
                  <c:v>4.0</c:v>
                </c:pt>
                <c:pt idx="765">
                  <c:v>4.0</c:v>
                </c:pt>
                <c:pt idx="766">
                  <c:v>4.0</c:v>
                </c:pt>
                <c:pt idx="767">
                  <c:v>4.0</c:v>
                </c:pt>
                <c:pt idx="768">
                  <c:v>4.0</c:v>
                </c:pt>
                <c:pt idx="769">
                  <c:v>4.0</c:v>
                </c:pt>
                <c:pt idx="770">
                  <c:v>4.0</c:v>
                </c:pt>
                <c:pt idx="771">
                  <c:v>4.0</c:v>
                </c:pt>
                <c:pt idx="772">
                  <c:v>4.0</c:v>
                </c:pt>
                <c:pt idx="773">
                  <c:v>4.0</c:v>
                </c:pt>
                <c:pt idx="774">
                  <c:v>4.0</c:v>
                </c:pt>
                <c:pt idx="775">
                  <c:v>4.0</c:v>
                </c:pt>
                <c:pt idx="776">
                  <c:v>4.0</c:v>
                </c:pt>
                <c:pt idx="777">
                  <c:v>4.0</c:v>
                </c:pt>
                <c:pt idx="778">
                  <c:v>4.0</c:v>
                </c:pt>
                <c:pt idx="779">
                  <c:v>4.0</c:v>
                </c:pt>
                <c:pt idx="780">
                  <c:v>4.0</c:v>
                </c:pt>
                <c:pt idx="781">
                  <c:v>4.0</c:v>
                </c:pt>
                <c:pt idx="782">
                  <c:v>4.0</c:v>
                </c:pt>
                <c:pt idx="783">
                  <c:v>4.0</c:v>
                </c:pt>
                <c:pt idx="784">
                  <c:v>4.0</c:v>
                </c:pt>
                <c:pt idx="785">
                  <c:v>4.0</c:v>
                </c:pt>
                <c:pt idx="786">
                  <c:v>4.0</c:v>
                </c:pt>
                <c:pt idx="787">
                  <c:v>4.0</c:v>
                </c:pt>
                <c:pt idx="788">
                  <c:v>4.0</c:v>
                </c:pt>
                <c:pt idx="789">
                  <c:v>4.0</c:v>
                </c:pt>
                <c:pt idx="790">
                  <c:v>4.0</c:v>
                </c:pt>
                <c:pt idx="791">
                  <c:v>4.0</c:v>
                </c:pt>
                <c:pt idx="792">
                  <c:v>4.0</c:v>
                </c:pt>
                <c:pt idx="793">
                  <c:v>4.0</c:v>
                </c:pt>
                <c:pt idx="794">
                  <c:v>4.0</c:v>
                </c:pt>
                <c:pt idx="795">
                  <c:v>4.0</c:v>
                </c:pt>
                <c:pt idx="796">
                  <c:v>3.0</c:v>
                </c:pt>
                <c:pt idx="797">
                  <c:v>3.0</c:v>
                </c:pt>
                <c:pt idx="798">
                  <c:v>4.0</c:v>
                </c:pt>
                <c:pt idx="799">
                  <c:v>4.0</c:v>
                </c:pt>
                <c:pt idx="800">
                  <c:v>3.0</c:v>
                </c:pt>
                <c:pt idx="801">
                  <c:v>4.0</c:v>
                </c:pt>
                <c:pt idx="802">
                  <c:v>4.0</c:v>
                </c:pt>
                <c:pt idx="803">
                  <c:v>4.0</c:v>
                </c:pt>
                <c:pt idx="804">
                  <c:v>3.0</c:v>
                </c:pt>
                <c:pt idx="805">
                  <c:v>4.0</c:v>
                </c:pt>
                <c:pt idx="806">
                  <c:v>4.0</c:v>
                </c:pt>
                <c:pt idx="807">
                  <c:v>4.0</c:v>
                </c:pt>
                <c:pt idx="808">
                  <c:v>4.0</c:v>
                </c:pt>
                <c:pt idx="809">
                  <c:v>3.0</c:v>
                </c:pt>
                <c:pt idx="810">
                  <c:v>3.0</c:v>
                </c:pt>
                <c:pt idx="811">
                  <c:v>3.0</c:v>
                </c:pt>
                <c:pt idx="812">
                  <c:v>3.0</c:v>
                </c:pt>
                <c:pt idx="813">
                  <c:v>3.0</c:v>
                </c:pt>
                <c:pt idx="814">
                  <c:v>3.0</c:v>
                </c:pt>
                <c:pt idx="815">
                  <c:v>3.0</c:v>
                </c:pt>
                <c:pt idx="816">
                  <c:v>3.0</c:v>
                </c:pt>
                <c:pt idx="817">
                  <c:v>3.0</c:v>
                </c:pt>
                <c:pt idx="818">
                  <c:v>3.0</c:v>
                </c:pt>
                <c:pt idx="819">
                  <c:v>3.0</c:v>
                </c:pt>
                <c:pt idx="820">
                  <c:v>3.0</c:v>
                </c:pt>
                <c:pt idx="821">
                  <c:v>3.0</c:v>
                </c:pt>
                <c:pt idx="822">
                  <c:v>3.0</c:v>
                </c:pt>
                <c:pt idx="823">
                  <c:v>3.0</c:v>
                </c:pt>
                <c:pt idx="824">
                  <c:v>4.0</c:v>
                </c:pt>
                <c:pt idx="825">
                  <c:v>3.0</c:v>
                </c:pt>
                <c:pt idx="826">
                  <c:v>3.0</c:v>
                </c:pt>
                <c:pt idx="827">
                  <c:v>3.0</c:v>
                </c:pt>
                <c:pt idx="828">
                  <c:v>4.0</c:v>
                </c:pt>
                <c:pt idx="829">
                  <c:v>3.0</c:v>
                </c:pt>
                <c:pt idx="830">
                  <c:v>3.0</c:v>
                </c:pt>
                <c:pt idx="831">
                  <c:v>3.0</c:v>
                </c:pt>
                <c:pt idx="832">
                  <c:v>3.0</c:v>
                </c:pt>
                <c:pt idx="833">
                  <c:v>3.0</c:v>
                </c:pt>
                <c:pt idx="834">
                  <c:v>3.0</c:v>
                </c:pt>
                <c:pt idx="835">
                  <c:v>3.0</c:v>
                </c:pt>
                <c:pt idx="836">
                  <c:v>3.0</c:v>
                </c:pt>
                <c:pt idx="837">
                  <c:v>3.0</c:v>
                </c:pt>
                <c:pt idx="838">
                  <c:v>3.0</c:v>
                </c:pt>
                <c:pt idx="839">
                  <c:v>4.0</c:v>
                </c:pt>
                <c:pt idx="840">
                  <c:v>4.0</c:v>
                </c:pt>
                <c:pt idx="841">
                  <c:v>3.0</c:v>
                </c:pt>
                <c:pt idx="842">
                  <c:v>3.0</c:v>
                </c:pt>
                <c:pt idx="843">
                  <c:v>3.0</c:v>
                </c:pt>
                <c:pt idx="844">
                  <c:v>3.0</c:v>
                </c:pt>
                <c:pt idx="845">
                  <c:v>3.0</c:v>
                </c:pt>
                <c:pt idx="846">
                  <c:v>3.0</c:v>
                </c:pt>
                <c:pt idx="847">
                  <c:v>3.0</c:v>
                </c:pt>
                <c:pt idx="848">
                  <c:v>3.0</c:v>
                </c:pt>
                <c:pt idx="849">
                  <c:v>3.0</c:v>
                </c:pt>
                <c:pt idx="850">
                  <c:v>3.0</c:v>
                </c:pt>
                <c:pt idx="851">
                  <c:v>3.0</c:v>
                </c:pt>
                <c:pt idx="852">
                  <c:v>3.0</c:v>
                </c:pt>
                <c:pt idx="853">
                  <c:v>3.0</c:v>
                </c:pt>
                <c:pt idx="854">
                  <c:v>3.0</c:v>
                </c:pt>
                <c:pt idx="855">
                  <c:v>4.0</c:v>
                </c:pt>
                <c:pt idx="856">
                  <c:v>3.0</c:v>
                </c:pt>
                <c:pt idx="857">
                  <c:v>3.0</c:v>
                </c:pt>
                <c:pt idx="858">
                  <c:v>4.0</c:v>
                </c:pt>
                <c:pt idx="859">
                  <c:v>3.0</c:v>
                </c:pt>
                <c:pt idx="860">
                  <c:v>4.0</c:v>
                </c:pt>
                <c:pt idx="861">
                  <c:v>4.0</c:v>
                </c:pt>
                <c:pt idx="862">
                  <c:v>4.0</c:v>
                </c:pt>
                <c:pt idx="863">
                  <c:v>3.0</c:v>
                </c:pt>
                <c:pt idx="864">
                  <c:v>3.0</c:v>
                </c:pt>
                <c:pt idx="865">
                  <c:v>4.0</c:v>
                </c:pt>
                <c:pt idx="866">
                  <c:v>4.0</c:v>
                </c:pt>
                <c:pt idx="867">
                  <c:v>4.0</c:v>
                </c:pt>
                <c:pt idx="868">
                  <c:v>4.0</c:v>
                </c:pt>
                <c:pt idx="869">
                  <c:v>4.0</c:v>
                </c:pt>
                <c:pt idx="870">
                  <c:v>4.0</c:v>
                </c:pt>
                <c:pt idx="871">
                  <c:v>4.0</c:v>
                </c:pt>
                <c:pt idx="872">
                  <c:v>4.0</c:v>
                </c:pt>
                <c:pt idx="873">
                  <c:v>4.0</c:v>
                </c:pt>
                <c:pt idx="874">
                  <c:v>4.0</c:v>
                </c:pt>
                <c:pt idx="875">
                  <c:v>4.0</c:v>
                </c:pt>
                <c:pt idx="876">
                  <c:v>4.0</c:v>
                </c:pt>
                <c:pt idx="877">
                  <c:v>4.0</c:v>
                </c:pt>
                <c:pt idx="878">
                  <c:v>4.0</c:v>
                </c:pt>
                <c:pt idx="879">
                  <c:v>4.0</c:v>
                </c:pt>
                <c:pt idx="880">
                  <c:v>4.0</c:v>
                </c:pt>
                <c:pt idx="881">
                  <c:v>4.0</c:v>
                </c:pt>
                <c:pt idx="882">
                  <c:v>4.0</c:v>
                </c:pt>
                <c:pt idx="883">
                  <c:v>4.0</c:v>
                </c:pt>
                <c:pt idx="884">
                  <c:v>4.0</c:v>
                </c:pt>
                <c:pt idx="885">
                  <c:v>4.0</c:v>
                </c:pt>
                <c:pt idx="886">
                  <c:v>4.0</c:v>
                </c:pt>
                <c:pt idx="887">
                  <c:v>4.0</c:v>
                </c:pt>
                <c:pt idx="888">
                  <c:v>4.0</c:v>
                </c:pt>
                <c:pt idx="889">
                  <c:v>4.0</c:v>
                </c:pt>
                <c:pt idx="890">
                  <c:v>4.0</c:v>
                </c:pt>
                <c:pt idx="891">
                  <c:v>4.0</c:v>
                </c:pt>
                <c:pt idx="892">
                  <c:v>4.0</c:v>
                </c:pt>
                <c:pt idx="893">
                  <c:v>4.0</c:v>
                </c:pt>
                <c:pt idx="894">
                  <c:v>4.0</c:v>
                </c:pt>
                <c:pt idx="895">
                  <c:v>4.0</c:v>
                </c:pt>
                <c:pt idx="896">
                  <c:v>4.0</c:v>
                </c:pt>
                <c:pt idx="897">
                  <c:v>4.0</c:v>
                </c:pt>
                <c:pt idx="898">
                  <c:v>4.0</c:v>
                </c:pt>
                <c:pt idx="899">
                  <c:v>4.0</c:v>
                </c:pt>
                <c:pt idx="900">
                  <c:v>4.0</c:v>
                </c:pt>
                <c:pt idx="901">
                  <c:v>4.0</c:v>
                </c:pt>
                <c:pt idx="902">
                  <c:v>4.0</c:v>
                </c:pt>
                <c:pt idx="903">
                  <c:v>4.0</c:v>
                </c:pt>
                <c:pt idx="904">
                  <c:v>4.0</c:v>
                </c:pt>
                <c:pt idx="905">
                  <c:v>4.0</c:v>
                </c:pt>
                <c:pt idx="906">
                  <c:v>4.0</c:v>
                </c:pt>
                <c:pt idx="907">
                  <c:v>4.0</c:v>
                </c:pt>
                <c:pt idx="908">
                  <c:v>4.0</c:v>
                </c:pt>
                <c:pt idx="909">
                  <c:v>4.0</c:v>
                </c:pt>
                <c:pt idx="910">
                  <c:v>4.0</c:v>
                </c:pt>
                <c:pt idx="911">
                  <c:v>4.0</c:v>
                </c:pt>
                <c:pt idx="912">
                  <c:v>4.0</c:v>
                </c:pt>
                <c:pt idx="913">
                  <c:v>4.0</c:v>
                </c:pt>
                <c:pt idx="914">
                  <c:v>4.0</c:v>
                </c:pt>
                <c:pt idx="915">
                  <c:v>4.0</c:v>
                </c:pt>
                <c:pt idx="916">
                  <c:v>4.0</c:v>
                </c:pt>
                <c:pt idx="917">
                  <c:v>4.0</c:v>
                </c:pt>
                <c:pt idx="918">
                  <c:v>4.0</c:v>
                </c:pt>
                <c:pt idx="919">
                  <c:v>4.0</c:v>
                </c:pt>
                <c:pt idx="920">
                  <c:v>4.0</c:v>
                </c:pt>
                <c:pt idx="921">
                  <c:v>4.0</c:v>
                </c:pt>
                <c:pt idx="922">
                  <c:v>4.0</c:v>
                </c:pt>
                <c:pt idx="923">
                  <c:v>4.0</c:v>
                </c:pt>
                <c:pt idx="924">
                  <c:v>4.0</c:v>
                </c:pt>
                <c:pt idx="925">
                  <c:v>4.0</c:v>
                </c:pt>
                <c:pt idx="926">
                  <c:v>4.0</c:v>
                </c:pt>
                <c:pt idx="927">
                  <c:v>4.0</c:v>
                </c:pt>
                <c:pt idx="928">
                  <c:v>4.0</c:v>
                </c:pt>
                <c:pt idx="929">
                  <c:v>4.0</c:v>
                </c:pt>
                <c:pt idx="930">
                  <c:v>4.0</c:v>
                </c:pt>
                <c:pt idx="931">
                  <c:v>4.0</c:v>
                </c:pt>
                <c:pt idx="932">
                  <c:v>4.0</c:v>
                </c:pt>
                <c:pt idx="933">
                  <c:v>4.0</c:v>
                </c:pt>
                <c:pt idx="934">
                  <c:v>4.0</c:v>
                </c:pt>
                <c:pt idx="935">
                  <c:v>4.0</c:v>
                </c:pt>
                <c:pt idx="936">
                  <c:v>4.0</c:v>
                </c:pt>
                <c:pt idx="937">
                  <c:v>4.0</c:v>
                </c:pt>
                <c:pt idx="938">
                  <c:v>4.0</c:v>
                </c:pt>
                <c:pt idx="939">
                  <c:v>4.0</c:v>
                </c:pt>
                <c:pt idx="940">
                  <c:v>4.0</c:v>
                </c:pt>
                <c:pt idx="941">
                  <c:v>4.0</c:v>
                </c:pt>
                <c:pt idx="942">
                  <c:v>4.0</c:v>
                </c:pt>
                <c:pt idx="943">
                  <c:v>4.0</c:v>
                </c:pt>
                <c:pt idx="944">
                  <c:v>4.0</c:v>
                </c:pt>
                <c:pt idx="945">
                  <c:v>4.0</c:v>
                </c:pt>
                <c:pt idx="946">
                  <c:v>4.0</c:v>
                </c:pt>
                <c:pt idx="947">
                  <c:v>4.0</c:v>
                </c:pt>
                <c:pt idx="948">
                  <c:v>4.0</c:v>
                </c:pt>
                <c:pt idx="949">
                  <c:v>4.0</c:v>
                </c:pt>
                <c:pt idx="950">
                  <c:v>4.0</c:v>
                </c:pt>
                <c:pt idx="951">
                  <c:v>4.0</c:v>
                </c:pt>
                <c:pt idx="952">
                  <c:v>4.0</c:v>
                </c:pt>
                <c:pt idx="953">
                  <c:v>4.0</c:v>
                </c:pt>
                <c:pt idx="954">
                  <c:v>4.0</c:v>
                </c:pt>
                <c:pt idx="955">
                  <c:v>4.0</c:v>
                </c:pt>
                <c:pt idx="956">
                  <c:v>4.0</c:v>
                </c:pt>
                <c:pt idx="957">
                  <c:v>4.0</c:v>
                </c:pt>
                <c:pt idx="958">
                  <c:v>4.0</c:v>
                </c:pt>
                <c:pt idx="959">
                  <c:v>4.0</c:v>
                </c:pt>
                <c:pt idx="960">
                  <c:v>4.0</c:v>
                </c:pt>
                <c:pt idx="961">
                  <c:v>4.0</c:v>
                </c:pt>
                <c:pt idx="962">
                  <c:v>4.0</c:v>
                </c:pt>
                <c:pt idx="963">
                  <c:v>4.0</c:v>
                </c:pt>
                <c:pt idx="964">
                  <c:v>4.0</c:v>
                </c:pt>
                <c:pt idx="965">
                  <c:v>4.0</c:v>
                </c:pt>
                <c:pt idx="966">
                  <c:v>4.0</c:v>
                </c:pt>
                <c:pt idx="967">
                  <c:v>4.0</c:v>
                </c:pt>
                <c:pt idx="968">
                  <c:v>4.0</c:v>
                </c:pt>
                <c:pt idx="969">
                  <c:v>4.0</c:v>
                </c:pt>
                <c:pt idx="970">
                  <c:v>4.0</c:v>
                </c:pt>
                <c:pt idx="971">
                  <c:v>4.0</c:v>
                </c:pt>
                <c:pt idx="972">
                  <c:v>4.0</c:v>
                </c:pt>
                <c:pt idx="973">
                  <c:v>4.0</c:v>
                </c:pt>
                <c:pt idx="974">
                  <c:v>4.0</c:v>
                </c:pt>
                <c:pt idx="975">
                  <c:v>4.0</c:v>
                </c:pt>
                <c:pt idx="976">
                  <c:v>4.0</c:v>
                </c:pt>
                <c:pt idx="977">
                  <c:v>4.0</c:v>
                </c:pt>
                <c:pt idx="978">
                  <c:v>4.0</c:v>
                </c:pt>
                <c:pt idx="979">
                  <c:v>4.0</c:v>
                </c:pt>
                <c:pt idx="980">
                  <c:v>4.0</c:v>
                </c:pt>
                <c:pt idx="981">
                  <c:v>4.0</c:v>
                </c:pt>
                <c:pt idx="982">
                  <c:v>4.0</c:v>
                </c:pt>
                <c:pt idx="983">
                  <c:v>4.0</c:v>
                </c:pt>
                <c:pt idx="984">
                  <c:v>4.0</c:v>
                </c:pt>
                <c:pt idx="985">
                  <c:v>4.0</c:v>
                </c:pt>
                <c:pt idx="986">
                  <c:v>4.0</c:v>
                </c:pt>
                <c:pt idx="987">
                  <c:v>4.0</c:v>
                </c:pt>
                <c:pt idx="988">
                  <c:v>4.0</c:v>
                </c:pt>
                <c:pt idx="989">
                  <c:v>4.0</c:v>
                </c:pt>
                <c:pt idx="990">
                  <c:v>4.0</c:v>
                </c:pt>
                <c:pt idx="991">
                  <c:v>4.0</c:v>
                </c:pt>
                <c:pt idx="992">
                  <c:v>4.0</c:v>
                </c:pt>
                <c:pt idx="993">
                  <c:v>4.0</c:v>
                </c:pt>
                <c:pt idx="994">
                  <c:v>4.0</c:v>
                </c:pt>
                <c:pt idx="995">
                  <c:v>4.0</c:v>
                </c:pt>
                <c:pt idx="996">
                  <c:v>4.0</c:v>
                </c:pt>
                <c:pt idx="997">
                  <c:v>4.0</c:v>
                </c:pt>
                <c:pt idx="998">
                  <c:v>4.0</c:v>
                </c:pt>
                <c:pt idx="999">
                  <c:v>4.0</c:v>
                </c:pt>
                <c:pt idx="1000">
                  <c:v>4.0</c:v>
                </c:pt>
                <c:pt idx="1001">
                  <c:v>4.0</c:v>
                </c:pt>
                <c:pt idx="1002">
                  <c:v>4.0</c:v>
                </c:pt>
                <c:pt idx="1003">
                  <c:v>4.0</c:v>
                </c:pt>
                <c:pt idx="1004">
                  <c:v>4.0</c:v>
                </c:pt>
                <c:pt idx="1005">
                  <c:v>4.0</c:v>
                </c:pt>
                <c:pt idx="1006">
                  <c:v>4.0</c:v>
                </c:pt>
                <c:pt idx="1007">
                  <c:v>4.0</c:v>
                </c:pt>
                <c:pt idx="1008">
                  <c:v>4.0</c:v>
                </c:pt>
                <c:pt idx="1009">
                  <c:v>4.0</c:v>
                </c:pt>
                <c:pt idx="1010">
                  <c:v>4.0</c:v>
                </c:pt>
                <c:pt idx="1011">
                  <c:v>4.0</c:v>
                </c:pt>
                <c:pt idx="1012">
                  <c:v>4.0</c:v>
                </c:pt>
                <c:pt idx="1013">
                  <c:v>4.0</c:v>
                </c:pt>
                <c:pt idx="1014">
                  <c:v>4.0</c:v>
                </c:pt>
                <c:pt idx="1015">
                  <c:v>4.0</c:v>
                </c:pt>
                <c:pt idx="1016">
                  <c:v>4.0</c:v>
                </c:pt>
                <c:pt idx="1017">
                  <c:v>4.0</c:v>
                </c:pt>
                <c:pt idx="1018">
                  <c:v>4.0</c:v>
                </c:pt>
                <c:pt idx="1019">
                  <c:v>4.0</c:v>
                </c:pt>
                <c:pt idx="1020">
                  <c:v>4.0</c:v>
                </c:pt>
                <c:pt idx="1021">
                  <c:v>4.0</c:v>
                </c:pt>
                <c:pt idx="1022">
                  <c:v>4.0</c:v>
                </c:pt>
                <c:pt idx="1023">
                  <c:v>4.0</c:v>
                </c:pt>
                <c:pt idx="1024">
                  <c:v>4.0</c:v>
                </c:pt>
                <c:pt idx="1025">
                  <c:v>4.0</c:v>
                </c:pt>
                <c:pt idx="1026">
                  <c:v>4.0</c:v>
                </c:pt>
                <c:pt idx="1027">
                  <c:v>4.0</c:v>
                </c:pt>
                <c:pt idx="1028">
                  <c:v>4.0</c:v>
                </c:pt>
                <c:pt idx="1029">
                  <c:v>4.0</c:v>
                </c:pt>
                <c:pt idx="1030">
                  <c:v>4.0</c:v>
                </c:pt>
                <c:pt idx="1031">
                  <c:v>4.0</c:v>
                </c:pt>
                <c:pt idx="1032">
                  <c:v>4.0</c:v>
                </c:pt>
                <c:pt idx="1033">
                  <c:v>4.0</c:v>
                </c:pt>
                <c:pt idx="1034">
                  <c:v>4.0</c:v>
                </c:pt>
                <c:pt idx="1035">
                  <c:v>4.0</c:v>
                </c:pt>
                <c:pt idx="1036">
                  <c:v>4.0</c:v>
                </c:pt>
                <c:pt idx="1037">
                  <c:v>4.0</c:v>
                </c:pt>
                <c:pt idx="1038">
                  <c:v>4.0</c:v>
                </c:pt>
                <c:pt idx="1039">
                  <c:v>4.0</c:v>
                </c:pt>
                <c:pt idx="1040">
                  <c:v>4.0</c:v>
                </c:pt>
                <c:pt idx="1041">
                  <c:v>4.0</c:v>
                </c:pt>
                <c:pt idx="1042">
                  <c:v>4.0</c:v>
                </c:pt>
                <c:pt idx="1043">
                  <c:v>3.0</c:v>
                </c:pt>
                <c:pt idx="1044">
                  <c:v>3.0</c:v>
                </c:pt>
                <c:pt idx="1045">
                  <c:v>3.0</c:v>
                </c:pt>
                <c:pt idx="1046">
                  <c:v>3.0</c:v>
                </c:pt>
                <c:pt idx="1047">
                  <c:v>3.0</c:v>
                </c:pt>
                <c:pt idx="1048">
                  <c:v>4.0</c:v>
                </c:pt>
                <c:pt idx="1049">
                  <c:v>3.0</c:v>
                </c:pt>
                <c:pt idx="1050">
                  <c:v>3.0</c:v>
                </c:pt>
                <c:pt idx="1051">
                  <c:v>3.0</c:v>
                </c:pt>
                <c:pt idx="1052">
                  <c:v>3.0</c:v>
                </c:pt>
                <c:pt idx="1053">
                  <c:v>3.0</c:v>
                </c:pt>
                <c:pt idx="1054">
                  <c:v>3.0</c:v>
                </c:pt>
                <c:pt idx="1055">
                  <c:v>3.0</c:v>
                </c:pt>
                <c:pt idx="1056">
                  <c:v>3.0</c:v>
                </c:pt>
                <c:pt idx="1057">
                  <c:v>3.0</c:v>
                </c:pt>
                <c:pt idx="1058">
                  <c:v>3.0</c:v>
                </c:pt>
                <c:pt idx="1059">
                  <c:v>3.0</c:v>
                </c:pt>
                <c:pt idx="1060">
                  <c:v>3.0</c:v>
                </c:pt>
                <c:pt idx="1061">
                  <c:v>3.0</c:v>
                </c:pt>
                <c:pt idx="1062">
                  <c:v>3.0</c:v>
                </c:pt>
                <c:pt idx="1063">
                  <c:v>3.0</c:v>
                </c:pt>
                <c:pt idx="1064">
                  <c:v>4.0</c:v>
                </c:pt>
                <c:pt idx="1065">
                  <c:v>3.0</c:v>
                </c:pt>
                <c:pt idx="1066">
                  <c:v>3.0</c:v>
                </c:pt>
                <c:pt idx="1067">
                  <c:v>3.0</c:v>
                </c:pt>
                <c:pt idx="1068">
                  <c:v>3.0</c:v>
                </c:pt>
                <c:pt idx="1069">
                  <c:v>3.0</c:v>
                </c:pt>
                <c:pt idx="1070">
                  <c:v>3.0</c:v>
                </c:pt>
                <c:pt idx="1071">
                  <c:v>3.0</c:v>
                </c:pt>
                <c:pt idx="1072">
                  <c:v>3.0</c:v>
                </c:pt>
                <c:pt idx="1073">
                  <c:v>3.0</c:v>
                </c:pt>
                <c:pt idx="1074">
                  <c:v>3.0</c:v>
                </c:pt>
                <c:pt idx="1075">
                  <c:v>3.0</c:v>
                </c:pt>
                <c:pt idx="1076">
                  <c:v>3.0</c:v>
                </c:pt>
                <c:pt idx="1077">
                  <c:v>3.0</c:v>
                </c:pt>
                <c:pt idx="1078">
                  <c:v>3.0</c:v>
                </c:pt>
                <c:pt idx="1079">
                  <c:v>3.0</c:v>
                </c:pt>
                <c:pt idx="1080">
                  <c:v>3.0</c:v>
                </c:pt>
                <c:pt idx="1081">
                  <c:v>3.0</c:v>
                </c:pt>
                <c:pt idx="1082">
                  <c:v>3.0</c:v>
                </c:pt>
                <c:pt idx="1083">
                  <c:v>3.0</c:v>
                </c:pt>
                <c:pt idx="1084">
                  <c:v>3.0</c:v>
                </c:pt>
                <c:pt idx="1085">
                  <c:v>3.0</c:v>
                </c:pt>
                <c:pt idx="1086">
                  <c:v>3.0</c:v>
                </c:pt>
                <c:pt idx="1087">
                  <c:v>3.0</c:v>
                </c:pt>
                <c:pt idx="1088">
                  <c:v>3.0</c:v>
                </c:pt>
                <c:pt idx="1089">
                  <c:v>3.0</c:v>
                </c:pt>
                <c:pt idx="1090">
                  <c:v>3.0</c:v>
                </c:pt>
                <c:pt idx="1091">
                  <c:v>3.0</c:v>
                </c:pt>
                <c:pt idx="1092">
                  <c:v>3.0</c:v>
                </c:pt>
                <c:pt idx="1093">
                  <c:v>3.0</c:v>
                </c:pt>
                <c:pt idx="1094">
                  <c:v>3.0</c:v>
                </c:pt>
                <c:pt idx="1095">
                  <c:v>3.0</c:v>
                </c:pt>
                <c:pt idx="1096">
                  <c:v>3.0</c:v>
                </c:pt>
                <c:pt idx="1097">
                  <c:v>3.0</c:v>
                </c:pt>
                <c:pt idx="1098">
                  <c:v>3.0</c:v>
                </c:pt>
                <c:pt idx="1099">
                  <c:v>3.0</c:v>
                </c:pt>
                <c:pt idx="1100">
                  <c:v>3.0</c:v>
                </c:pt>
                <c:pt idx="1101">
                  <c:v>3.0</c:v>
                </c:pt>
                <c:pt idx="1102">
                  <c:v>3.0</c:v>
                </c:pt>
                <c:pt idx="1103">
                  <c:v>3.0</c:v>
                </c:pt>
                <c:pt idx="1104">
                  <c:v>3.0</c:v>
                </c:pt>
                <c:pt idx="1105">
                  <c:v>3.0</c:v>
                </c:pt>
                <c:pt idx="1106">
                  <c:v>3.0</c:v>
                </c:pt>
                <c:pt idx="1107">
                  <c:v>3.0</c:v>
                </c:pt>
                <c:pt idx="1108">
                  <c:v>3.0</c:v>
                </c:pt>
                <c:pt idx="1109">
                  <c:v>3.0</c:v>
                </c:pt>
                <c:pt idx="1110">
                  <c:v>3.0</c:v>
                </c:pt>
                <c:pt idx="1111">
                  <c:v>3.0</c:v>
                </c:pt>
                <c:pt idx="1112">
                  <c:v>3.0</c:v>
                </c:pt>
                <c:pt idx="1113">
                  <c:v>3.0</c:v>
                </c:pt>
                <c:pt idx="1114">
                  <c:v>3.0</c:v>
                </c:pt>
                <c:pt idx="1115">
                  <c:v>3.0</c:v>
                </c:pt>
                <c:pt idx="1116">
                  <c:v>3.0</c:v>
                </c:pt>
                <c:pt idx="1117">
                  <c:v>3.0</c:v>
                </c:pt>
                <c:pt idx="1118">
                  <c:v>3.0</c:v>
                </c:pt>
                <c:pt idx="1119">
                  <c:v>3.0</c:v>
                </c:pt>
                <c:pt idx="1120">
                  <c:v>4.0</c:v>
                </c:pt>
                <c:pt idx="1121">
                  <c:v>3.0</c:v>
                </c:pt>
                <c:pt idx="1122">
                  <c:v>3.0</c:v>
                </c:pt>
                <c:pt idx="1123">
                  <c:v>3.0</c:v>
                </c:pt>
                <c:pt idx="1124">
                  <c:v>3.0</c:v>
                </c:pt>
                <c:pt idx="1125">
                  <c:v>3.0</c:v>
                </c:pt>
                <c:pt idx="1126">
                  <c:v>3.0</c:v>
                </c:pt>
                <c:pt idx="1127">
                  <c:v>3.0</c:v>
                </c:pt>
                <c:pt idx="1128">
                  <c:v>3.0</c:v>
                </c:pt>
                <c:pt idx="1129">
                  <c:v>3.0</c:v>
                </c:pt>
                <c:pt idx="1130">
                  <c:v>3.0</c:v>
                </c:pt>
                <c:pt idx="1131">
                  <c:v>3.0</c:v>
                </c:pt>
                <c:pt idx="1132">
                  <c:v>3.0</c:v>
                </c:pt>
                <c:pt idx="1133">
                  <c:v>4.0</c:v>
                </c:pt>
                <c:pt idx="1134">
                  <c:v>4.0</c:v>
                </c:pt>
                <c:pt idx="1135">
                  <c:v>4.0</c:v>
                </c:pt>
                <c:pt idx="1136">
                  <c:v>4.0</c:v>
                </c:pt>
                <c:pt idx="1137">
                  <c:v>4.0</c:v>
                </c:pt>
                <c:pt idx="1138">
                  <c:v>4.0</c:v>
                </c:pt>
                <c:pt idx="1139">
                  <c:v>4.0</c:v>
                </c:pt>
                <c:pt idx="1140">
                  <c:v>4.0</c:v>
                </c:pt>
                <c:pt idx="1141">
                  <c:v>4.0</c:v>
                </c:pt>
                <c:pt idx="1142">
                  <c:v>3.0</c:v>
                </c:pt>
                <c:pt idx="1143">
                  <c:v>3.0</c:v>
                </c:pt>
                <c:pt idx="1144">
                  <c:v>3.0</c:v>
                </c:pt>
                <c:pt idx="1145">
                  <c:v>4.0</c:v>
                </c:pt>
                <c:pt idx="1146">
                  <c:v>4.0</c:v>
                </c:pt>
                <c:pt idx="1147">
                  <c:v>4.0</c:v>
                </c:pt>
                <c:pt idx="1148">
                  <c:v>4.0</c:v>
                </c:pt>
                <c:pt idx="1149">
                  <c:v>4.0</c:v>
                </c:pt>
                <c:pt idx="1150">
                  <c:v>4.0</c:v>
                </c:pt>
                <c:pt idx="1151">
                  <c:v>4.0</c:v>
                </c:pt>
                <c:pt idx="1152">
                  <c:v>4.0</c:v>
                </c:pt>
                <c:pt idx="1153">
                  <c:v>4.0</c:v>
                </c:pt>
                <c:pt idx="1154">
                  <c:v>4.0</c:v>
                </c:pt>
                <c:pt idx="1155">
                  <c:v>4.0</c:v>
                </c:pt>
                <c:pt idx="1156">
                  <c:v>4.0</c:v>
                </c:pt>
                <c:pt idx="1157">
                  <c:v>4.0</c:v>
                </c:pt>
                <c:pt idx="1158">
                  <c:v>4.0</c:v>
                </c:pt>
                <c:pt idx="1159">
                  <c:v>4.0</c:v>
                </c:pt>
                <c:pt idx="1160">
                  <c:v>3.0</c:v>
                </c:pt>
                <c:pt idx="1161">
                  <c:v>3.0</c:v>
                </c:pt>
                <c:pt idx="1162">
                  <c:v>3.0</c:v>
                </c:pt>
                <c:pt idx="1163">
                  <c:v>3.0</c:v>
                </c:pt>
                <c:pt idx="1164">
                  <c:v>3.0</c:v>
                </c:pt>
                <c:pt idx="1165">
                  <c:v>3.0</c:v>
                </c:pt>
                <c:pt idx="1166">
                  <c:v>3.0</c:v>
                </c:pt>
                <c:pt idx="1167">
                  <c:v>3.0</c:v>
                </c:pt>
                <c:pt idx="1168">
                  <c:v>3.0</c:v>
                </c:pt>
                <c:pt idx="1169">
                  <c:v>3.0</c:v>
                </c:pt>
                <c:pt idx="1170">
                  <c:v>3.0</c:v>
                </c:pt>
                <c:pt idx="1171">
                  <c:v>3.0</c:v>
                </c:pt>
                <c:pt idx="1172">
                  <c:v>3.0</c:v>
                </c:pt>
                <c:pt idx="1173">
                  <c:v>3.0</c:v>
                </c:pt>
                <c:pt idx="1174">
                  <c:v>3.0</c:v>
                </c:pt>
                <c:pt idx="1175">
                  <c:v>3.0</c:v>
                </c:pt>
                <c:pt idx="1176">
                  <c:v>3.0</c:v>
                </c:pt>
                <c:pt idx="1177">
                  <c:v>3.0</c:v>
                </c:pt>
                <c:pt idx="1178">
                  <c:v>4.0</c:v>
                </c:pt>
                <c:pt idx="1179">
                  <c:v>3.0</c:v>
                </c:pt>
                <c:pt idx="1180">
                  <c:v>3.0</c:v>
                </c:pt>
                <c:pt idx="1181">
                  <c:v>3.0</c:v>
                </c:pt>
                <c:pt idx="1182">
                  <c:v>4.0</c:v>
                </c:pt>
                <c:pt idx="1183">
                  <c:v>3.0</c:v>
                </c:pt>
                <c:pt idx="1184">
                  <c:v>3.0</c:v>
                </c:pt>
                <c:pt idx="1185">
                  <c:v>4.0</c:v>
                </c:pt>
                <c:pt idx="1186">
                  <c:v>3.0</c:v>
                </c:pt>
                <c:pt idx="1187">
                  <c:v>3.0</c:v>
                </c:pt>
                <c:pt idx="1188">
                  <c:v>3.0</c:v>
                </c:pt>
                <c:pt idx="1189">
                  <c:v>3.0</c:v>
                </c:pt>
                <c:pt idx="1190">
                  <c:v>3.0</c:v>
                </c:pt>
                <c:pt idx="1191">
                  <c:v>3.0</c:v>
                </c:pt>
                <c:pt idx="1192">
                  <c:v>3.0</c:v>
                </c:pt>
                <c:pt idx="1193">
                  <c:v>3.0</c:v>
                </c:pt>
                <c:pt idx="1194">
                  <c:v>3.0</c:v>
                </c:pt>
                <c:pt idx="1195">
                  <c:v>4.0</c:v>
                </c:pt>
                <c:pt idx="1196">
                  <c:v>3.0</c:v>
                </c:pt>
                <c:pt idx="1197">
                  <c:v>3.0</c:v>
                </c:pt>
                <c:pt idx="1198">
                  <c:v>3.0</c:v>
                </c:pt>
                <c:pt idx="1199">
                  <c:v>3.0</c:v>
                </c:pt>
                <c:pt idx="1200">
                  <c:v>3.0</c:v>
                </c:pt>
                <c:pt idx="1201">
                  <c:v>3.0</c:v>
                </c:pt>
                <c:pt idx="1202">
                  <c:v>3.0</c:v>
                </c:pt>
                <c:pt idx="1203">
                  <c:v>3.0</c:v>
                </c:pt>
                <c:pt idx="1204">
                  <c:v>3.0</c:v>
                </c:pt>
                <c:pt idx="1205">
                  <c:v>3.0</c:v>
                </c:pt>
                <c:pt idx="1206">
                  <c:v>3.0</c:v>
                </c:pt>
                <c:pt idx="1207">
                  <c:v>3.0</c:v>
                </c:pt>
                <c:pt idx="1208">
                  <c:v>3.0</c:v>
                </c:pt>
                <c:pt idx="1209">
                  <c:v>3.0</c:v>
                </c:pt>
                <c:pt idx="1210">
                  <c:v>3.0</c:v>
                </c:pt>
                <c:pt idx="1211">
                  <c:v>3.0</c:v>
                </c:pt>
                <c:pt idx="1212">
                  <c:v>3.0</c:v>
                </c:pt>
                <c:pt idx="1213">
                  <c:v>3.0</c:v>
                </c:pt>
                <c:pt idx="1214">
                  <c:v>3.0</c:v>
                </c:pt>
                <c:pt idx="1215">
                  <c:v>3.0</c:v>
                </c:pt>
                <c:pt idx="1216">
                  <c:v>3.0</c:v>
                </c:pt>
                <c:pt idx="1217">
                  <c:v>3.0</c:v>
                </c:pt>
                <c:pt idx="1218">
                  <c:v>3.0</c:v>
                </c:pt>
                <c:pt idx="1219">
                  <c:v>3.0</c:v>
                </c:pt>
                <c:pt idx="1220">
                  <c:v>3.0</c:v>
                </c:pt>
                <c:pt idx="1221">
                  <c:v>3.0</c:v>
                </c:pt>
                <c:pt idx="1222">
                  <c:v>3.0</c:v>
                </c:pt>
                <c:pt idx="1223">
                  <c:v>3.0</c:v>
                </c:pt>
                <c:pt idx="1224">
                  <c:v>3.0</c:v>
                </c:pt>
                <c:pt idx="1225">
                  <c:v>3.0</c:v>
                </c:pt>
                <c:pt idx="1226">
                  <c:v>3.0</c:v>
                </c:pt>
                <c:pt idx="1227">
                  <c:v>3.0</c:v>
                </c:pt>
                <c:pt idx="1228">
                  <c:v>3.0</c:v>
                </c:pt>
                <c:pt idx="1229">
                  <c:v>3.0</c:v>
                </c:pt>
                <c:pt idx="1230">
                  <c:v>3.0</c:v>
                </c:pt>
                <c:pt idx="1231">
                  <c:v>3.0</c:v>
                </c:pt>
                <c:pt idx="1232">
                  <c:v>3.0</c:v>
                </c:pt>
                <c:pt idx="1233">
                  <c:v>3.0</c:v>
                </c:pt>
                <c:pt idx="1234">
                  <c:v>3.0</c:v>
                </c:pt>
                <c:pt idx="1235">
                  <c:v>3.0</c:v>
                </c:pt>
                <c:pt idx="1236">
                  <c:v>3.0</c:v>
                </c:pt>
                <c:pt idx="1237">
                  <c:v>3.0</c:v>
                </c:pt>
                <c:pt idx="1238">
                  <c:v>3.0</c:v>
                </c:pt>
                <c:pt idx="1239">
                  <c:v>3.0</c:v>
                </c:pt>
                <c:pt idx="1240">
                  <c:v>3.0</c:v>
                </c:pt>
                <c:pt idx="1241">
                  <c:v>3.0</c:v>
                </c:pt>
                <c:pt idx="1242">
                  <c:v>3.0</c:v>
                </c:pt>
                <c:pt idx="1243">
                  <c:v>3.0</c:v>
                </c:pt>
                <c:pt idx="1244">
                  <c:v>3.0</c:v>
                </c:pt>
                <c:pt idx="1245">
                  <c:v>3.0</c:v>
                </c:pt>
                <c:pt idx="1246">
                  <c:v>3.0</c:v>
                </c:pt>
                <c:pt idx="1247">
                  <c:v>4.0</c:v>
                </c:pt>
                <c:pt idx="1248">
                  <c:v>3.0</c:v>
                </c:pt>
                <c:pt idx="1249">
                  <c:v>3.0</c:v>
                </c:pt>
                <c:pt idx="1250">
                  <c:v>3.0</c:v>
                </c:pt>
                <c:pt idx="1251">
                  <c:v>3.0</c:v>
                </c:pt>
                <c:pt idx="1252">
                  <c:v>3.0</c:v>
                </c:pt>
                <c:pt idx="1253">
                  <c:v>3.0</c:v>
                </c:pt>
                <c:pt idx="1254">
                  <c:v>3.0</c:v>
                </c:pt>
                <c:pt idx="1255">
                  <c:v>3.0</c:v>
                </c:pt>
                <c:pt idx="1256">
                  <c:v>3.0</c:v>
                </c:pt>
                <c:pt idx="1257">
                  <c:v>3.0</c:v>
                </c:pt>
                <c:pt idx="1258">
                  <c:v>3.0</c:v>
                </c:pt>
                <c:pt idx="1259">
                  <c:v>3.0</c:v>
                </c:pt>
                <c:pt idx="1260">
                  <c:v>3.0</c:v>
                </c:pt>
                <c:pt idx="1261">
                  <c:v>3.0</c:v>
                </c:pt>
                <c:pt idx="1262">
                  <c:v>3.0</c:v>
                </c:pt>
                <c:pt idx="1263">
                  <c:v>3.0</c:v>
                </c:pt>
                <c:pt idx="1264">
                  <c:v>4.0</c:v>
                </c:pt>
                <c:pt idx="1265">
                  <c:v>3.0</c:v>
                </c:pt>
                <c:pt idx="1266">
                  <c:v>3.0</c:v>
                </c:pt>
                <c:pt idx="1267">
                  <c:v>3.0</c:v>
                </c:pt>
                <c:pt idx="1268">
                  <c:v>3.0</c:v>
                </c:pt>
                <c:pt idx="1269">
                  <c:v>3.0</c:v>
                </c:pt>
                <c:pt idx="1270">
                  <c:v>3.0</c:v>
                </c:pt>
                <c:pt idx="1271">
                  <c:v>3.0</c:v>
                </c:pt>
                <c:pt idx="1272">
                  <c:v>4.0</c:v>
                </c:pt>
                <c:pt idx="1273">
                  <c:v>3.0</c:v>
                </c:pt>
                <c:pt idx="1274">
                  <c:v>3.0</c:v>
                </c:pt>
                <c:pt idx="1275">
                  <c:v>3.0</c:v>
                </c:pt>
                <c:pt idx="1276">
                  <c:v>4.0</c:v>
                </c:pt>
                <c:pt idx="1277">
                  <c:v>3.0</c:v>
                </c:pt>
                <c:pt idx="1278">
                  <c:v>3.0</c:v>
                </c:pt>
                <c:pt idx="1279">
                  <c:v>4.0</c:v>
                </c:pt>
                <c:pt idx="1280">
                  <c:v>3.0</c:v>
                </c:pt>
                <c:pt idx="1281">
                  <c:v>3.0</c:v>
                </c:pt>
                <c:pt idx="1282">
                  <c:v>4.0</c:v>
                </c:pt>
                <c:pt idx="1283">
                  <c:v>3.0</c:v>
                </c:pt>
                <c:pt idx="1284">
                  <c:v>3.0</c:v>
                </c:pt>
                <c:pt idx="1285">
                  <c:v>3.0</c:v>
                </c:pt>
                <c:pt idx="1286">
                  <c:v>3.0</c:v>
                </c:pt>
                <c:pt idx="1287">
                  <c:v>3.0</c:v>
                </c:pt>
                <c:pt idx="1288">
                  <c:v>3.0</c:v>
                </c:pt>
                <c:pt idx="1289">
                  <c:v>3.0</c:v>
                </c:pt>
                <c:pt idx="1290">
                  <c:v>3.0</c:v>
                </c:pt>
                <c:pt idx="1291">
                  <c:v>3.0</c:v>
                </c:pt>
                <c:pt idx="1292">
                  <c:v>3.0</c:v>
                </c:pt>
                <c:pt idx="1293">
                  <c:v>3.0</c:v>
                </c:pt>
                <c:pt idx="1294">
                  <c:v>3.0</c:v>
                </c:pt>
                <c:pt idx="1295">
                  <c:v>3.0</c:v>
                </c:pt>
                <c:pt idx="1296">
                  <c:v>3.0</c:v>
                </c:pt>
                <c:pt idx="1297">
                  <c:v>3.0</c:v>
                </c:pt>
                <c:pt idx="1298">
                  <c:v>3.0</c:v>
                </c:pt>
                <c:pt idx="1299">
                  <c:v>3.0</c:v>
                </c:pt>
                <c:pt idx="1300">
                  <c:v>3.0</c:v>
                </c:pt>
                <c:pt idx="1301">
                  <c:v>3.0</c:v>
                </c:pt>
                <c:pt idx="1302">
                  <c:v>3.0</c:v>
                </c:pt>
                <c:pt idx="1303">
                  <c:v>3.0</c:v>
                </c:pt>
                <c:pt idx="1304">
                  <c:v>3.0</c:v>
                </c:pt>
                <c:pt idx="1305">
                  <c:v>3.0</c:v>
                </c:pt>
                <c:pt idx="1306">
                  <c:v>3.0</c:v>
                </c:pt>
                <c:pt idx="1307">
                  <c:v>3.0</c:v>
                </c:pt>
                <c:pt idx="1308">
                  <c:v>3.0</c:v>
                </c:pt>
                <c:pt idx="1309">
                  <c:v>3.0</c:v>
                </c:pt>
                <c:pt idx="1310">
                  <c:v>3.0</c:v>
                </c:pt>
                <c:pt idx="1311">
                  <c:v>3.0</c:v>
                </c:pt>
                <c:pt idx="1312">
                  <c:v>3.0</c:v>
                </c:pt>
                <c:pt idx="1313">
                  <c:v>3.0</c:v>
                </c:pt>
                <c:pt idx="1314">
                  <c:v>3.0</c:v>
                </c:pt>
                <c:pt idx="1315">
                  <c:v>3.0</c:v>
                </c:pt>
                <c:pt idx="1316">
                  <c:v>3.0</c:v>
                </c:pt>
                <c:pt idx="1317">
                  <c:v>3.0</c:v>
                </c:pt>
                <c:pt idx="1318">
                  <c:v>3.0</c:v>
                </c:pt>
                <c:pt idx="1319">
                  <c:v>3.0</c:v>
                </c:pt>
                <c:pt idx="1320">
                  <c:v>3.0</c:v>
                </c:pt>
                <c:pt idx="1321">
                  <c:v>3.0</c:v>
                </c:pt>
                <c:pt idx="1322">
                  <c:v>3.0</c:v>
                </c:pt>
                <c:pt idx="1323">
                  <c:v>3.0</c:v>
                </c:pt>
                <c:pt idx="1324">
                  <c:v>3.0</c:v>
                </c:pt>
                <c:pt idx="1325">
                  <c:v>3.0</c:v>
                </c:pt>
                <c:pt idx="1326">
                  <c:v>3.0</c:v>
                </c:pt>
                <c:pt idx="1327">
                  <c:v>3.0</c:v>
                </c:pt>
                <c:pt idx="1328">
                  <c:v>3.0</c:v>
                </c:pt>
                <c:pt idx="1329">
                  <c:v>3.0</c:v>
                </c:pt>
                <c:pt idx="1330">
                  <c:v>3.0</c:v>
                </c:pt>
                <c:pt idx="1331">
                  <c:v>3.0</c:v>
                </c:pt>
                <c:pt idx="1332">
                  <c:v>4.0</c:v>
                </c:pt>
                <c:pt idx="1333">
                  <c:v>3.0</c:v>
                </c:pt>
                <c:pt idx="1334">
                  <c:v>3.0</c:v>
                </c:pt>
                <c:pt idx="1335">
                  <c:v>3.0</c:v>
                </c:pt>
                <c:pt idx="1336">
                  <c:v>3.0</c:v>
                </c:pt>
                <c:pt idx="1337">
                  <c:v>3.0</c:v>
                </c:pt>
                <c:pt idx="1338">
                  <c:v>3.0</c:v>
                </c:pt>
                <c:pt idx="1339">
                  <c:v>3.0</c:v>
                </c:pt>
                <c:pt idx="1340">
                  <c:v>3.0</c:v>
                </c:pt>
                <c:pt idx="1341">
                  <c:v>3.0</c:v>
                </c:pt>
                <c:pt idx="1342">
                  <c:v>3.0</c:v>
                </c:pt>
                <c:pt idx="1343">
                  <c:v>3.0</c:v>
                </c:pt>
                <c:pt idx="1344">
                  <c:v>3.0</c:v>
                </c:pt>
                <c:pt idx="1345">
                  <c:v>3.0</c:v>
                </c:pt>
                <c:pt idx="1346">
                  <c:v>3.0</c:v>
                </c:pt>
                <c:pt idx="1347">
                  <c:v>3.0</c:v>
                </c:pt>
                <c:pt idx="1348">
                  <c:v>3.0</c:v>
                </c:pt>
                <c:pt idx="1349">
                  <c:v>3.0</c:v>
                </c:pt>
                <c:pt idx="1350">
                  <c:v>3.0</c:v>
                </c:pt>
                <c:pt idx="1351">
                  <c:v>3.0</c:v>
                </c:pt>
                <c:pt idx="1352">
                  <c:v>3.0</c:v>
                </c:pt>
                <c:pt idx="1353">
                  <c:v>3.0</c:v>
                </c:pt>
                <c:pt idx="1354">
                  <c:v>3.0</c:v>
                </c:pt>
                <c:pt idx="1355">
                  <c:v>3.0</c:v>
                </c:pt>
                <c:pt idx="1356">
                  <c:v>3.0</c:v>
                </c:pt>
                <c:pt idx="1357">
                  <c:v>3.0</c:v>
                </c:pt>
                <c:pt idx="1358">
                  <c:v>3.0</c:v>
                </c:pt>
                <c:pt idx="1359">
                  <c:v>3.0</c:v>
                </c:pt>
                <c:pt idx="1360">
                  <c:v>4.0</c:v>
                </c:pt>
                <c:pt idx="1361">
                  <c:v>3.0</c:v>
                </c:pt>
                <c:pt idx="1362">
                  <c:v>3.0</c:v>
                </c:pt>
                <c:pt idx="1363">
                  <c:v>3.0</c:v>
                </c:pt>
                <c:pt idx="1364">
                  <c:v>3.0</c:v>
                </c:pt>
                <c:pt idx="1365">
                  <c:v>3.0</c:v>
                </c:pt>
                <c:pt idx="1366">
                  <c:v>3.0</c:v>
                </c:pt>
                <c:pt idx="1367">
                  <c:v>3.0</c:v>
                </c:pt>
                <c:pt idx="1368">
                  <c:v>4.0</c:v>
                </c:pt>
                <c:pt idx="1369">
                  <c:v>3.0</c:v>
                </c:pt>
                <c:pt idx="1370">
                  <c:v>4.0</c:v>
                </c:pt>
                <c:pt idx="1371">
                  <c:v>3.0</c:v>
                </c:pt>
                <c:pt idx="1372">
                  <c:v>3.0</c:v>
                </c:pt>
                <c:pt idx="1373">
                  <c:v>3.0</c:v>
                </c:pt>
                <c:pt idx="1374">
                  <c:v>3.0</c:v>
                </c:pt>
                <c:pt idx="1375">
                  <c:v>3.0</c:v>
                </c:pt>
                <c:pt idx="1376">
                  <c:v>3.0</c:v>
                </c:pt>
                <c:pt idx="1377">
                  <c:v>3.0</c:v>
                </c:pt>
                <c:pt idx="1378">
                  <c:v>3.0</c:v>
                </c:pt>
                <c:pt idx="1379">
                  <c:v>3.0</c:v>
                </c:pt>
                <c:pt idx="1380">
                  <c:v>3.0</c:v>
                </c:pt>
                <c:pt idx="1381">
                  <c:v>3.0</c:v>
                </c:pt>
                <c:pt idx="1382">
                  <c:v>3.0</c:v>
                </c:pt>
                <c:pt idx="1383">
                  <c:v>4.0</c:v>
                </c:pt>
                <c:pt idx="1384">
                  <c:v>3.0</c:v>
                </c:pt>
                <c:pt idx="1385">
                  <c:v>4.0</c:v>
                </c:pt>
                <c:pt idx="1386">
                  <c:v>3.0</c:v>
                </c:pt>
                <c:pt idx="1387">
                  <c:v>3.0</c:v>
                </c:pt>
                <c:pt idx="1388">
                  <c:v>3.0</c:v>
                </c:pt>
                <c:pt idx="1389">
                  <c:v>3.0</c:v>
                </c:pt>
                <c:pt idx="1390">
                  <c:v>3.0</c:v>
                </c:pt>
                <c:pt idx="1391">
                  <c:v>3.0</c:v>
                </c:pt>
                <c:pt idx="1392">
                  <c:v>3.0</c:v>
                </c:pt>
                <c:pt idx="1393">
                  <c:v>3.0</c:v>
                </c:pt>
                <c:pt idx="1394">
                  <c:v>3.0</c:v>
                </c:pt>
                <c:pt idx="1395">
                  <c:v>3.0</c:v>
                </c:pt>
                <c:pt idx="1396">
                  <c:v>3.0</c:v>
                </c:pt>
                <c:pt idx="1397">
                  <c:v>3.0</c:v>
                </c:pt>
                <c:pt idx="1398">
                  <c:v>3.0</c:v>
                </c:pt>
                <c:pt idx="1399">
                  <c:v>3.0</c:v>
                </c:pt>
                <c:pt idx="1400">
                  <c:v>3.0</c:v>
                </c:pt>
                <c:pt idx="1401">
                  <c:v>3.0</c:v>
                </c:pt>
                <c:pt idx="1402">
                  <c:v>3.0</c:v>
                </c:pt>
                <c:pt idx="1403">
                  <c:v>3.0</c:v>
                </c:pt>
                <c:pt idx="1404">
                  <c:v>3.0</c:v>
                </c:pt>
                <c:pt idx="1405">
                  <c:v>3.0</c:v>
                </c:pt>
                <c:pt idx="1406">
                  <c:v>3.0</c:v>
                </c:pt>
                <c:pt idx="1407">
                  <c:v>3.0</c:v>
                </c:pt>
                <c:pt idx="1408">
                  <c:v>3.0</c:v>
                </c:pt>
                <c:pt idx="1409">
                  <c:v>3.0</c:v>
                </c:pt>
                <c:pt idx="1410">
                  <c:v>3.0</c:v>
                </c:pt>
                <c:pt idx="1411">
                  <c:v>3.0</c:v>
                </c:pt>
                <c:pt idx="1412">
                  <c:v>3.0</c:v>
                </c:pt>
                <c:pt idx="1413">
                  <c:v>3.0</c:v>
                </c:pt>
                <c:pt idx="1414">
                  <c:v>3.0</c:v>
                </c:pt>
                <c:pt idx="1415">
                  <c:v>3.0</c:v>
                </c:pt>
                <c:pt idx="1416">
                  <c:v>3.0</c:v>
                </c:pt>
                <c:pt idx="1417">
                  <c:v>3.0</c:v>
                </c:pt>
                <c:pt idx="1418">
                  <c:v>3.0</c:v>
                </c:pt>
                <c:pt idx="1419">
                  <c:v>3.0</c:v>
                </c:pt>
                <c:pt idx="1420">
                  <c:v>3.0</c:v>
                </c:pt>
                <c:pt idx="1421">
                  <c:v>3.0</c:v>
                </c:pt>
                <c:pt idx="1422">
                  <c:v>3.0</c:v>
                </c:pt>
                <c:pt idx="1423">
                  <c:v>3.0</c:v>
                </c:pt>
                <c:pt idx="1424">
                  <c:v>3.0</c:v>
                </c:pt>
                <c:pt idx="1425">
                  <c:v>3.0</c:v>
                </c:pt>
                <c:pt idx="1426">
                  <c:v>3.0</c:v>
                </c:pt>
                <c:pt idx="1427">
                  <c:v>3.0</c:v>
                </c:pt>
                <c:pt idx="1428">
                  <c:v>3.0</c:v>
                </c:pt>
                <c:pt idx="1429">
                  <c:v>3.0</c:v>
                </c:pt>
                <c:pt idx="1430">
                  <c:v>3.0</c:v>
                </c:pt>
                <c:pt idx="1431">
                  <c:v>3.0</c:v>
                </c:pt>
                <c:pt idx="1432">
                  <c:v>3.0</c:v>
                </c:pt>
                <c:pt idx="1433">
                  <c:v>3.0</c:v>
                </c:pt>
                <c:pt idx="1434">
                  <c:v>3.0</c:v>
                </c:pt>
                <c:pt idx="1435">
                  <c:v>3.0</c:v>
                </c:pt>
                <c:pt idx="1436">
                  <c:v>3.0</c:v>
                </c:pt>
                <c:pt idx="1437">
                  <c:v>3.0</c:v>
                </c:pt>
                <c:pt idx="1438">
                  <c:v>3.0</c:v>
                </c:pt>
                <c:pt idx="1439">
                  <c:v>3.0</c:v>
                </c:pt>
                <c:pt idx="1440">
                  <c:v>3.0</c:v>
                </c:pt>
                <c:pt idx="1441">
                  <c:v>3.0</c:v>
                </c:pt>
                <c:pt idx="1442">
                  <c:v>3.0</c:v>
                </c:pt>
                <c:pt idx="1443">
                  <c:v>3.0</c:v>
                </c:pt>
                <c:pt idx="1444">
                  <c:v>3.0</c:v>
                </c:pt>
                <c:pt idx="1445">
                  <c:v>3.0</c:v>
                </c:pt>
                <c:pt idx="1446">
                  <c:v>3.0</c:v>
                </c:pt>
                <c:pt idx="1447">
                  <c:v>3.0</c:v>
                </c:pt>
                <c:pt idx="1448">
                  <c:v>3.0</c:v>
                </c:pt>
                <c:pt idx="1449">
                  <c:v>3.0</c:v>
                </c:pt>
                <c:pt idx="1450">
                  <c:v>3.0</c:v>
                </c:pt>
                <c:pt idx="1451">
                  <c:v>3.0</c:v>
                </c:pt>
                <c:pt idx="1452">
                  <c:v>3.0</c:v>
                </c:pt>
                <c:pt idx="1453">
                  <c:v>3.0</c:v>
                </c:pt>
                <c:pt idx="1454">
                  <c:v>3.0</c:v>
                </c:pt>
                <c:pt idx="1455">
                  <c:v>3.0</c:v>
                </c:pt>
                <c:pt idx="1456">
                  <c:v>3.0</c:v>
                </c:pt>
                <c:pt idx="1457">
                  <c:v>3.0</c:v>
                </c:pt>
                <c:pt idx="1458">
                  <c:v>3.0</c:v>
                </c:pt>
                <c:pt idx="1459">
                  <c:v>3.0</c:v>
                </c:pt>
                <c:pt idx="1460">
                  <c:v>3.0</c:v>
                </c:pt>
                <c:pt idx="1461">
                  <c:v>3.0</c:v>
                </c:pt>
                <c:pt idx="1462">
                  <c:v>3.0</c:v>
                </c:pt>
                <c:pt idx="1463">
                  <c:v>3.0</c:v>
                </c:pt>
                <c:pt idx="1464">
                  <c:v>3.0</c:v>
                </c:pt>
                <c:pt idx="1465">
                  <c:v>3.0</c:v>
                </c:pt>
                <c:pt idx="1466">
                  <c:v>3.0</c:v>
                </c:pt>
                <c:pt idx="1467">
                  <c:v>3.0</c:v>
                </c:pt>
                <c:pt idx="1468">
                  <c:v>3.0</c:v>
                </c:pt>
                <c:pt idx="1469">
                  <c:v>3.0</c:v>
                </c:pt>
                <c:pt idx="1470">
                  <c:v>3.0</c:v>
                </c:pt>
                <c:pt idx="1471">
                  <c:v>3.0</c:v>
                </c:pt>
                <c:pt idx="1472">
                  <c:v>3.0</c:v>
                </c:pt>
                <c:pt idx="1473">
                  <c:v>3.0</c:v>
                </c:pt>
                <c:pt idx="1474">
                  <c:v>3.0</c:v>
                </c:pt>
                <c:pt idx="1475">
                  <c:v>3.0</c:v>
                </c:pt>
                <c:pt idx="1476">
                  <c:v>3.0</c:v>
                </c:pt>
                <c:pt idx="1477">
                  <c:v>3.0</c:v>
                </c:pt>
                <c:pt idx="1478">
                  <c:v>3.0</c:v>
                </c:pt>
                <c:pt idx="1479">
                  <c:v>4.0</c:v>
                </c:pt>
                <c:pt idx="1480">
                  <c:v>3.0</c:v>
                </c:pt>
                <c:pt idx="1481">
                  <c:v>4.0</c:v>
                </c:pt>
                <c:pt idx="1482">
                  <c:v>4.0</c:v>
                </c:pt>
                <c:pt idx="1483">
                  <c:v>4.0</c:v>
                </c:pt>
                <c:pt idx="1484">
                  <c:v>4.0</c:v>
                </c:pt>
                <c:pt idx="1485">
                  <c:v>4.0</c:v>
                </c:pt>
                <c:pt idx="1486">
                  <c:v>4.0</c:v>
                </c:pt>
                <c:pt idx="1487">
                  <c:v>4.0</c:v>
                </c:pt>
                <c:pt idx="1488">
                  <c:v>4.0</c:v>
                </c:pt>
                <c:pt idx="1489">
                  <c:v>3.0</c:v>
                </c:pt>
                <c:pt idx="1490">
                  <c:v>4.0</c:v>
                </c:pt>
                <c:pt idx="1491">
                  <c:v>4.0</c:v>
                </c:pt>
                <c:pt idx="1492">
                  <c:v>4.0</c:v>
                </c:pt>
                <c:pt idx="1493">
                  <c:v>4.0</c:v>
                </c:pt>
                <c:pt idx="1494">
                  <c:v>4.0</c:v>
                </c:pt>
                <c:pt idx="1495">
                  <c:v>4.0</c:v>
                </c:pt>
                <c:pt idx="1496">
                  <c:v>4.0</c:v>
                </c:pt>
                <c:pt idx="1497">
                  <c:v>4.0</c:v>
                </c:pt>
                <c:pt idx="1498">
                  <c:v>4.0</c:v>
                </c:pt>
                <c:pt idx="1499">
                  <c:v>4.0</c:v>
                </c:pt>
                <c:pt idx="1500">
                  <c:v>4.0</c:v>
                </c:pt>
                <c:pt idx="1501">
                  <c:v>4.0</c:v>
                </c:pt>
                <c:pt idx="1502">
                  <c:v>4.0</c:v>
                </c:pt>
                <c:pt idx="1503">
                  <c:v>4.0</c:v>
                </c:pt>
                <c:pt idx="1504">
                  <c:v>4.0</c:v>
                </c:pt>
                <c:pt idx="1505">
                  <c:v>4.0</c:v>
                </c:pt>
                <c:pt idx="1506">
                  <c:v>4.0</c:v>
                </c:pt>
                <c:pt idx="1507">
                  <c:v>4.0</c:v>
                </c:pt>
                <c:pt idx="1508">
                  <c:v>4.0</c:v>
                </c:pt>
                <c:pt idx="1509">
                  <c:v>4.0</c:v>
                </c:pt>
                <c:pt idx="1510">
                  <c:v>4.0</c:v>
                </c:pt>
                <c:pt idx="1511">
                  <c:v>4.0</c:v>
                </c:pt>
                <c:pt idx="1512">
                  <c:v>4.0</c:v>
                </c:pt>
                <c:pt idx="1513">
                  <c:v>4.0</c:v>
                </c:pt>
                <c:pt idx="1514">
                  <c:v>4.0</c:v>
                </c:pt>
                <c:pt idx="1515">
                  <c:v>4.0</c:v>
                </c:pt>
                <c:pt idx="1516">
                  <c:v>4.0</c:v>
                </c:pt>
                <c:pt idx="1517">
                  <c:v>4.0</c:v>
                </c:pt>
                <c:pt idx="1518">
                  <c:v>4.0</c:v>
                </c:pt>
                <c:pt idx="1519">
                  <c:v>3.0</c:v>
                </c:pt>
                <c:pt idx="1520">
                  <c:v>4.0</c:v>
                </c:pt>
                <c:pt idx="1521">
                  <c:v>4.0</c:v>
                </c:pt>
                <c:pt idx="1522">
                  <c:v>4.0</c:v>
                </c:pt>
                <c:pt idx="1523">
                  <c:v>4.0</c:v>
                </c:pt>
                <c:pt idx="1524">
                  <c:v>4.0</c:v>
                </c:pt>
                <c:pt idx="1525">
                  <c:v>4.0</c:v>
                </c:pt>
                <c:pt idx="1526">
                  <c:v>3.0</c:v>
                </c:pt>
                <c:pt idx="1527">
                  <c:v>4.0</c:v>
                </c:pt>
                <c:pt idx="1528">
                  <c:v>4.0</c:v>
                </c:pt>
                <c:pt idx="1529">
                  <c:v>4.0</c:v>
                </c:pt>
                <c:pt idx="1530">
                  <c:v>4.0</c:v>
                </c:pt>
                <c:pt idx="1531">
                  <c:v>4.0</c:v>
                </c:pt>
                <c:pt idx="1532">
                  <c:v>4.0</c:v>
                </c:pt>
                <c:pt idx="1533">
                  <c:v>4.0</c:v>
                </c:pt>
                <c:pt idx="1534">
                  <c:v>4.0</c:v>
                </c:pt>
                <c:pt idx="1535">
                  <c:v>4.0</c:v>
                </c:pt>
                <c:pt idx="1536">
                  <c:v>4.0</c:v>
                </c:pt>
                <c:pt idx="1537">
                  <c:v>4.0</c:v>
                </c:pt>
                <c:pt idx="1538">
                  <c:v>4.0</c:v>
                </c:pt>
                <c:pt idx="1539">
                  <c:v>4.0</c:v>
                </c:pt>
                <c:pt idx="1540">
                  <c:v>4.0</c:v>
                </c:pt>
                <c:pt idx="1541">
                  <c:v>4.0</c:v>
                </c:pt>
                <c:pt idx="1542">
                  <c:v>4.0</c:v>
                </c:pt>
                <c:pt idx="1543">
                  <c:v>4.0</c:v>
                </c:pt>
                <c:pt idx="1544">
                  <c:v>4.0</c:v>
                </c:pt>
                <c:pt idx="1545">
                  <c:v>4.0</c:v>
                </c:pt>
                <c:pt idx="1546">
                  <c:v>4.0</c:v>
                </c:pt>
                <c:pt idx="1547">
                  <c:v>4.0</c:v>
                </c:pt>
                <c:pt idx="1548">
                  <c:v>4.0</c:v>
                </c:pt>
                <c:pt idx="1549">
                  <c:v>4.0</c:v>
                </c:pt>
                <c:pt idx="1550">
                  <c:v>4.0</c:v>
                </c:pt>
                <c:pt idx="1551">
                  <c:v>4.0</c:v>
                </c:pt>
                <c:pt idx="1552">
                  <c:v>4.0</c:v>
                </c:pt>
                <c:pt idx="1553">
                  <c:v>4.0</c:v>
                </c:pt>
                <c:pt idx="1554">
                  <c:v>4.0</c:v>
                </c:pt>
                <c:pt idx="1555">
                  <c:v>4.0</c:v>
                </c:pt>
                <c:pt idx="1556">
                  <c:v>4.0</c:v>
                </c:pt>
                <c:pt idx="1557">
                  <c:v>4.0</c:v>
                </c:pt>
                <c:pt idx="1558">
                  <c:v>4.0</c:v>
                </c:pt>
                <c:pt idx="1559">
                  <c:v>4.0</c:v>
                </c:pt>
                <c:pt idx="1560">
                  <c:v>4.0</c:v>
                </c:pt>
                <c:pt idx="1561">
                  <c:v>4.0</c:v>
                </c:pt>
                <c:pt idx="1562">
                  <c:v>4.0</c:v>
                </c:pt>
                <c:pt idx="1563">
                  <c:v>4.0</c:v>
                </c:pt>
                <c:pt idx="1564">
                  <c:v>4.0</c:v>
                </c:pt>
                <c:pt idx="1565">
                  <c:v>4.0</c:v>
                </c:pt>
                <c:pt idx="1566">
                  <c:v>4.0</c:v>
                </c:pt>
                <c:pt idx="1567">
                  <c:v>4.0</c:v>
                </c:pt>
                <c:pt idx="1568">
                  <c:v>4.0</c:v>
                </c:pt>
                <c:pt idx="1569">
                  <c:v>4.0</c:v>
                </c:pt>
                <c:pt idx="1570">
                  <c:v>4.0</c:v>
                </c:pt>
                <c:pt idx="1571">
                  <c:v>4.0</c:v>
                </c:pt>
                <c:pt idx="1572">
                  <c:v>4.0</c:v>
                </c:pt>
                <c:pt idx="1573">
                  <c:v>4.0</c:v>
                </c:pt>
                <c:pt idx="1574">
                  <c:v>4.0</c:v>
                </c:pt>
                <c:pt idx="1575">
                  <c:v>4.0</c:v>
                </c:pt>
                <c:pt idx="1576">
                  <c:v>4.0</c:v>
                </c:pt>
                <c:pt idx="1577">
                  <c:v>4.0</c:v>
                </c:pt>
                <c:pt idx="1578">
                  <c:v>4.0</c:v>
                </c:pt>
                <c:pt idx="1579">
                  <c:v>4.0</c:v>
                </c:pt>
                <c:pt idx="1580">
                  <c:v>3.0</c:v>
                </c:pt>
                <c:pt idx="1581">
                  <c:v>4.0</c:v>
                </c:pt>
                <c:pt idx="1582">
                  <c:v>4.0</c:v>
                </c:pt>
                <c:pt idx="1583">
                  <c:v>4.0</c:v>
                </c:pt>
                <c:pt idx="1584">
                  <c:v>4.0</c:v>
                </c:pt>
                <c:pt idx="1585">
                  <c:v>3.0</c:v>
                </c:pt>
                <c:pt idx="1586">
                  <c:v>4.0</c:v>
                </c:pt>
                <c:pt idx="1587">
                  <c:v>4.0</c:v>
                </c:pt>
                <c:pt idx="1588">
                  <c:v>4.0</c:v>
                </c:pt>
                <c:pt idx="1589">
                  <c:v>4.0</c:v>
                </c:pt>
                <c:pt idx="1590">
                  <c:v>4.0</c:v>
                </c:pt>
                <c:pt idx="1591">
                  <c:v>4.0</c:v>
                </c:pt>
                <c:pt idx="1592">
                  <c:v>4.0</c:v>
                </c:pt>
                <c:pt idx="1593">
                  <c:v>4.0</c:v>
                </c:pt>
                <c:pt idx="1594">
                  <c:v>4.0</c:v>
                </c:pt>
                <c:pt idx="1595">
                  <c:v>4.0</c:v>
                </c:pt>
                <c:pt idx="1596">
                  <c:v>4.0</c:v>
                </c:pt>
                <c:pt idx="1597">
                  <c:v>4.0</c:v>
                </c:pt>
                <c:pt idx="1598">
                  <c:v>4.0</c:v>
                </c:pt>
                <c:pt idx="1599">
                  <c:v>4.0</c:v>
                </c:pt>
                <c:pt idx="1600">
                  <c:v>3.0</c:v>
                </c:pt>
                <c:pt idx="1601">
                  <c:v>4.0</c:v>
                </c:pt>
                <c:pt idx="1602">
                  <c:v>4.0</c:v>
                </c:pt>
                <c:pt idx="1603">
                  <c:v>4.0</c:v>
                </c:pt>
                <c:pt idx="1604">
                  <c:v>4.0</c:v>
                </c:pt>
                <c:pt idx="1605">
                  <c:v>4.0</c:v>
                </c:pt>
                <c:pt idx="1606">
                  <c:v>4.0</c:v>
                </c:pt>
                <c:pt idx="1607">
                  <c:v>4.0</c:v>
                </c:pt>
                <c:pt idx="1608">
                  <c:v>4.0</c:v>
                </c:pt>
                <c:pt idx="1609">
                  <c:v>4.0</c:v>
                </c:pt>
                <c:pt idx="1610">
                  <c:v>4.0</c:v>
                </c:pt>
                <c:pt idx="1611">
                  <c:v>4.0</c:v>
                </c:pt>
                <c:pt idx="1612">
                  <c:v>3.0</c:v>
                </c:pt>
                <c:pt idx="1613">
                  <c:v>4.0</c:v>
                </c:pt>
                <c:pt idx="1614">
                  <c:v>4.0</c:v>
                </c:pt>
                <c:pt idx="1615">
                  <c:v>4.0</c:v>
                </c:pt>
                <c:pt idx="1616">
                  <c:v>4.0</c:v>
                </c:pt>
                <c:pt idx="1617">
                  <c:v>4.0</c:v>
                </c:pt>
                <c:pt idx="1618">
                  <c:v>4.0</c:v>
                </c:pt>
                <c:pt idx="1619">
                  <c:v>4.0</c:v>
                </c:pt>
                <c:pt idx="1620">
                  <c:v>4.0</c:v>
                </c:pt>
                <c:pt idx="1621">
                  <c:v>4.0</c:v>
                </c:pt>
                <c:pt idx="1622">
                  <c:v>4.0</c:v>
                </c:pt>
                <c:pt idx="1623">
                  <c:v>4.0</c:v>
                </c:pt>
                <c:pt idx="1624">
                  <c:v>4.0</c:v>
                </c:pt>
                <c:pt idx="1625">
                  <c:v>4.0</c:v>
                </c:pt>
                <c:pt idx="1626">
                  <c:v>4.0</c:v>
                </c:pt>
                <c:pt idx="1627">
                  <c:v>4.0</c:v>
                </c:pt>
                <c:pt idx="1628">
                  <c:v>4.0</c:v>
                </c:pt>
                <c:pt idx="1629">
                  <c:v>4.0</c:v>
                </c:pt>
                <c:pt idx="1630">
                  <c:v>4.0</c:v>
                </c:pt>
                <c:pt idx="1631">
                  <c:v>4.0</c:v>
                </c:pt>
                <c:pt idx="1632">
                  <c:v>4.0</c:v>
                </c:pt>
                <c:pt idx="1633">
                  <c:v>4.0</c:v>
                </c:pt>
                <c:pt idx="1634">
                  <c:v>4.0</c:v>
                </c:pt>
                <c:pt idx="1635">
                  <c:v>4.0</c:v>
                </c:pt>
                <c:pt idx="1636">
                  <c:v>4.0</c:v>
                </c:pt>
                <c:pt idx="1637">
                  <c:v>4.0</c:v>
                </c:pt>
                <c:pt idx="1638">
                  <c:v>4.0</c:v>
                </c:pt>
                <c:pt idx="1639">
                  <c:v>4.0</c:v>
                </c:pt>
                <c:pt idx="1640">
                  <c:v>4.0</c:v>
                </c:pt>
                <c:pt idx="1641">
                  <c:v>4.0</c:v>
                </c:pt>
                <c:pt idx="1642">
                  <c:v>4.0</c:v>
                </c:pt>
                <c:pt idx="1643">
                  <c:v>4.0</c:v>
                </c:pt>
                <c:pt idx="1644">
                  <c:v>4.0</c:v>
                </c:pt>
                <c:pt idx="1645">
                  <c:v>4.0</c:v>
                </c:pt>
                <c:pt idx="1646">
                  <c:v>4.0</c:v>
                </c:pt>
                <c:pt idx="1647">
                  <c:v>3.0</c:v>
                </c:pt>
                <c:pt idx="1648">
                  <c:v>4.0</c:v>
                </c:pt>
                <c:pt idx="1649">
                  <c:v>4.0</c:v>
                </c:pt>
                <c:pt idx="1650">
                  <c:v>4.0</c:v>
                </c:pt>
                <c:pt idx="1651">
                  <c:v>4.0</c:v>
                </c:pt>
                <c:pt idx="1652">
                  <c:v>4.0</c:v>
                </c:pt>
                <c:pt idx="1653">
                  <c:v>4.0</c:v>
                </c:pt>
                <c:pt idx="1654">
                  <c:v>4.0</c:v>
                </c:pt>
                <c:pt idx="1655">
                  <c:v>4.0</c:v>
                </c:pt>
                <c:pt idx="1656">
                  <c:v>4.0</c:v>
                </c:pt>
                <c:pt idx="1657">
                  <c:v>4.0</c:v>
                </c:pt>
                <c:pt idx="1658">
                  <c:v>4.0</c:v>
                </c:pt>
                <c:pt idx="1659">
                  <c:v>4.0</c:v>
                </c:pt>
                <c:pt idx="1660">
                  <c:v>4.0</c:v>
                </c:pt>
                <c:pt idx="1661">
                  <c:v>4.0</c:v>
                </c:pt>
                <c:pt idx="1662">
                  <c:v>4.0</c:v>
                </c:pt>
                <c:pt idx="1663">
                  <c:v>4.0</c:v>
                </c:pt>
                <c:pt idx="1664">
                  <c:v>4.0</c:v>
                </c:pt>
                <c:pt idx="1665">
                  <c:v>4.0</c:v>
                </c:pt>
                <c:pt idx="1666">
                  <c:v>4.0</c:v>
                </c:pt>
                <c:pt idx="1667">
                  <c:v>4.0</c:v>
                </c:pt>
                <c:pt idx="1668">
                  <c:v>4.0</c:v>
                </c:pt>
                <c:pt idx="1669">
                  <c:v>4.0</c:v>
                </c:pt>
                <c:pt idx="1670">
                  <c:v>4.0</c:v>
                </c:pt>
                <c:pt idx="1671">
                  <c:v>4.0</c:v>
                </c:pt>
                <c:pt idx="1672">
                  <c:v>4.0</c:v>
                </c:pt>
                <c:pt idx="1673">
                  <c:v>4.0</c:v>
                </c:pt>
                <c:pt idx="1674">
                  <c:v>3.0</c:v>
                </c:pt>
                <c:pt idx="1675">
                  <c:v>4.0</c:v>
                </c:pt>
                <c:pt idx="1676">
                  <c:v>4.0</c:v>
                </c:pt>
                <c:pt idx="1677">
                  <c:v>4.0</c:v>
                </c:pt>
                <c:pt idx="1678">
                  <c:v>4.0</c:v>
                </c:pt>
                <c:pt idx="1679">
                  <c:v>4.0</c:v>
                </c:pt>
                <c:pt idx="1680">
                  <c:v>4.0</c:v>
                </c:pt>
                <c:pt idx="1681">
                  <c:v>4.0</c:v>
                </c:pt>
                <c:pt idx="1682">
                  <c:v>4.0</c:v>
                </c:pt>
                <c:pt idx="1683">
                  <c:v>4.0</c:v>
                </c:pt>
                <c:pt idx="1684">
                  <c:v>4.0</c:v>
                </c:pt>
                <c:pt idx="1685">
                  <c:v>4.0</c:v>
                </c:pt>
                <c:pt idx="1686">
                  <c:v>4.0</c:v>
                </c:pt>
                <c:pt idx="1687">
                  <c:v>4.0</c:v>
                </c:pt>
                <c:pt idx="1688">
                  <c:v>4.0</c:v>
                </c:pt>
                <c:pt idx="1689">
                  <c:v>4.0</c:v>
                </c:pt>
                <c:pt idx="1690">
                  <c:v>4.0</c:v>
                </c:pt>
                <c:pt idx="1691">
                  <c:v>4.0</c:v>
                </c:pt>
                <c:pt idx="1692">
                  <c:v>4.0</c:v>
                </c:pt>
                <c:pt idx="1693">
                  <c:v>4.0</c:v>
                </c:pt>
                <c:pt idx="1694">
                  <c:v>4.0</c:v>
                </c:pt>
                <c:pt idx="1695">
                  <c:v>4.0</c:v>
                </c:pt>
                <c:pt idx="1696">
                  <c:v>4.0</c:v>
                </c:pt>
                <c:pt idx="1697">
                  <c:v>4.0</c:v>
                </c:pt>
                <c:pt idx="1698">
                  <c:v>4.0</c:v>
                </c:pt>
                <c:pt idx="1699">
                  <c:v>4.0</c:v>
                </c:pt>
                <c:pt idx="1700">
                  <c:v>4.0</c:v>
                </c:pt>
                <c:pt idx="1701">
                  <c:v>4.0</c:v>
                </c:pt>
                <c:pt idx="1702">
                  <c:v>4.0</c:v>
                </c:pt>
                <c:pt idx="1703">
                  <c:v>4.0</c:v>
                </c:pt>
                <c:pt idx="1704">
                  <c:v>4.0</c:v>
                </c:pt>
                <c:pt idx="1705">
                  <c:v>4.0</c:v>
                </c:pt>
                <c:pt idx="1706">
                  <c:v>4.0</c:v>
                </c:pt>
                <c:pt idx="1707">
                  <c:v>4.0</c:v>
                </c:pt>
                <c:pt idx="1708">
                  <c:v>4.0</c:v>
                </c:pt>
                <c:pt idx="1709">
                  <c:v>4.0</c:v>
                </c:pt>
                <c:pt idx="1710">
                  <c:v>4.0</c:v>
                </c:pt>
                <c:pt idx="1711">
                  <c:v>4.0</c:v>
                </c:pt>
                <c:pt idx="1712">
                  <c:v>4.0</c:v>
                </c:pt>
                <c:pt idx="1713">
                  <c:v>4.0</c:v>
                </c:pt>
                <c:pt idx="1714">
                  <c:v>4.0</c:v>
                </c:pt>
                <c:pt idx="1715">
                  <c:v>4.0</c:v>
                </c:pt>
                <c:pt idx="1716">
                  <c:v>4.0</c:v>
                </c:pt>
                <c:pt idx="1717">
                  <c:v>4.0</c:v>
                </c:pt>
                <c:pt idx="1718">
                  <c:v>4.0</c:v>
                </c:pt>
                <c:pt idx="1719">
                  <c:v>4.0</c:v>
                </c:pt>
                <c:pt idx="1720">
                  <c:v>4.0</c:v>
                </c:pt>
                <c:pt idx="1721">
                  <c:v>4.0</c:v>
                </c:pt>
                <c:pt idx="1722">
                  <c:v>4.0</c:v>
                </c:pt>
                <c:pt idx="1723">
                  <c:v>4.0</c:v>
                </c:pt>
                <c:pt idx="1724">
                  <c:v>4.0</c:v>
                </c:pt>
                <c:pt idx="1725">
                  <c:v>4.0</c:v>
                </c:pt>
                <c:pt idx="1726">
                  <c:v>4.0</c:v>
                </c:pt>
                <c:pt idx="1727">
                  <c:v>4.0</c:v>
                </c:pt>
                <c:pt idx="1728">
                  <c:v>4.0</c:v>
                </c:pt>
                <c:pt idx="1729">
                  <c:v>3.0</c:v>
                </c:pt>
                <c:pt idx="1730">
                  <c:v>4.0</c:v>
                </c:pt>
                <c:pt idx="1731">
                  <c:v>4.0</c:v>
                </c:pt>
                <c:pt idx="1732">
                  <c:v>4.0</c:v>
                </c:pt>
                <c:pt idx="1733">
                  <c:v>4.0</c:v>
                </c:pt>
                <c:pt idx="1734">
                  <c:v>4.0</c:v>
                </c:pt>
                <c:pt idx="1735">
                  <c:v>4.0</c:v>
                </c:pt>
                <c:pt idx="1736">
                  <c:v>4.0</c:v>
                </c:pt>
                <c:pt idx="1737">
                  <c:v>4.0</c:v>
                </c:pt>
                <c:pt idx="1738">
                  <c:v>3.0</c:v>
                </c:pt>
                <c:pt idx="1739">
                  <c:v>4.0</c:v>
                </c:pt>
                <c:pt idx="1740">
                  <c:v>3.0</c:v>
                </c:pt>
                <c:pt idx="1741">
                  <c:v>4.0</c:v>
                </c:pt>
                <c:pt idx="1742">
                  <c:v>4.0</c:v>
                </c:pt>
                <c:pt idx="1743">
                  <c:v>4.0</c:v>
                </c:pt>
                <c:pt idx="1744">
                  <c:v>4.0</c:v>
                </c:pt>
                <c:pt idx="1745">
                  <c:v>4.0</c:v>
                </c:pt>
                <c:pt idx="1746">
                  <c:v>4.0</c:v>
                </c:pt>
                <c:pt idx="1747">
                  <c:v>4.0</c:v>
                </c:pt>
                <c:pt idx="1748">
                  <c:v>4.0</c:v>
                </c:pt>
                <c:pt idx="1749">
                  <c:v>4.0</c:v>
                </c:pt>
                <c:pt idx="1750">
                  <c:v>4.0</c:v>
                </c:pt>
                <c:pt idx="1751">
                  <c:v>4.0</c:v>
                </c:pt>
                <c:pt idx="1752">
                  <c:v>4.0</c:v>
                </c:pt>
                <c:pt idx="1753">
                  <c:v>4.0</c:v>
                </c:pt>
                <c:pt idx="1754">
                  <c:v>4.0</c:v>
                </c:pt>
                <c:pt idx="1755">
                  <c:v>4.0</c:v>
                </c:pt>
                <c:pt idx="1756">
                  <c:v>4.0</c:v>
                </c:pt>
                <c:pt idx="1757">
                  <c:v>4.0</c:v>
                </c:pt>
                <c:pt idx="1758">
                  <c:v>4.0</c:v>
                </c:pt>
                <c:pt idx="1759">
                  <c:v>4.0</c:v>
                </c:pt>
                <c:pt idx="1760">
                  <c:v>4.0</c:v>
                </c:pt>
                <c:pt idx="1761">
                  <c:v>4.0</c:v>
                </c:pt>
                <c:pt idx="1762">
                  <c:v>4.0</c:v>
                </c:pt>
                <c:pt idx="1763">
                  <c:v>4.0</c:v>
                </c:pt>
                <c:pt idx="1764">
                  <c:v>4.0</c:v>
                </c:pt>
                <c:pt idx="1765">
                  <c:v>4.0</c:v>
                </c:pt>
                <c:pt idx="1766">
                  <c:v>4.0</c:v>
                </c:pt>
                <c:pt idx="1767">
                  <c:v>4.0</c:v>
                </c:pt>
                <c:pt idx="1768">
                  <c:v>4.0</c:v>
                </c:pt>
                <c:pt idx="1769">
                  <c:v>4.0</c:v>
                </c:pt>
                <c:pt idx="1770">
                  <c:v>4.0</c:v>
                </c:pt>
                <c:pt idx="1771">
                  <c:v>4.0</c:v>
                </c:pt>
                <c:pt idx="1772">
                  <c:v>4.0</c:v>
                </c:pt>
                <c:pt idx="1773">
                  <c:v>4.0</c:v>
                </c:pt>
                <c:pt idx="1774">
                  <c:v>4.0</c:v>
                </c:pt>
                <c:pt idx="1775">
                  <c:v>4.0</c:v>
                </c:pt>
                <c:pt idx="1776">
                  <c:v>4.0</c:v>
                </c:pt>
                <c:pt idx="1777">
                  <c:v>4.0</c:v>
                </c:pt>
                <c:pt idx="1778">
                  <c:v>4.0</c:v>
                </c:pt>
                <c:pt idx="1779">
                  <c:v>4.0</c:v>
                </c:pt>
                <c:pt idx="1780">
                  <c:v>4.0</c:v>
                </c:pt>
                <c:pt idx="1781">
                  <c:v>4.0</c:v>
                </c:pt>
                <c:pt idx="1782">
                  <c:v>4.0</c:v>
                </c:pt>
                <c:pt idx="1783">
                  <c:v>4.0</c:v>
                </c:pt>
                <c:pt idx="1784">
                  <c:v>4.0</c:v>
                </c:pt>
                <c:pt idx="1785">
                  <c:v>4.0</c:v>
                </c:pt>
                <c:pt idx="1786">
                  <c:v>4.0</c:v>
                </c:pt>
                <c:pt idx="1787">
                  <c:v>4.0</c:v>
                </c:pt>
                <c:pt idx="1788">
                  <c:v>4.0</c:v>
                </c:pt>
                <c:pt idx="1789">
                  <c:v>4.0</c:v>
                </c:pt>
                <c:pt idx="1790">
                  <c:v>4.0</c:v>
                </c:pt>
                <c:pt idx="1791">
                  <c:v>4.0</c:v>
                </c:pt>
                <c:pt idx="1792">
                  <c:v>4.0</c:v>
                </c:pt>
                <c:pt idx="1793">
                  <c:v>4.0</c:v>
                </c:pt>
                <c:pt idx="1794">
                  <c:v>3.0</c:v>
                </c:pt>
                <c:pt idx="1795">
                  <c:v>3.0</c:v>
                </c:pt>
                <c:pt idx="1796">
                  <c:v>4.0</c:v>
                </c:pt>
                <c:pt idx="1797">
                  <c:v>4.0</c:v>
                </c:pt>
                <c:pt idx="1798">
                  <c:v>4.0</c:v>
                </c:pt>
                <c:pt idx="1799">
                  <c:v>4.0</c:v>
                </c:pt>
                <c:pt idx="1800">
                  <c:v>4.0</c:v>
                </c:pt>
                <c:pt idx="1801">
                  <c:v>4.0</c:v>
                </c:pt>
                <c:pt idx="1802">
                  <c:v>4.0</c:v>
                </c:pt>
                <c:pt idx="1803">
                  <c:v>4.0</c:v>
                </c:pt>
                <c:pt idx="1804">
                  <c:v>4.0</c:v>
                </c:pt>
                <c:pt idx="1805">
                  <c:v>4.0</c:v>
                </c:pt>
                <c:pt idx="1806">
                  <c:v>4.0</c:v>
                </c:pt>
                <c:pt idx="1807">
                  <c:v>4.0</c:v>
                </c:pt>
                <c:pt idx="1808">
                  <c:v>4.0</c:v>
                </c:pt>
                <c:pt idx="1809">
                  <c:v>4.0</c:v>
                </c:pt>
                <c:pt idx="1810">
                  <c:v>4.0</c:v>
                </c:pt>
                <c:pt idx="1811">
                  <c:v>4.0</c:v>
                </c:pt>
                <c:pt idx="1812">
                  <c:v>4.0</c:v>
                </c:pt>
                <c:pt idx="1813">
                  <c:v>4.0</c:v>
                </c:pt>
                <c:pt idx="1814">
                  <c:v>4.0</c:v>
                </c:pt>
                <c:pt idx="1815">
                  <c:v>4.0</c:v>
                </c:pt>
                <c:pt idx="1816">
                  <c:v>4.0</c:v>
                </c:pt>
                <c:pt idx="1817">
                  <c:v>3.0</c:v>
                </c:pt>
                <c:pt idx="1818">
                  <c:v>3.0</c:v>
                </c:pt>
                <c:pt idx="1819">
                  <c:v>3.0</c:v>
                </c:pt>
                <c:pt idx="1820">
                  <c:v>3.0</c:v>
                </c:pt>
                <c:pt idx="1821">
                  <c:v>3.0</c:v>
                </c:pt>
                <c:pt idx="1822">
                  <c:v>3.0</c:v>
                </c:pt>
                <c:pt idx="1823">
                  <c:v>3.0</c:v>
                </c:pt>
                <c:pt idx="1824">
                  <c:v>3.0</c:v>
                </c:pt>
                <c:pt idx="1825">
                  <c:v>3.0</c:v>
                </c:pt>
                <c:pt idx="1826">
                  <c:v>3.0</c:v>
                </c:pt>
                <c:pt idx="1827">
                  <c:v>3.0</c:v>
                </c:pt>
                <c:pt idx="1828">
                  <c:v>4.0</c:v>
                </c:pt>
                <c:pt idx="1829">
                  <c:v>4.0</c:v>
                </c:pt>
                <c:pt idx="1830">
                  <c:v>4.0</c:v>
                </c:pt>
                <c:pt idx="1831">
                  <c:v>4.0</c:v>
                </c:pt>
                <c:pt idx="1832">
                  <c:v>4.0</c:v>
                </c:pt>
                <c:pt idx="1833">
                  <c:v>4.0</c:v>
                </c:pt>
                <c:pt idx="1834">
                  <c:v>4.0</c:v>
                </c:pt>
                <c:pt idx="1835">
                  <c:v>4.0</c:v>
                </c:pt>
                <c:pt idx="1836">
                  <c:v>4.0</c:v>
                </c:pt>
                <c:pt idx="1837">
                  <c:v>4.0</c:v>
                </c:pt>
                <c:pt idx="1838">
                  <c:v>4.0</c:v>
                </c:pt>
                <c:pt idx="1839">
                  <c:v>4.0</c:v>
                </c:pt>
                <c:pt idx="1840">
                  <c:v>4.0</c:v>
                </c:pt>
                <c:pt idx="1841">
                  <c:v>3.0</c:v>
                </c:pt>
                <c:pt idx="1842">
                  <c:v>4.0</c:v>
                </c:pt>
                <c:pt idx="1843">
                  <c:v>4.0</c:v>
                </c:pt>
                <c:pt idx="1844">
                  <c:v>4.0</c:v>
                </c:pt>
                <c:pt idx="1845">
                  <c:v>4.0</c:v>
                </c:pt>
                <c:pt idx="1846">
                  <c:v>4.0</c:v>
                </c:pt>
                <c:pt idx="1847">
                  <c:v>4.0</c:v>
                </c:pt>
                <c:pt idx="1848">
                  <c:v>4.0</c:v>
                </c:pt>
                <c:pt idx="1849">
                  <c:v>4.0</c:v>
                </c:pt>
                <c:pt idx="1850">
                  <c:v>4.0</c:v>
                </c:pt>
                <c:pt idx="1851">
                  <c:v>4.0</c:v>
                </c:pt>
                <c:pt idx="1852">
                  <c:v>4.0</c:v>
                </c:pt>
                <c:pt idx="1853">
                  <c:v>4.0</c:v>
                </c:pt>
                <c:pt idx="1854">
                  <c:v>4.0</c:v>
                </c:pt>
                <c:pt idx="1855">
                  <c:v>4.0</c:v>
                </c:pt>
                <c:pt idx="1856">
                  <c:v>4.0</c:v>
                </c:pt>
                <c:pt idx="1857">
                  <c:v>4.0</c:v>
                </c:pt>
                <c:pt idx="1858">
                  <c:v>4.0</c:v>
                </c:pt>
                <c:pt idx="1859">
                  <c:v>4.0</c:v>
                </c:pt>
                <c:pt idx="1860">
                  <c:v>4.0</c:v>
                </c:pt>
                <c:pt idx="1861">
                  <c:v>4.0</c:v>
                </c:pt>
                <c:pt idx="1862">
                  <c:v>4.0</c:v>
                </c:pt>
                <c:pt idx="1863">
                  <c:v>4.0</c:v>
                </c:pt>
                <c:pt idx="1864">
                  <c:v>4.0</c:v>
                </c:pt>
                <c:pt idx="1865">
                  <c:v>4.0</c:v>
                </c:pt>
                <c:pt idx="1866">
                  <c:v>4.0</c:v>
                </c:pt>
                <c:pt idx="1867">
                  <c:v>4.0</c:v>
                </c:pt>
                <c:pt idx="1868">
                  <c:v>4.0</c:v>
                </c:pt>
                <c:pt idx="1869">
                  <c:v>4.0</c:v>
                </c:pt>
                <c:pt idx="1870">
                  <c:v>4.0</c:v>
                </c:pt>
                <c:pt idx="1871">
                  <c:v>4.0</c:v>
                </c:pt>
                <c:pt idx="1872">
                  <c:v>4.0</c:v>
                </c:pt>
                <c:pt idx="1873">
                  <c:v>4.0</c:v>
                </c:pt>
                <c:pt idx="1874">
                  <c:v>4.0</c:v>
                </c:pt>
                <c:pt idx="1875">
                  <c:v>4.0</c:v>
                </c:pt>
                <c:pt idx="1876">
                  <c:v>4.0</c:v>
                </c:pt>
                <c:pt idx="1877">
                  <c:v>4.0</c:v>
                </c:pt>
                <c:pt idx="1878">
                  <c:v>4.0</c:v>
                </c:pt>
                <c:pt idx="1879">
                  <c:v>4.0</c:v>
                </c:pt>
                <c:pt idx="1880">
                  <c:v>4.0</c:v>
                </c:pt>
                <c:pt idx="1881">
                  <c:v>4.0</c:v>
                </c:pt>
                <c:pt idx="1882">
                  <c:v>4.0</c:v>
                </c:pt>
                <c:pt idx="1883">
                  <c:v>4.0</c:v>
                </c:pt>
                <c:pt idx="1884">
                  <c:v>4.0</c:v>
                </c:pt>
                <c:pt idx="1885">
                  <c:v>4.0</c:v>
                </c:pt>
                <c:pt idx="1886">
                  <c:v>4.0</c:v>
                </c:pt>
                <c:pt idx="1887">
                  <c:v>4.0</c:v>
                </c:pt>
                <c:pt idx="1888">
                  <c:v>4.0</c:v>
                </c:pt>
                <c:pt idx="1889">
                  <c:v>4.0</c:v>
                </c:pt>
                <c:pt idx="1890">
                  <c:v>4.0</c:v>
                </c:pt>
                <c:pt idx="1891">
                  <c:v>4.0</c:v>
                </c:pt>
                <c:pt idx="1892">
                  <c:v>4.0</c:v>
                </c:pt>
                <c:pt idx="1893">
                  <c:v>4.0</c:v>
                </c:pt>
                <c:pt idx="1894">
                  <c:v>4.0</c:v>
                </c:pt>
                <c:pt idx="1895">
                  <c:v>4.0</c:v>
                </c:pt>
                <c:pt idx="1896">
                  <c:v>4.0</c:v>
                </c:pt>
                <c:pt idx="1897">
                  <c:v>4.0</c:v>
                </c:pt>
                <c:pt idx="1898">
                  <c:v>4.0</c:v>
                </c:pt>
                <c:pt idx="1899">
                  <c:v>4.0</c:v>
                </c:pt>
                <c:pt idx="1900">
                  <c:v>4.0</c:v>
                </c:pt>
                <c:pt idx="1901">
                  <c:v>4.0</c:v>
                </c:pt>
                <c:pt idx="1902">
                  <c:v>4.0</c:v>
                </c:pt>
                <c:pt idx="1903">
                  <c:v>4.0</c:v>
                </c:pt>
                <c:pt idx="1904">
                  <c:v>4.0</c:v>
                </c:pt>
                <c:pt idx="1905">
                  <c:v>4.0</c:v>
                </c:pt>
                <c:pt idx="1906">
                  <c:v>4.0</c:v>
                </c:pt>
                <c:pt idx="1907">
                  <c:v>4.0</c:v>
                </c:pt>
                <c:pt idx="1908">
                  <c:v>4.0</c:v>
                </c:pt>
                <c:pt idx="1909">
                  <c:v>4.0</c:v>
                </c:pt>
                <c:pt idx="1910">
                  <c:v>4.0</c:v>
                </c:pt>
                <c:pt idx="1911">
                  <c:v>4.0</c:v>
                </c:pt>
                <c:pt idx="1912">
                  <c:v>4.0</c:v>
                </c:pt>
                <c:pt idx="1913">
                  <c:v>4.0</c:v>
                </c:pt>
                <c:pt idx="1914">
                  <c:v>4.0</c:v>
                </c:pt>
                <c:pt idx="1915">
                  <c:v>4.0</c:v>
                </c:pt>
                <c:pt idx="1916">
                  <c:v>4.0</c:v>
                </c:pt>
                <c:pt idx="1917">
                  <c:v>4.0</c:v>
                </c:pt>
                <c:pt idx="1918">
                  <c:v>4.0</c:v>
                </c:pt>
                <c:pt idx="1919">
                  <c:v>3.0</c:v>
                </c:pt>
                <c:pt idx="1920">
                  <c:v>4.0</c:v>
                </c:pt>
                <c:pt idx="1921">
                  <c:v>4.0</c:v>
                </c:pt>
                <c:pt idx="1922">
                  <c:v>4.0</c:v>
                </c:pt>
                <c:pt idx="1923">
                  <c:v>4.0</c:v>
                </c:pt>
                <c:pt idx="1924">
                  <c:v>4.0</c:v>
                </c:pt>
                <c:pt idx="1925">
                  <c:v>4.0</c:v>
                </c:pt>
                <c:pt idx="1926">
                  <c:v>4.0</c:v>
                </c:pt>
                <c:pt idx="1927">
                  <c:v>4.0</c:v>
                </c:pt>
                <c:pt idx="1928">
                  <c:v>4.0</c:v>
                </c:pt>
                <c:pt idx="1929">
                  <c:v>4.0</c:v>
                </c:pt>
                <c:pt idx="1930">
                  <c:v>4.0</c:v>
                </c:pt>
                <c:pt idx="1931">
                  <c:v>4.0</c:v>
                </c:pt>
                <c:pt idx="1932">
                  <c:v>4.0</c:v>
                </c:pt>
                <c:pt idx="1933">
                  <c:v>4.0</c:v>
                </c:pt>
                <c:pt idx="1934">
                  <c:v>4.0</c:v>
                </c:pt>
                <c:pt idx="1935">
                  <c:v>4.0</c:v>
                </c:pt>
                <c:pt idx="1936">
                  <c:v>4.0</c:v>
                </c:pt>
                <c:pt idx="1937">
                  <c:v>4.0</c:v>
                </c:pt>
                <c:pt idx="1938">
                  <c:v>4.0</c:v>
                </c:pt>
                <c:pt idx="1939">
                  <c:v>4.0</c:v>
                </c:pt>
                <c:pt idx="1940">
                  <c:v>4.0</c:v>
                </c:pt>
                <c:pt idx="1941">
                  <c:v>4.0</c:v>
                </c:pt>
                <c:pt idx="1942">
                  <c:v>4.0</c:v>
                </c:pt>
                <c:pt idx="1943">
                  <c:v>4.0</c:v>
                </c:pt>
                <c:pt idx="1944">
                  <c:v>4.0</c:v>
                </c:pt>
                <c:pt idx="1945">
                  <c:v>4.0</c:v>
                </c:pt>
                <c:pt idx="1946">
                  <c:v>4.0</c:v>
                </c:pt>
                <c:pt idx="1947">
                  <c:v>4.0</c:v>
                </c:pt>
                <c:pt idx="1948">
                  <c:v>4.0</c:v>
                </c:pt>
                <c:pt idx="1949">
                  <c:v>4.0</c:v>
                </c:pt>
                <c:pt idx="1950">
                  <c:v>4.0</c:v>
                </c:pt>
                <c:pt idx="1951">
                  <c:v>4.0</c:v>
                </c:pt>
                <c:pt idx="1952">
                  <c:v>4.0</c:v>
                </c:pt>
                <c:pt idx="1953">
                  <c:v>4.0</c:v>
                </c:pt>
                <c:pt idx="1954">
                  <c:v>4.0</c:v>
                </c:pt>
                <c:pt idx="1955">
                  <c:v>4.0</c:v>
                </c:pt>
                <c:pt idx="1956">
                  <c:v>4.0</c:v>
                </c:pt>
                <c:pt idx="1957">
                  <c:v>4.0</c:v>
                </c:pt>
                <c:pt idx="1958">
                  <c:v>4.0</c:v>
                </c:pt>
                <c:pt idx="1959">
                  <c:v>4.0</c:v>
                </c:pt>
                <c:pt idx="1960">
                  <c:v>4.0</c:v>
                </c:pt>
                <c:pt idx="1961">
                  <c:v>4.0</c:v>
                </c:pt>
                <c:pt idx="1962">
                  <c:v>4.0</c:v>
                </c:pt>
                <c:pt idx="1963">
                  <c:v>4.0</c:v>
                </c:pt>
                <c:pt idx="1964">
                  <c:v>4.0</c:v>
                </c:pt>
                <c:pt idx="1965">
                  <c:v>4.0</c:v>
                </c:pt>
                <c:pt idx="1966">
                  <c:v>4.0</c:v>
                </c:pt>
                <c:pt idx="1967">
                  <c:v>4.0</c:v>
                </c:pt>
                <c:pt idx="1968">
                  <c:v>4.0</c:v>
                </c:pt>
                <c:pt idx="1969">
                  <c:v>3.0</c:v>
                </c:pt>
                <c:pt idx="1970">
                  <c:v>4.0</c:v>
                </c:pt>
                <c:pt idx="1971">
                  <c:v>4.0</c:v>
                </c:pt>
                <c:pt idx="1972">
                  <c:v>4.0</c:v>
                </c:pt>
                <c:pt idx="1973">
                  <c:v>4.0</c:v>
                </c:pt>
                <c:pt idx="1974">
                  <c:v>3.0</c:v>
                </c:pt>
                <c:pt idx="1975">
                  <c:v>4.0</c:v>
                </c:pt>
                <c:pt idx="1976">
                  <c:v>4.0</c:v>
                </c:pt>
                <c:pt idx="1977">
                  <c:v>4.0</c:v>
                </c:pt>
                <c:pt idx="1978">
                  <c:v>4.0</c:v>
                </c:pt>
                <c:pt idx="1979">
                  <c:v>4.0</c:v>
                </c:pt>
                <c:pt idx="1980">
                  <c:v>4.0</c:v>
                </c:pt>
                <c:pt idx="1981">
                  <c:v>3.0</c:v>
                </c:pt>
                <c:pt idx="1982">
                  <c:v>3.0</c:v>
                </c:pt>
                <c:pt idx="1983">
                  <c:v>3.0</c:v>
                </c:pt>
                <c:pt idx="1984">
                  <c:v>3.0</c:v>
                </c:pt>
                <c:pt idx="1985">
                  <c:v>3.0</c:v>
                </c:pt>
                <c:pt idx="1986">
                  <c:v>3.0</c:v>
                </c:pt>
                <c:pt idx="1987">
                  <c:v>3.0</c:v>
                </c:pt>
                <c:pt idx="1988">
                  <c:v>3.0</c:v>
                </c:pt>
                <c:pt idx="1989">
                  <c:v>4.0</c:v>
                </c:pt>
                <c:pt idx="1990">
                  <c:v>4.0</c:v>
                </c:pt>
                <c:pt idx="1991">
                  <c:v>3.0</c:v>
                </c:pt>
                <c:pt idx="1992">
                  <c:v>3.0</c:v>
                </c:pt>
                <c:pt idx="1993">
                  <c:v>3.0</c:v>
                </c:pt>
                <c:pt idx="1994">
                  <c:v>3.0</c:v>
                </c:pt>
                <c:pt idx="1995">
                  <c:v>3.0</c:v>
                </c:pt>
                <c:pt idx="1996">
                  <c:v>4.0</c:v>
                </c:pt>
                <c:pt idx="1997">
                  <c:v>3.0</c:v>
                </c:pt>
                <c:pt idx="1998">
                  <c:v>3.0</c:v>
                </c:pt>
                <c:pt idx="1999">
                  <c:v>3.0</c:v>
                </c:pt>
                <c:pt idx="2000">
                  <c:v>4.0</c:v>
                </c:pt>
                <c:pt idx="2001">
                  <c:v>3.0</c:v>
                </c:pt>
                <c:pt idx="2002">
                  <c:v>3.0</c:v>
                </c:pt>
                <c:pt idx="2003">
                  <c:v>3.0</c:v>
                </c:pt>
                <c:pt idx="2004">
                  <c:v>3.0</c:v>
                </c:pt>
                <c:pt idx="2005">
                  <c:v>3.0</c:v>
                </c:pt>
                <c:pt idx="2006">
                  <c:v>3.0</c:v>
                </c:pt>
                <c:pt idx="2007">
                  <c:v>4.0</c:v>
                </c:pt>
                <c:pt idx="2008">
                  <c:v>3.0</c:v>
                </c:pt>
                <c:pt idx="2009">
                  <c:v>3.0</c:v>
                </c:pt>
                <c:pt idx="2010">
                  <c:v>3.0</c:v>
                </c:pt>
                <c:pt idx="2011">
                  <c:v>3.0</c:v>
                </c:pt>
                <c:pt idx="2012">
                  <c:v>4.0</c:v>
                </c:pt>
                <c:pt idx="2013">
                  <c:v>4.0</c:v>
                </c:pt>
                <c:pt idx="2014">
                  <c:v>3.0</c:v>
                </c:pt>
                <c:pt idx="2015">
                  <c:v>4.0</c:v>
                </c:pt>
                <c:pt idx="2016">
                  <c:v>3.0</c:v>
                </c:pt>
                <c:pt idx="2017">
                  <c:v>3.0</c:v>
                </c:pt>
                <c:pt idx="2018">
                  <c:v>3.0</c:v>
                </c:pt>
                <c:pt idx="2019">
                  <c:v>3.0</c:v>
                </c:pt>
                <c:pt idx="2020">
                  <c:v>3.0</c:v>
                </c:pt>
                <c:pt idx="2021">
                  <c:v>3.0</c:v>
                </c:pt>
                <c:pt idx="2022">
                  <c:v>3.0</c:v>
                </c:pt>
                <c:pt idx="2023">
                  <c:v>3.0</c:v>
                </c:pt>
                <c:pt idx="2024">
                  <c:v>3.0</c:v>
                </c:pt>
                <c:pt idx="2025">
                  <c:v>3.0</c:v>
                </c:pt>
                <c:pt idx="2026">
                  <c:v>4.0</c:v>
                </c:pt>
                <c:pt idx="2027">
                  <c:v>3.0</c:v>
                </c:pt>
                <c:pt idx="2028">
                  <c:v>3.0</c:v>
                </c:pt>
                <c:pt idx="2029">
                  <c:v>4.0</c:v>
                </c:pt>
                <c:pt idx="2030">
                  <c:v>4.0</c:v>
                </c:pt>
                <c:pt idx="2031">
                  <c:v>3.0</c:v>
                </c:pt>
                <c:pt idx="2032">
                  <c:v>4.0</c:v>
                </c:pt>
                <c:pt idx="2033">
                  <c:v>3.0</c:v>
                </c:pt>
                <c:pt idx="2034">
                  <c:v>4.0</c:v>
                </c:pt>
                <c:pt idx="2035">
                  <c:v>3.0</c:v>
                </c:pt>
                <c:pt idx="2036">
                  <c:v>4.0</c:v>
                </c:pt>
                <c:pt idx="2037">
                  <c:v>3.0</c:v>
                </c:pt>
                <c:pt idx="2038">
                  <c:v>3.0</c:v>
                </c:pt>
                <c:pt idx="2039">
                  <c:v>3.0</c:v>
                </c:pt>
                <c:pt idx="2040">
                  <c:v>4.0</c:v>
                </c:pt>
                <c:pt idx="2041">
                  <c:v>4.0</c:v>
                </c:pt>
                <c:pt idx="2042">
                  <c:v>4.0</c:v>
                </c:pt>
                <c:pt idx="2043">
                  <c:v>4.0</c:v>
                </c:pt>
                <c:pt idx="2044">
                  <c:v>4.0</c:v>
                </c:pt>
                <c:pt idx="2045">
                  <c:v>4.0</c:v>
                </c:pt>
                <c:pt idx="2046">
                  <c:v>4.0</c:v>
                </c:pt>
                <c:pt idx="2047">
                  <c:v>3.0</c:v>
                </c:pt>
              </c:numCache>
            </c:numRef>
          </c:xVal>
          <c:yVal>
            <c:numRef>
              <c:f>Sheet1!$R$1:$R$2048</c:f>
              <c:numCache>
                <c:formatCode>General</c:formatCode>
                <c:ptCount val="2048"/>
                <c:pt idx="0">
                  <c:v>1643.46144819</c:v>
                </c:pt>
                <c:pt idx="1">
                  <c:v>1644.61752915</c:v>
                </c:pt>
                <c:pt idx="2">
                  <c:v>1644.63642812</c:v>
                </c:pt>
                <c:pt idx="3">
                  <c:v>1645.8102901</c:v>
                </c:pt>
                <c:pt idx="4">
                  <c:v>1646.86794615</c:v>
                </c:pt>
                <c:pt idx="5">
                  <c:v>1648.03082204</c:v>
                </c:pt>
                <c:pt idx="6">
                  <c:v>1649.20800519</c:v>
                </c:pt>
                <c:pt idx="7">
                  <c:v>1649.14207101</c:v>
                </c:pt>
                <c:pt idx="8">
                  <c:v>1650.4822681</c:v>
                </c:pt>
                <c:pt idx="9">
                  <c:v>1651.56384921</c:v>
                </c:pt>
                <c:pt idx="10">
                  <c:v>1652.76377702</c:v>
                </c:pt>
                <c:pt idx="11">
                  <c:v>1652.91291404</c:v>
                </c:pt>
                <c:pt idx="12">
                  <c:v>1654.1045022</c:v>
                </c:pt>
                <c:pt idx="13">
                  <c:v>1655.35192418</c:v>
                </c:pt>
                <c:pt idx="14">
                  <c:v>1662.75663304</c:v>
                </c:pt>
                <c:pt idx="15">
                  <c:v>1662.8181572</c:v>
                </c:pt>
                <c:pt idx="16">
                  <c:v>1663.88205814</c:v>
                </c:pt>
                <c:pt idx="17">
                  <c:v>1661.58537817</c:v>
                </c:pt>
                <c:pt idx="18">
                  <c:v>1660.32034802</c:v>
                </c:pt>
                <c:pt idx="19">
                  <c:v>1659.07421207</c:v>
                </c:pt>
                <c:pt idx="20">
                  <c:v>1656.70783305</c:v>
                </c:pt>
                <c:pt idx="21">
                  <c:v>1657.88928103</c:v>
                </c:pt>
                <c:pt idx="22">
                  <c:v>1657.13703918</c:v>
                </c:pt>
                <c:pt idx="23">
                  <c:v>723.138899088</c:v>
                </c:pt>
                <c:pt idx="24">
                  <c:v>723.194872141</c:v>
                </c:pt>
                <c:pt idx="25">
                  <c:v>723.080327988</c:v>
                </c:pt>
                <c:pt idx="26">
                  <c:v>723.1355171199997</c:v>
                </c:pt>
                <c:pt idx="27">
                  <c:v>723.0222351549995</c:v>
                </c:pt>
                <c:pt idx="28">
                  <c:v>723.079370022</c:v>
                </c:pt>
                <c:pt idx="29">
                  <c:v>723.0031671519996</c:v>
                </c:pt>
                <c:pt idx="30">
                  <c:v>722.951770067</c:v>
                </c:pt>
                <c:pt idx="31">
                  <c:v>723.2571580409997</c:v>
                </c:pt>
                <c:pt idx="32">
                  <c:v>1671.90808916</c:v>
                </c:pt>
                <c:pt idx="33">
                  <c:v>1671.97571611</c:v>
                </c:pt>
                <c:pt idx="34">
                  <c:v>723.2566750049997</c:v>
                </c:pt>
                <c:pt idx="35">
                  <c:v>1673.04232502</c:v>
                </c:pt>
                <c:pt idx="36">
                  <c:v>723.19413209</c:v>
                </c:pt>
                <c:pt idx="37">
                  <c:v>1674.15651798</c:v>
                </c:pt>
                <c:pt idx="38">
                  <c:v>1675.2453742</c:v>
                </c:pt>
                <c:pt idx="39">
                  <c:v>1675.30621004</c:v>
                </c:pt>
                <c:pt idx="40">
                  <c:v>1676.41818905</c:v>
                </c:pt>
                <c:pt idx="41">
                  <c:v>1677.48762608</c:v>
                </c:pt>
                <c:pt idx="42">
                  <c:v>1678.58781099</c:v>
                </c:pt>
                <c:pt idx="43">
                  <c:v>1678.6241951</c:v>
                </c:pt>
                <c:pt idx="44">
                  <c:v>1679.7558701</c:v>
                </c:pt>
                <c:pt idx="45">
                  <c:v>1680.79870415</c:v>
                </c:pt>
                <c:pt idx="46">
                  <c:v>1687.11373615</c:v>
                </c:pt>
                <c:pt idx="47">
                  <c:v>728.3699781889997</c:v>
                </c:pt>
                <c:pt idx="48">
                  <c:v>1687.12640715</c:v>
                </c:pt>
                <c:pt idx="49">
                  <c:v>1716.78276801</c:v>
                </c:pt>
                <c:pt idx="50">
                  <c:v>728.4049601549997</c:v>
                </c:pt>
                <c:pt idx="51">
                  <c:v>728.0677280429996</c:v>
                </c:pt>
                <c:pt idx="52">
                  <c:v>728.11423707</c:v>
                </c:pt>
                <c:pt idx="53">
                  <c:v>728.118724108</c:v>
                </c:pt>
                <c:pt idx="54">
                  <c:v>728.190901041</c:v>
                </c:pt>
                <c:pt idx="55">
                  <c:v>728.226103067</c:v>
                </c:pt>
                <c:pt idx="56">
                  <c:v>728.239308119</c:v>
                </c:pt>
                <c:pt idx="57">
                  <c:v>728.274659157</c:v>
                </c:pt>
                <c:pt idx="58">
                  <c:v>728.29247117</c:v>
                </c:pt>
                <c:pt idx="59">
                  <c:v>749.491202116</c:v>
                </c:pt>
                <c:pt idx="60">
                  <c:v>725.976108074</c:v>
                </c:pt>
                <c:pt idx="61">
                  <c:v>734.157354116</c:v>
                </c:pt>
                <c:pt idx="62">
                  <c:v>734.216080189</c:v>
                </c:pt>
                <c:pt idx="63">
                  <c:v>734.04342103</c:v>
                </c:pt>
                <c:pt idx="64">
                  <c:v>734.093933105</c:v>
                </c:pt>
                <c:pt idx="65">
                  <c:v>734.0091621879997</c:v>
                </c:pt>
                <c:pt idx="66">
                  <c:v>735.104266167</c:v>
                </c:pt>
                <c:pt idx="67">
                  <c:v>732.0206270219996</c:v>
                </c:pt>
                <c:pt idx="68">
                  <c:v>732.080792189</c:v>
                </c:pt>
                <c:pt idx="69">
                  <c:v>734.798035145</c:v>
                </c:pt>
                <c:pt idx="70">
                  <c:v>740.531483173</c:v>
                </c:pt>
                <c:pt idx="71">
                  <c:v>731.834700108</c:v>
                </c:pt>
                <c:pt idx="72">
                  <c:v>731.767311096</c:v>
                </c:pt>
                <c:pt idx="73">
                  <c:v>734.575187206</c:v>
                </c:pt>
                <c:pt idx="74">
                  <c:v>751.8408551219997</c:v>
                </c:pt>
                <c:pt idx="75">
                  <c:v>727.523290157</c:v>
                </c:pt>
                <c:pt idx="76">
                  <c:v>734.391709089</c:v>
                </c:pt>
                <c:pt idx="77">
                  <c:v>733.574333191</c:v>
                </c:pt>
                <c:pt idx="78">
                  <c:v>733.6105251309997</c:v>
                </c:pt>
                <c:pt idx="79">
                  <c:v>734.3456530569997</c:v>
                </c:pt>
                <c:pt idx="80">
                  <c:v>734.270063162</c:v>
                </c:pt>
                <c:pt idx="81">
                  <c:v>725.3716161249993</c:v>
                </c:pt>
                <c:pt idx="82">
                  <c:v>734.270779133</c:v>
                </c:pt>
                <c:pt idx="83">
                  <c:v>734.201457024</c:v>
                </c:pt>
                <c:pt idx="84">
                  <c:v>734.1224691869996</c:v>
                </c:pt>
                <c:pt idx="85">
                  <c:v>734.0696940419997</c:v>
                </c:pt>
                <c:pt idx="86">
                  <c:v>727.0169951919995</c:v>
                </c:pt>
                <c:pt idx="87">
                  <c:v>727.078963041</c:v>
                </c:pt>
                <c:pt idx="88">
                  <c:v>726.9561181069994</c:v>
                </c:pt>
                <c:pt idx="89">
                  <c:v>726.963041067</c:v>
                </c:pt>
                <c:pt idx="90">
                  <c:v>726.8686110969996</c:v>
                </c:pt>
                <c:pt idx="91">
                  <c:v>726.8695180419996</c:v>
                </c:pt>
                <c:pt idx="92">
                  <c:v>726.777867079</c:v>
                </c:pt>
                <c:pt idx="93">
                  <c:v>726.779826164</c:v>
                </c:pt>
                <c:pt idx="94">
                  <c:v>739.988922119</c:v>
                </c:pt>
                <c:pt idx="95">
                  <c:v>727.087274075</c:v>
                </c:pt>
                <c:pt idx="96">
                  <c:v>727.175041199</c:v>
                </c:pt>
                <c:pt idx="97">
                  <c:v>728.064763069</c:v>
                </c:pt>
                <c:pt idx="98">
                  <c:v>735.139111042</c:v>
                </c:pt>
                <c:pt idx="99">
                  <c:v>728.477638006</c:v>
                </c:pt>
                <c:pt idx="100">
                  <c:v>728.8261120319995</c:v>
                </c:pt>
                <c:pt idx="101">
                  <c:v>730.789252996</c:v>
                </c:pt>
                <c:pt idx="102">
                  <c:v>732.370738029</c:v>
                </c:pt>
                <c:pt idx="103">
                  <c:v>732.949330091</c:v>
                </c:pt>
                <c:pt idx="104">
                  <c:v>735.479583025</c:v>
                </c:pt>
                <c:pt idx="105">
                  <c:v>729.543761015</c:v>
                </c:pt>
                <c:pt idx="106">
                  <c:v>735.580552101</c:v>
                </c:pt>
                <c:pt idx="107">
                  <c:v>726.6249661449997</c:v>
                </c:pt>
                <c:pt idx="108">
                  <c:v>736.2612240309996</c:v>
                </c:pt>
                <c:pt idx="109">
                  <c:v>723.592159986</c:v>
                </c:pt>
                <c:pt idx="110">
                  <c:v>736.193017006</c:v>
                </c:pt>
                <c:pt idx="111">
                  <c:v>736.05350399</c:v>
                </c:pt>
                <c:pt idx="112">
                  <c:v>736.073577166</c:v>
                </c:pt>
                <c:pt idx="113">
                  <c:v>736.1922860149997</c:v>
                </c:pt>
                <c:pt idx="114">
                  <c:v>735.995486975</c:v>
                </c:pt>
                <c:pt idx="115">
                  <c:v>740.786262989</c:v>
                </c:pt>
                <c:pt idx="116">
                  <c:v>726.501272202</c:v>
                </c:pt>
                <c:pt idx="117">
                  <c:v>726.5017480849997</c:v>
                </c:pt>
                <c:pt idx="118">
                  <c:v>726.5594241619997</c:v>
                </c:pt>
                <c:pt idx="119">
                  <c:v>726.5640130039997</c:v>
                </c:pt>
                <c:pt idx="120">
                  <c:v>726.623742104</c:v>
                </c:pt>
                <c:pt idx="121">
                  <c:v>741.0400931839995</c:v>
                </c:pt>
                <c:pt idx="122">
                  <c:v>731.14144516</c:v>
                </c:pt>
                <c:pt idx="123">
                  <c:v>732.29105401</c:v>
                </c:pt>
                <c:pt idx="124">
                  <c:v>732.343530178</c:v>
                </c:pt>
                <c:pt idx="125">
                  <c:v>732.620061159</c:v>
                </c:pt>
                <c:pt idx="126">
                  <c:v>732.574526072</c:v>
                </c:pt>
                <c:pt idx="127">
                  <c:v>732.683382034</c:v>
                </c:pt>
                <c:pt idx="128">
                  <c:v>732.627304077</c:v>
                </c:pt>
                <c:pt idx="129">
                  <c:v>725.8160781859995</c:v>
                </c:pt>
                <c:pt idx="130">
                  <c:v>732.736456156</c:v>
                </c:pt>
                <c:pt idx="131">
                  <c:v>732.793668985</c:v>
                </c:pt>
                <c:pt idx="132">
                  <c:v>732.7679071429997</c:v>
                </c:pt>
                <c:pt idx="133">
                  <c:v>732.8640151019995</c:v>
                </c:pt>
                <c:pt idx="134">
                  <c:v>732.830013037</c:v>
                </c:pt>
                <c:pt idx="135">
                  <c:v>737.462774038</c:v>
                </c:pt>
                <c:pt idx="136">
                  <c:v>724.5777421</c:v>
                </c:pt>
                <c:pt idx="137">
                  <c:v>737.775354147</c:v>
                </c:pt>
                <c:pt idx="138">
                  <c:v>737.786692142</c:v>
                </c:pt>
                <c:pt idx="139">
                  <c:v>740.219403982</c:v>
                </c:pt>
                <c:pt idx="140">
                  <c:v>740.3390531539997</c:v>
                </c:pt>
                <c:pt idx="141">
                  <c:v>753.222414017</c:v>
                </c:pt>
                <c:pt idx="142">
                  <c:v>731.6564621929994</c:v>
                </c:pt>
                <c:pt idx="143">
                  <c:v>731.598735094</c:v>
                </c:pt>
                <c:pt idx="144">
                  <c:v>731.5399889949997</c:v>
                </c:pt>
                <c:pt idx="145">
                  <c:v>733.9562621119992</c:v>
                </c:pt>
                <c:pt idx="146">
                  <c:v>741.1662940979996</c:v>
                </c:pt>
                <c:pt idx="147">
                  <c:v>731.625874996</c:v>
                </c:pt>
                <c:pt idx="148">
                  <c:v>740.983834028</c:v>
                </c:pt>
                <c:pt idx="149">
                  <c:v>749.78197813</c:v>
                </c:pt>
                <c:pt idx="150">
                  <c:v>742.127011061</c:v>
                </c:pt>
                <c:pt idx="151">
                  <c:v>738.1494681839995</c:v>
                </c:pt>
                <c:pt idx="152">
                  <c:v>725.684306145</c:v>
                </c:pt>
                <c:pt idx="153">
                  <c:v>734.338375092</c:v>
                </c:pt>
                <c:pt idx="154">
                  <c:v>723.4846131799999</c:v>
                </c:pt>
                <c:pt idx="155">
                  <c:v>723.4071691039992</c:v>
                </c:pt>
                <c:pt idx="156">
                  <c:v>727.7077291009997</c:v>
                </c:pt>
                <c:pt idx="157">
                  <c:v>723.3273570539997</c:v>
                </c:pt>
                <c:pt idx="158">
                  <c:v>740.562870979</c:v>
                </c:pt>
                <c:pt idx="159">
                  <c:v>739.685486078</c:v>
                </c:pt>
                <c:pt idx="160">
                  <c:v>723.406543016</c:v>
                </c:pt>
                <c:pt idx="161">
                  <c:v>727.90653801</c:v>
                </c:pt>
                <c:pt idx="162">
                  <c:v>723.329606056</c:v>
                </c:pt>
                <c:pt idx="163">
                  <c:v>738.682531118</c:v>
                </c:pt>
                <c:pt idx="164">
                  <c:v>730.627660036</c:v>
                </c:pt>
                <c:pt idx="165">
                  <c:v>730.576148987</c:v>
                </c:pt>
                <c:pt idx="166">
                  <c:v>730.570878029</c:v>
                </c:pt>
                <c:pt idx="167">
                  <c:v>730.5224180219997</c:v>
                </c:pt>
                <c:pt idx="168">
                  <c:v>730.520802975</c:v>
                </c:pt>
                <c:pt idx="169">
                  <c:v>730.410012007</c:v>
                </c:pt>
                <c:pt idx="170">
                  <c:v>729.2510499949997</c:v>
                </c:pt>
                <c:pt idx="171">
                  <c:v>729.3055641649995</c:v>
                </c:pt>
                <c:pt idx="172">
                  <c:v>729.193484068</c:v>
                </c:pt>
                <c:pt idx="173">
                  <c:v>729.250169039</c:v>
                </c:pt>
                <c:pt idx="174">
                  <c:v>729.135673046</c:v>
                </c:pt>
                <c:pt idx="175">
                  <c:v>729.192033052</c:v>
                </c:pt>
                <c:pt idx="176">
                  <c:v>729.046292067</c:v>
                </c:pt>
                <c:pt idx="177">
                  <c:v>729.13631916</c:v>
                </c:pt>
                <c:pt idx="178">
                  <c:v>728.9612641329992</c:v>
                </c:pt>
                <c:pt idx="179">
                  <c:v>729.032706022</c:v>
                </c:pt>
                <c:pt idx="180">
                  <c:v>740.415435076</c:v>
                </c:pt>
                <c:pt idx="181">
                  <c:v>737.11157608</c:v>
                </c:pt>
                <c:pt idx="182">
                  <c:v>728.8986690039997</c:v>
                </c:pt>
                <c:pt idx="183">
                  <c:v>728.82023406</c:v>
                </c:pt>
                <c:pt idx="184">
                  <c:v>739.873962164</c:v>
                </c:pt>
                <c:pt idx="185">
                  <c:v>728.907374144</c:v>
                </c:pt>
                <c:pt idx="186">
                  <c:v>728.4974741939997</c:v>
                </c:pt>
                <c:pt idx="187">
                  <c:v>737.222711086</c:v>
                </c:pt>
                <c:pt idx="188">
                  <c:v>728.768954039</c:v>
                </c:pt>
                <c:pt idx="189">
                  <c:v>728.6325659749997</c:v>
                </c:pt>
                <c:pt idx="190">
                  <c:v>740.4374861719997</c:v>
                </c:pt>
                <c:pt idx="191">
                  <c:v>740.3862681389996</c:v>
                </c:pt>
                <c:pt idx="192">
                  <c:v>732.133188009</c:v>
                </c:pt>
                <c:pt idx="193">
                  <c:v>732.0351610180001</c:v>
                </c:pt>
                <c:pt idx="194">
                  <c:v>731.0066080089997</c:v>
                </c:pt>
                <c:pt idx="195">
                  <c:v>727.471436024</c:v>
                </c:pt>
                <c:pt idx="196">
                  <c:v>740.0536890029997</c:v>
                </c:pt>
                <c:pt idx="197">
                  <c:v>740.2271261219994</c:v>
                </c:pt>
                <c:pt idx="198">
                  <c:v>740.279800177</c:v>
                </c:pt>
                <c:pt idx="199">
                  <c:v>740.27503705</c:v>
                </c:pt>
                <c:pt idx="200">
                  <c:v>731.454975128</c:v>
                </c:pt>
                <c:pt idx="201">
                  <c:v>731.266499996</c:v>
                </c:pt>
                <c:pt idx="202">
                  <c:v>725.3111691469996</c:v>
                </c:pt>
                <c:pt idx="203">
                  <c:v>753.162330151</c:v>
                </c:pt>
                <c:pt idx="204">
                  <c:v>732.823111057</c:v>
                </c:pt>
                <c:pt idx="205">
                  <c:v>729.7029290200001</c:v>
                </c:pt>
                <c:pt idx="206">
                  <c:v>732.1668419839997</c:v>
                </c:pt>
                <c:pt idx="207">
                  <c:v>732.821717978</c:v>
                </c:pt>
                <c:pt idx="208">
                  <c:v>724.6270999909997</c:v>
                </c:pt>
                <c:pt idx="209">
                  <c:v>744.732361078</c:v>
                </c:pt>
                <c:pt idx="210">
                  <c:v>728.001700163</c:v>
                </c:pt>
                <c:pt idx="211">
                  <c:v>744.619863987</c:v>
                </c:pt>
                <c:pt idx="212">
                  <c:v>732.449890137</c:v>
                </c:pt>
                <c:pt idx="213">
                  <c:v>732.678449154</c:v>
                </c:pt>
                <c:pt idx="214">
                  <c:v>724.3012380599996</c:v>
                </c:pt>
                <c:pt idx="215">
                  <c:v>724.222390175</c:v>
                </c:pt>
                <c:pt idx="216">
                  <c:v>724.404333115</c:v>
                </c:pt>
                <c:pt idx="217">
                  <c:v>724.299103975</c:v>
                </c:pt>
                <c:pt idx="218">
                  <c:v>724.473317146</c:v>
                </c:pt>
                <c:pt idx="219">
                  <c:v>724.403072119</c:v>
                </c:pt>
                <c:pt idx="220">
                  <c:v>734.4460010529997</c:v>
                </c:pt>
                <c:pt idx="221">
                  <c:v>734.399713993</c:v>
                </c:pt>
                <c:pt idx="222">
                  <c:v>734.5208160879996</c:v>
                </c:pt>
                <c:pt idx="223">
                  <c:v>734.5131201740001</c:v>
                </c:pt>
                <c:pt idx="224">
                  <c:v>731.677394152</c:v>
                </c:pt>
                <c:pt idx="225">
                  <c:v>731.514281988</c:v>
                </c:pt>
                <c:pt idx="226">
                  <c:v>733.7674081329997</c:v>
                </c:pt>
                <c:pt idx="227">
                  <c:v>725.098872185</c:v>
                </c:pt>
                <c:pt idx="228">
                  <c:v>725.035731077</c:v>
                </c:pt>
                <c:pt idx="229">
                  <c:v>733.9835681919997</c:v>
                </c:pt>
                <c:pt idx="230">
                  <c:v>733.710717201</c:v>
                </c:pt>
                <c:pt idx="231">
                  <c:v>733.50049901</c:v>
                </c:pt>
                <c:pt idx="232">
                  <c:v>733.678074121</c:v>
                </c:pt>
                <c:pt idx="233">
                  <c:v>733.735017061</c:v>
                </c:pt>
                <c:pt idx="234">
                  <c:v>733.787550211</c:v>
                </c:pt>
                <c:pt idx="235">
                  <c:v>733.824235201</c:v>
                </c:pt>
                <c:pt idx="236">
                  <c:v>729.816904068</c:v>
                </c:pt>
                <c:pt idx="237">
                  <c:v>734.726644039</c:v>
                </c:pt>
                <c:pt idx="238">
                  <c:v>735.740130186</c:v>
                </c:pt>
                <c:pt idx="239">
                  <c:v>731.7369070049997</c:v>
                </c:pt>
                <c:pt idx="240">
                  <c:v>729.8196880819995</c:v>
                </c:pt>
                <c:pt idx="241">
                  <c:v>735.653689146</c:v>
                </c:pt>
                <c:pt idx="242">
                  <c:v>734.8775110239997</c:v>
                </c:pt>
                <c:pt idx="243">
                  <c:v>734.9162981509996</c:v>
                </c:pt>
                <c:pt idx="244">
                  <c:v>735.8320851329995</c:v>
                </c:pt>
                <c:pt idx="245">
                  <c:v>735.790042162</c:v>
                </c:pt>
                <c:pt idx="246">
                  <c:v>736.3400130270001</c:v>
                </c:pt>
                <c:pt idx="247">
                  <c:v>736.3870260719997</c:v>
                </c:pt>
                <c:pt idx="248">
                  <c:v>725.4578280449994</c:v>
                </c:pt>
                <c:pt idx="249">
                  <c:v>726.3459460739997</c:v>
                </c:pt>
                <c:pt idx="250">
                  <c:v>731.570453167</c:v>
                </c:pt>
                <c:pt idx="251">
                  <c:v>736.3374149799996</c:v>
                </c:pt>
                <c:pt idx="252">
                  <c:v>732.111133099</c:v>
                </c:pt>
                <c:pt idx="253">
                  <c:v>736.980404139</c:v>
                </c:pt>
                <c:pt idx="254">
                  <c:v>736.924211979</c:v>
                </c:pt>
                <c:pt idx="255">
                  <c:v>737.0461120609997</c:v>
                </c:pt>
                <c:pt idx="256">
                  <c:v>736.9812870029997</c:v>
                </c:pt>
                <c:pt idx="257">
                  <c:v>736.8295631409997</c:v>
                </c:pt>
                <c:pt idx="258">
                  <c:v>736.9187211989996</c:v>
                </c:pt>
                <c:pt idx="259">
                  <c:v>736.8498461249997</c:v>
                </c:pt>
                <c:pt idx="260">
                  <c:v>750.4500930310001</c:v>
                </c:pt>
                <c:pt idx="261">
                  <c:v>750.2254099850001</c:v>
                </c:pt>
                <c:pt idx="262">
                  <c:v>724.688503027</c:v>
                </c:pt>
                <c:pt idx="263">
                  <c:v>724.6878511909997</c:v>
                </c:pt>
                <c:pt idx="264">
                  <c:v>724.7421510219997</c:v>
                </c:pt>
                <c:pt idx="265">
                  <c:v>724.8072340489997</c:v>
                </c:pt>
                <c:pt idx="266">
                  <c:v>724.8066229819993</c:v>
                </c:pt>
                <c:pt idx="267">
                  <c:v>741.224235058</c:v>
                </c:pt>
                <c:pt idx="268">
                  <c:v>740.863909006</c:v>
                </c:pt>
                <c:pt idx="269">
                  <c:v>742.1411631109995</c:v>
                </c:pt>
                <c:pt idx="270">
                  <c:v>741.651874065</c:v>
                </c:pt>
                <c:pt idx="271">
                  <c:v>731.1410481929994</c:v>
                </c:pt>
                <c:pt idx="272">
                  <c:v>731.2120621199997</c:v>
                </c:pt>
                <c:pt idx="273">
                  <c:v>731.210782051</c:v>
                </c:pt>
                <c:pt idx="274">
                  <c:v>731.276625156</c:v>
                </c:pt>
                <c:pt idx="275">
                  <c:v>731.32487011</c:v>
                </c:pt>
                <c:pt idx="276">
                  <c:v>731.3317430020001</c:v>
                </c:pt>
                <c:pt idx="277">
                  <c:v>731.380380154</c:v>
                </c:pt>
                <c:pt idx="278">
                  <c:v>731.3892951009997</c:v>
                </c:pt>
                <c:pt idx="279">
                  <c:v>731.4264440539996</c:v>
                </c:pt>
                <c:pt idx="280">
                  <c:v>731.487347126</c:v>
                </c:pt>
                <c:pt idx="281">
                  <c:v>729.449887037</c:v>
                </c:pt>
                <c:pt idx="282">
                  <c:v>751.282625675</c:v>
                </c:pt>
                <c:pt idx="283">
                  <c:v>751.38481009</c:v>
                </c:pt>
                <c:pt idx="284">
                  <c:v>732.893208027</c:v>
                </c:pt>
                <c:pt idx="285">
                  <c:v>751.416445136</c:v>
                </c:pt>
                <c:pt idx="286">
                  <c:v>732.259870052</c:v>
                </c:pt>
                <c:pt idx="287">
                  <c:v>730.129184008</c:v>
                </c:pt>
                <c:pt idx="288">
                  <c:v>730.134541988</c:v>
                </c:pt>
                <c:pt idx="289">
                  <c:v>727.580574989</c:v>
                </c:pt>
                <c:pt idx="290">
                  <c:v>727.711927176</c:v>
                </c:pt>
                <c:pt idx="291">
                  <c:v>736.677118063</c:v>
                </c:pt>
                <c:pt idx="292">
                  <c:v>729.38538599</c:v>
                </c:pt>
                <c:pt idx="293">
                  <c:v>729.3074190619997</c:v>
                </c:pt>
                <c:pt idx="294">
                  <c:v>730.196751118</c:v>
                </c:pt>
                <c:pt idx="295">
                  <c:v>730.236471176</c:v>
                </c:pt>
                <c:pt idx="296">
                  <c:v>737.9511342049997</c:v>
                </c:pt>
                <c:pt idx="297">
                  <c:v>738.030905008</c:v>
                </c:pt>
                <c:pt idx="298">
                  <c:v>740.5010941029997</c:v>
                </c:pt>
                <c:pt idx="299">
                  <c:v>740.7201061249997</c:v>
                </c:pt>
                <c:pt idx="300">
                  <c:v>741.4275159839993</c:v>
                </c:pt>
                <c:pt idx="301">
                  <c:v>741.488538027</c:v>
                </c:pt>
                <c:pt idx="302">
                  <c:v>741.2622489929994</c:v>
                </c:pt>
                <c:pt idx="303">
                  <c:v>741.37543416</c:v>
                </c:pt>
                <c:pt idx="304">
                  <c:v>741.54797101</c:v>
                </c:pt>
                <c:pt idx="305">
                  <c:v>741.598543167</c:v>
                </c:pt>
                <c:pt idx="306">
                  <c:v>749.906131029</c:v>
                </c:pt>
                <c:pt idx="307">
                  <c:v>741.102807999</c:v>
                </c:pt>
                <c:pt idx="308">
                  <c:v>738.749643087</c:v>
                </c:pt>
                <c:pt idx="309">
                  <c:v>738.8495931629997</c:v>
                </c:pt>
                <c:pt idx="310">
                  <c:v>749.9690539839995</c:v>
                </c:pt>
                <c:pt idx="311">
                  <c:v>740.1442110539997</c:v>
                </c:pt>
                <c:pt idx="312">
                  <c:v>740.163585186</c:v>
                </c:pt>
                <c:pt idx="313">
                  <c:v>727.591320992</c:v>
                </c:pt>
                <c:pt idx="314">
                  <c:v>727.770696163</c:v>
                </c:pt>
                <c:pt idx="315">
                  <c:v>727.775890112</c:v>
                </c:pt>
                <c:pt idx="316">
                  <c:v>727.8435020449997</c:v>
                </c:pt>
                <c:pt idx="317">
                  <c:v>749.8474102019997</c:v>
                </c:pt>
                <c:pt idx="318">
                  <c:v>749.805672169</c:v>
                </c:pt>
                <c:pt idx="319">
                  <c:v>735.250538111</c:v>
                </c:pt>
                <c:pt idx="320">
                  <c:v>735.227802038</c:v>
                </c:pt>
                <c:pt idx="321">
                  <c:v>730.015370131</c:v>
                </c:pt>
                <c:pt idx="322">
                  <c:v>734.778228998</c:v>
                </c:pt>
                <c:pt idx="323">
                  <c:v>739.8671650889992</c:v>
                </c:pt>
                <c:pt idx="324">
                  <c:v>734.690157175</c:v>
                </c:pt>
                <c:pt idx="325">
                  <c:v>732.491361141</c:v>
                </c:pt>
                <c:pt idx="326">
                  <c:v>735.065345049</c:v>
                </c:pt>
                <c:pt idx="327">
                  <c:v>735.001798153</c:v>
                </c:pt>
                <c:pt idx="328">
                  <c:v>734.9469959739996</c:v>
                </c:pt>
                <c:pt idx="329">
                  <c:v>724.47488308</c:v>
                </c:pt>
                <c:pt idx="330">
                  <c:v>724.523266077</c:v>
                </c:pt>
                <c:pt idx="331">
                  <c:v>723.9152781959995</c:v>
                </c:pt>
                <c:pt idx="332">
                  <c:v>724.5251271719997</c:v>
                </c:pt>
                <c:pt idx="333">
                  <c:v>723.757441998</c:v>
                </c:pt>
                <c:pt idx="334">
                  <c:v>723.7570149899997</c:v>
                </c:pt>
                <c:pt idx="335">
                  <c:v>728.945977211</c:v>
                </c:pt>
                <c:pt idx="336">
                  <c:v>723.599181175</c:v>
                </c:pt>
                <c:pt idx="337">
                  <c:v>733.112794161</c:v>
                </c:pt>
                <c:pt idx="338">
                  <c:v>728.0011579989997</c:v>
                </c:pt>
                <c:pt idx="339">
                  <c:v>724.1011621949993</c:v>
                </c:pt>
                <c:pt idx="340">
                  <c:v>724.22175312</c:v>
                </c:pt>
                <c:pt idx="341">
                  <c:v>736.787299156</c:v>
                </c:pt>
                <c:pt idx="342">
                  <c:v>733.1564249989997</c:v>
                </c:pt>
                <c:pt idx="343">
                  <c:v>733.2625691889994</c:v>
                </c:pt>
                <c:pt idx="344">
                  <c:v>733.004692078</c:v>
                </c:pt>
                <c:pt idx="345">
                  <c:v>733.3282361029997</c:v>
                </c:pt>
                <c:pt idx="346">
                  <c:v>733.291702032</c:v>
                </c:pt>
                <c:pt idx="347">
                  <c:v>733.403932095</c:v>
                </c:pt>
                <c:pt idx="348">
                  <c:v>733.3658370970001</c:v>
                </c:pt>
                <c:pt idx="349">
                  <c:v>733.4772059919997</c:v>
                </c:pt>
                <c:pt idx="350">
                  <c:v>733.4311060909993</c:v>
                </c:pt>
                <c:pt idx="351">
                  <c:v>736.7620739939997</c:v>
                </c:pt>
                <c:pt idx="352">
                  <c:v>732.8651275629996</c:v>
                </c:pt>
                <c:pt idx="353">
                  <c:v>735.9512050149993</c:v>
                </c:pt>
                <c:pt idx="354">
                  <c:v>736.135831118</c:v>
                </c:pt>
                <c:pt idx="355">
                  <c:v>735.867794037</c:v>
                </c:pt>
                <c:pt idx="356">
                  <c:v>735.9276351929993</c:v>
                </c:pt>
                <c:pt idx="357">
                  <c:v>736.39278698</c:v>
                </c:pt>
                <c:pt idx="358">
                  <c:v>736.635324001</c:v>
                </c:pt>
                <c:pt idx="359">
                  <c:v>740.6615681649993</c:v>
                </c:pt>
                <c:pt idx="360">
                  <c:v>751.1375210289997</c:v>
                </c:pt>
                <c:pt idx="361">
                  <c:v>737.221402168</c:v>
                </c:pt>
                <c:pt idx="362">
                  <c:v>737.3056211469997</c:v>
                </c:pt>
                <c:pt idx="363">
                  <c:v>737.0470900539997</c:v>
                </c:pt>
                <c:pt idx="364">
                  <c:v>737.113233089</c:v>
                </c:pt>
                <c:pt idx="365">
                  <c:v>737.524559021</c:v>
                </c:pt>
                <c:pt idx="366">
                  <c:v>737.525830984</c:v>
                </c:pt>
                <c:pt idx="367">
                  <c:v>737.3145120139997</c:v>
                </c:pt>
                <c:pt idx="368">
                  <c:v>737.4598031039997</c:v>
                </c:pt>
                <c:pt idx="369">
                  <c:v>737.624556065</c:v>
                </c:pt>
                <c:pt idx="370">
                  <c:v>737.623566151</c:v>
                </c:pt>
                <c:pt idx="371">
                  <c:v>736.0171790119997</c:v>
                </c:pt>
                <c:pt idx="372">
                  <c:v>735.892431021</c:v>
                </c:pt>
                <c:pt idx="373">
                  <c:v>736.128103018</c:v>
                </c:pt>
                <c:pt idx="374">
                  <c:v>730.248537064</c:v>
                </c:pt>
                <c:pt idx="375">
                  <c:v>724.928942204</c:v>
                </c:pt>
                <c:pt idx="376">
                  <c:v>724.9173669819995</c:v>
                </c:pt>
                <c:pt idx="377">
                  <c:v>753.0405580999997</c:v>
                </c:pt>
                <c:pt idx="378">
                  <c:v>724.987831116</c:v>
                </c:pt>
                <c:pt idx="379">
                  <c:v>733.210334063</c:v>
                </c:pt>
                <c:pt idx="380">
                  <c:v>736.2606000899997</c:v>
                </c:pt>
                <c:pt idx="381">
                  <c:v>730.7353541849997</c:v>
                </c:pt>
                <c:pt idx="382">
                  <c:v>751.4241350889996</c:v>
                </c:pt>
                <c:pt idx="383">
                  <c:v>751.451794028</c:v>
                </c:pt>
                <c:pt idx="384">
                  <c:v>730.94847703</c:v>
                </c:pt>
                <c:pt idx="385">
                  <c:v>730.898787022</c:v>
                </c:pt>
                <c:pt idx="386">
                  <c:v>731.008691072</c:v>
                </c:pt>
                <c:pt idx="387">
                  <c:v>730.951346159</c:v>
                </c:pt>
                <c:pt idx="388">
                  <c:v>730.8454430100001</c:v>
                </c:pt>
                <c:pt idx="389">
                  <c:v>730.793045998</c:v>
                </c:pt>
                <c:pt idx="390">
                  <c:v>730.8995192049997</c:v>
                </c:pt>
                <c:pt idx="391">
                  <c:v>730.8461420539996</c:v>
                </c:pt>
                <c:pt idx="392">
                  <c:v>731.072658062</c:v>
                </c:pt>
                <c:pt idx="393">
                  <c:v>731.072056055</c:v>
                </c:pt>
                <c:pt idx="394">
                  <c:v>751.464897037</c:v>
                </c:pt>
                <c:pt idx="395">
                  <c:v>723.918022156</c:v>
                </c:pt>
                <c:pt idx="396">
                  <c:v>733.0602991579997</c:v>
                </c:pt>
                <c:pt idx="397">
                  <c:v>741.4056820869996</c:v>
                </c:pt>
                <c:pt idx="398">
                  <c:v>741.346574068</c:v>
                </c:pt>
                <c:pt idx="399">
                  <c:v>740.9191660879997</c:v>
                </c:pt>
                <c:pt idx="400">
                  <c:v>740.8083231449997</c:v>
                </c:pt>
                <c:pt idx="401">
                  <c:v>741.0416531560001</c:v>
                </c:pt>
                <c:pt idx="402">
                  <c:v>740.9823269839997</c:v>
                </c:pt>
                <c:pt idx="403">
                  <c:v>741.103482008</c:v>
                </c:pt>
                <c:pt idx="404">
                  <c:v>738.741881132</c:v>
                </c:pt>
                <c:pt idx="405">
                  <c:v>730.738891125</c:v>
                </c:pt>
                <c:pt idx="406">
                  <c:v>741.1724321839996</c:v>
                </c:pt>
                <c:pt idx="407">
                  <c:v>729.383314133</c:v>
                </c:pt>
                <c:pt idx="408">
                  <c:v>729.4470400809994</c:v>
                </c:pt>
                <c:pt idx="409">
                  <c:v>729.6076531409997</c:v>
                </c:pt>
                <c:pt idx="410">
                  <c:v>738.260822058</c:v>
                </c:pt>
                <c:pt idx="411">
                  <c:v>738.419840097</c:v>
                </c:pt>
                <c:pt idx="412">
                  <c:v>738.4185969829997</c:v>
                </c:pt>
                <c:pt idx="413">
                  <c:v>729.9289650919997</c:v>
                </c:pt>
                <c:pt idx="414">
                  <c:v>738.532083988</c:v>
                </c:pt>
                <c:pt idx="415">
                  <c:v>738.5355989929997</c:v>
                </c:pt>
                <c:pt idx="416">
                  <c:v>738.6692299839993</c:v>
                </c:pt>
                <c:pt idx="417">
                  <c:v>738.8435192109996</c:v>
                </c:pt>
                <c:pt idx="418">
                  <c:v>751.213896632</c:v>
                </c:pt>
                <c:pt idx="419">
                  <c:v>751.175505519</c:v>
                </c:pt>
                <c:pt idx="420">
                  <c:v>751.1026561260001</c:v>
                </c:pt>
                <c:pt idx="421">
                  <c:v>751.054935098</c:v>
                </c:pt>
                <c:pt idx="422">
                  <c:v>751.0311980249996</c:v>
                </c:pt>
                <c:pt idx="423">
                  <c:v>741.744497061</c:v>
                </c:pt>
                <c:pt idx="424">
                  <c:v>741.680855989</c:v>
                </c:pt>
                <c:pt idx="425">
                  <c:v>751.26098156</c:v>
                </c:pt>
                <c:pt idx="426">
                  <c:v>751.2608006</c:v>
                </c:pt>
                <c:pt idx="427">
                  <c:v>727.4011971949993</c:v>
                </c:pt>
                <c:pt idx="428">
                  <c:v>727.3059630389996</c:v>
                </c:pt>
                <c:pt idx="429">
                  <c:v>726.4492001529997</c:v>
                </c:pt>
                <c:pt idx="430">
                  <c:v>726.448714018</c:v>
                </c:pt>
                <c:pt idx="431">
                  <c:v>727.3072261809991</c:v>
                </c:pt>
                <c:pt idx="432">
                  <c:v>727.180589199</c:v>
                </c:pt>
                <c:pt idx="433">
                  <c:v>725.757466078</c:v>
                </c:pt>
                <c:pt idx="434">
                  <c:v>725.736065149</c:v>
                </c:pt>
                <c:pt idx="435">
                  <c:v>726.080322981</c:v>
                </c:pt>
                <c:pt idx="436">
                  <c:v>725.8658649919994</c:v>
                </c:pt>
                <c:pt idx="437">
                  <c:v>735.699846029</c:v>
                </c:pt>
                <c:pt idx="438">
                  <c:v>732.2271151539996</c:v>
                </c:pt>
                <c:pt idx="439">
                  <c:v>732.185853004</c:v>
                </c:pt>
                <c:pt idx="440">
                  <c:v>727.469248056</c:v>
                </c:pt>
                <c:pt idx="441">
                  <c:v>727.403381109</c:v>
                </c:pt>
                <c:pt idx="442">
                  <c:v>725.147901058</c:v>
                </c:pt>
                <c:pt idx="443">
                  <c:v>725.197897196</c:v>
                </c:pt>
                <c:pt idx="444">
                  <c:v>725.202378035</c:v>
                </c:pt>
                <c:pt idx="445">
                  <c:v>725.247809172</c:v>
                </c:pt>
                <c:pt idx="446">
                  <c:v>725.086544991</c:v>
                </c:pt>
                <c:pt idx="447">
                  <c:v>726.6924490930001</c:v>
                </c:pt>
                <c:pt idx="448">
                  <c:v>726.696907997</c:v>
                </c:pt>
                <c:pt idx="449">
                  <c:v>727.015923977</c:v>
                </c:pt>
                <c:pt idx="450">
                  <c:v>735.340502977</c:v>
                </c:pt>
                <c:pt idx="451">
                  <c:v>735.4431211949992</c:v>
                </c:pt>
                <c:pt idx="452">
                  <c:v>735.384370089</c:v>
                </c:pt>
                <c:pt idx="453">
                  <c:v>735.185890198</c:v>
                </c:pt>
                <c:pt idx="454">
                  <c:v>728.170250177</c:v>
                </c:pt>
                <c:pt idx="455">
                  <c:v>735.298329115</c:v>
                </c:pt>
                <c:pt idx="456">
                  <c:v>735.5272510049994</c:v>
                </c:pt>
                <c:pt idx="457">
                  <c:v>725.614642143</c:v>
                </c:pt>
                <c:pt idx="458">
                  <c:v>725.6219000819997</c:v>
                </c:pt>
                <c:pt idx="459">
                  <c:v>725.5552520749997</c:v>
                </c:pt>
                <c:pt idx="460">
                  <c:v>732.426806211</c:v>
                </c:pt>
                <c:pt idx="461">
                  <c:v>725.4691431519997</c:v>
                </c:pt>
                <c:pt idx="462">
                  <c:v>725.541362047</c:v>
                </c:pt>
                <c:pt idx="463">
                  <c:v>740.4720041750001</c:v>
                </c:pt>
                <c:pt idx="464">
                  <c:v>729.928497076</c:v>
                </c:pt>
                <c:pt idx="465">
                  <c:v>731.889119148</c:v>
                </c:pt>
                <c:pt idx="466">
                  <c:v>731.8680419919997</c:v>
                </c:pt>
                <c:pt idx="467">
                  <c:v>738.0214231009996</c:v>
                </c:pt>
                <c:pt idx="468">
                  <c:v>731.7822220329997</c:v>
                </c:pt>
                <c:pt idx="469">
                  <c:v>725.3604130739997</c:v>
                </c:pt>
                <c:pt idx="470">
                  <c:v>737.9378120899995</c:v>
                </c:pt>
                <c:pt idx="471">
                  <c:v>725.700741053</c:v>
                </c:pt>
                <c:pt idx="472">
                  <c:v>740.683567047</c:v>
                </c:pt>
                <c:pt idx="473">
                  <c:v>735.768743992</c:v>
                </c:pt>
                <c:pt idx="474">
                  <c:v>736.601675987</c:v>
                </c:pt>
                <c:pt idx="475">
                  <c:v>736.7362391949995</c:v>
                </c:pt>
                <c:pt idx="476">
                  <c:v>734.4471330639997</c:v>
                </c:pt>
                <c:pt idx="477">
                  <c:v>736.534989119</c:v>
                </c:pt>
                <c:pt idx="478">
                  <c:v>731.8153162</c:v>
                </c:pt>
                <c:pt idx="479">
                  <c:v>733.843194008</c:v>
                </c:pt>
                <c:pt idx="480">
                  <c:v>736.45176506</c:v>
                </c:pt>
                <c:pt idx="481">
                  <c:v>731.9199690819995</c:v>
                </c:pt>
                <c:pt idx="482">
                  <c:v>731.9681801799999</c:v>
                </c:pt>
                <c:pt idx="483">
                  <c:v>727.933470011</c:v>
                </c:pt>
                <c:pt idx="484">
                  <c:v>726.213873148</c:v>
                </c:pt>
                <c:pt idx="485">
                  <c:v>726.124276161</c:v>
                </c:pt>
                <c:pt idx="486">
                  <c:v>726.065751076</c:v>
                </c:pt>
                <c:pt idx="487">
                  <c:v>726.0328760150001</c:v>
                </c:pt>
                <c:pt idx="488">
                  <c:v>726.010742188</c:v>
                </c:pt>
                <c:pt idx="489">
                  <c:v>725.955759048</c:v>
                </c:pt>
                <c:pt idx="490">
                  <c:v>725.9203271869997</c:v>
                </c:pt>
                <c:pt idx="491">
                  <c:v>725.9021711349997</c:v>
                </c:pt>
                <c:pt idx="492">
                  <c:v>734.577671051</c:v>
                </c:pt>
                <c:pt idx="493">
                  <c:v>726.3573760989997</c:v>
                </c:pt>
                <c:pt idx="494">
                  <c:v>726.222025156</c:v>
                </c:pt>
                <c:pt idx="495">
                  <c:v>736.712416172</c:v>
                </c:pt>
                <c:pt idx="496">
                  <c:v>739.936351061</c:v>
                </c:pt>
                <c:pt idx="497">
                  <c:v>751.616811037</c:v>
                </c:pt>
                <c:pt idx="498">
                  <c:v>751.649097204</c:v>
                </c:pt>
                <c:pt idx="499">
                  <c:v>751.600311995</c:v>
                </c:pt>
                <c:pt idx="500">
                  <c:v>752.243041039</c:v>
                </c:pt>
                <c:pt idx="501">
                  <c:v>751.8070261479995</c:v>
                </c:pt>
                <c:pt idx="502">
                  <c:v>751.4227399829997</c:v>
                </c:pt>
                <c:pt idx="503">
                  <c:v>751.426380157</c:v>
                </c:pt>
                <c:pt idx="504">
                  <c:v>746.1448221209996</c:v>
                </c:pt>
                <c:pt idx="505">
                  <c:v>746.075163126</c:v>
                </c:pt>
                <c:pt idx="506">
                  <c:v>753.937304974</c:v>
                </c:pt>
                <c:pt idx="507">
                  <c:v>751.355540037</c:v>
                </c:pt>
                <c:pt idx="508">
                  <c:v>751.3560600279997</c:v>
                </c:pt>
                <c:pt idx="509">
                  <c:v>746.148190975</c:v>
                </c:pt>
                <c:pt idx="510">
                  <c:v>751.2700521949996</c:v>
                </c:pt>
                <c:pt idx="511">
                  <c:v>750.8181140419997</c:v>
                </c:pt>
                <c:pt idx="512">
                  <c:v>750.694322109</c:v>
                </c:pt>
                <c:pt idx="513">
                  <c:v>746.3209981919994</c:v>
                </c:pt>
                <c:pt idx="514">
                  <c:v>746.42318511</c:v>
                </c:pt>
                <c:pt idx="515">
                  <c:v>751.1502270699997</c:v>
                </c:pt>
                <c:pt idx="516">
                  <c:v>751.269193172</c:v>
                </c:pt>
                <c:pt idx="517">
                  <c:v>751.048705101</c:v>
                </c:pt>
                <c:pt idx="518">
                  <c:v>751.049324989</c:v>
                </c:pt>
                <c:pt idx="519">
                  <c:v>750.928599119</c:v>
                </c:pt>
                <c:pt idx="520">
                  <c:v>750.929297209</c:v>
                </c:pt>
                <c:pt idx="521">
                  <c:v>750.791687012</c:v>
                </c:pt>
                <c:pt idx="522">
                  <c:v>750.8586921690001</c:v>
                </c:pt>
                <c:pt idx="523">
                  <c:v>750.7369949820001</c:v>
                </c:pt>
                <c:pt idx="524">
                  <c:v>750.763494015</c:v>
                </c:pt>
                <c:pt idx="525">
                  <c:v>751.494959116</c:v>
                </c:pt>
                <c:pt idx="526">
                  <c:v>750.5750291349997</c:v>
                </c:pt>
                <c:pt idx="527">
                  <c:v>749.270338058</c:v>
                </c:pt>
                <c:pt idx="528">
                  <c:v>749.096408129</c:v>
                </c:pt>
                <c:pt idx="529">
                  <c:v>750.523707151</c:v>
                </c:pt>
                <c:pt idx="530">
                  <c:v>750.6351130009997</c:v>
                </c:pt>
                <c:pt idx="531">
                  <c:v>749.409573078</c:v>
                </c:pt>
                <c:pt idx="532">
                  <c:v>749.3206160069997</c:v>
                </c:pt>
                <c:pt idx="533">
                  <c:v>749.3808159829997</c:v>
                </c:pt>
                <c:pt idx="534">
                  <c:v>746.672157049</c:v>
                </c:pt>
                <c:pt idx="535">
                  <c:v>749.4395890239997</c:v>
                </c:pt>
                <c:pt idx="536">
                  <c:v>744.978213072</c:v>
                </c:pt>
                <c:pt idx="537">
                  <c:v>748.69120121</c:v>
                </c:pt>
                <c:pt idx="538">
                  <c:v>746.373103142</c:v>
                </c:pt>
                <c:pt idx="539">
                  <c:v>746.268544197</c:v>
                </c:pt>
                <c:pt idx="540">
                  <c:v>746.20644021</c:v>
                </c:pt>
                <c:pt idx="541">
                  <c:v>753.048681021</c:v>
                </c:pt>
                <c:pt idx="542">
                  <c:v>750.58198905</c:v>
                </c:pt>
                <c:pt idx="543">
                  <c:v>750.685832024</c:v>
                </c:pt>
                <c:pt idx="544">
                  <c:v>750.3756000999997</c:v>
                </c:pt>
                <c:pt idx="545">
                  <c:v>751.556877136</c:v>
                </c:pt>
                <c:pt idx="546">
                  <c:v>748.680881977</c:v>
                </c:pt>
                <c:pt idx="547">
                  <c:v>747.3024690149994</c:v>
                </c:pt>
                <c:pt idx="548">
                  <c:v>747.522629976</c:v>
                </c:pt>
                <c:pt idx="549">
                  <c:v>747.5261261459995</c:v>
                </c:pt>
                <c:pt idx="550">
                  <c:v>747.4475960729997</c:v>
                </c:pt>
                <c:pt idx="551">
                  <c:v>747.453092098</c:v>
                </c:pt>
                <c:pt idx="552">
                  <c:v>746.505706072</c:v>
                </c:pt>
                <c:pt idx="553">
                  <c:v>746.3842141629997</c:v>
                </c:pt>
                <c:pt idx="554">
                  <c:v>746.210473061</c:v>
                </c:pt>
                <c:pt idx="555">
                  <c:v>746.2862741949997</c:v>
                </c:pt>
                <c:pt idx="556">
                  <c:v>746.3373250959993</c:v>
                </c:pt>
                <c:pt idx="557">
                  <c:v>748.1461021899995</c:v>
                </c:pt>
                <c:pt idx="558">
                  <c:v>748.253735065</c:v>
                </c:pt>
                <c:pt idx="559">
                  <c:v>748.3069241049993</c:v>
                </c:pt>
                <c:pt idx="560">
                  <c:v>748.3632249829993</c:v>
                </c:pt>
                <c:pt idx="561">
                  <c:v>747.986443043</c:v>
                </c:pt>
                <c:pt idx="562">
                  <c:v>748.0019381049997</c:v>
                </c:pt>
                <c:pt idx="563">
                  <c:v>748.085571051</c:v>
                </c:pt>
                <c:pt idx="564">
                  <c:v>748.1414690019997</c:v>
                </c:pt>
                <c:pt idx="565">
                  <c:v>748.4221160409996</c:v>
                </c:pt>
                <c:pt idx="566">
                  <c:v>748.46508503</c:v>
                </c:pt>
                <c:pt idx="567">
                  <c:v>748.615983009</c:v>
                </c:pt>
                <c:pt idx="568">
                  <c:v>753.281007051</c:v>
                </c:pt>
                <c:pt idx="569">
                  <c:v>752.998870134</c:v>
                </c:pt>
                <c:pt idx="570">
                  <c:v>752.9482901099997</c:v>
                </c:pt>
                <c:pt idx="571">
                  <c:v>748.637170076</c:v>
                </c:pt>
                <c:pt idx="572">
                  <c:v>752.834336996</c:v>
                </c:pt>
                <c:pt idx="573">
                  <c:v>747.9107441899996</c:v>
                </c:pt>
                <c:pt idx="574">
                  <c:v>745.8949391839997</c:v>
                </c:pt>
                <c:pt idx="575">
                  <c:v>752.716076136</c:v>
                </c:pt>
                <c:pt idx="576">
                  <c:v>753.627547979</c:v>
                </c:pt>
                <c:pt idx="577">
                  <c:v>746.072931051</c:v>
                </c:pt>
                <c:pt idx="578">
                  <c:v>746.0074071879997</c:v>
                </c:pt>
                <c:pt idx="579">
                  <c:v>746.0151121619997</c:v>
                </c:pt>
                <c:pt idx="580">
                  <c:v>745.9589891430001</c:v>
                </c:pt>
                <c:pt idx="581">
                  <c:v>745.9503641129996</c:v>
                </c:pt>
                <c:pt idx="582">
                  <c:v>745.895739079</c:v>
                </c:pt>
                <c:pt idx="583">
                  <c:v>745.8248140809997</c:v>
                </c:pt>
                <c:pt idx="584">
                  <c:v>745.8160901069997</c:v>
                </c:pt>
                <c:pt idx="585">
                  <c:v>745.7613291739997</c:v>
                </c:pt>
                <c:pt idx="586">
                  <c:v>747.194218159</c:v>
                </c:pt>
                <c:pt idx="587">
                  <c:v>747.201484203</c:v>
                </c:pt>
                <c:pt idx="588">
                  <c:v>747.294924021</c:v>
                </c:pt>
                <c:pt idx="589">
                  <c:v>747.392801046</c:v>
                </c:pt>
                <c:pt idx="590">
                  <c:v>747.393660069</c:v>
                </c:pt>
                <c:pt idx="591">
                  <c:v>752.6762011049997</c:v>
                </c:pt>
                <c:pt idx="592">
                  <c:v>744.3411819929995</c:v>
                </c:pt>
                <c:pt idx="593">
                  <c:v>744.3012340069996</c:v>
                </c:pt>
                <c:pt idx="594">
                  <c:v>744.4155831339997</c:v>
                </c:pt>
                <c:pt idx="595">
                  <c:v>744.3597240449997</c:v>
                </c:pt>
                <c:pt idx="596">
                  <c:v>744.448919058</c:v>
                </c:pt>
                <c:pt idx="597">
                  <c:v>744.39607811</c:v>
                </c:pt>
                <c:pt idx="598">
                  <c:v>744.4996631149995</c:v>
                </c:pt>
                <c:pt idx="599">
                  <c:v>744.464690208</c:v>
                </c:pt>
                <c:pt idx="600">
                  <c:v>744.552431107</c:v>
                </c:pt>
                <c:pt idx="601">
                  <c:v>744.516386032</c:v>
                </c:pt>
                <c:pt idx="602">
                  <c:v>753.410473108</c:v>
                </c:pt>
                <c:pt idx="603">
                  <c:v>753.107820988</c:v>
                </c:pt>
                <c:pt idx="604">
                  <c:v>753.408601999</c:v>
                </c:pt>
                <c:pt idx="605">
                  <c:v>752.9874691959994</c:v>
                </c:pt>
                <c:pt idx="606">
                  <c:v>753.523399115</c:v>
                </c:pt>
                <c:pt idx="607">
                  <c:v>725.3069851400001</c:v>
                </c:pt>
                <c:pt idx="608">
                  <c:v>753.5112681389996</c:v>
                </c:pt>
                <c:pt idx="609">
                  <c:v>753.469434023</c:v>
                </c:pt>
                <c:pt idx="610">
                  <c:v>749.9021329879996</c:v>
                </c:pt>
                <c:pt idx="611">
                  <c:v>748.8590171339995</c:v>
                </c:pt>
                <c:pt idx="612">
                  <c:v>725.253030062</c:v>
                </c:pt>
                <c:pt idx="613">
                  <c:v>728.7521131039994</c:v>
                </c:pt>
                <c:pt idx="614">
                  <c:v>748.499885082</c:v>
                </c:pt>
                <c:pt idx="615">
                  <c:v>745.426276207</c:v>
                </c:pt>
                <c:pt idx="616">
                  <c:v>743.9663991929993</c:v>
                </c:pt>
                <c:pt idx="617">
                  <c:v>743.936715126</c:v>
                </c:pt>
                <c:pt idx="618">
                  <c:v>745.368839979</c:v>
                </c:pt>
                <c:pt idx="619">
                  <c:v>743.819722176</c:v>
                </c:pt>
                <c:pt idx="620">
                  <c:v>743.802506208</c:v>
                </c:pt>
                <c:pt idx="621">
                  <c:v>743.767985106</c:v>
                </c:pt>
                <c:pt idx="622">
                  <c:v>750.217676163</c:v>
                </c:pt>
                <c:pt idx="623">
                  <c:v>743.91277504</c:v>
                </c:pt>
                <c:pt idx="624">
                  <c:v>743.8846781250001</c:v>
                </c:pt>
                <c:pt idx="625">
                  <c:v>743.8590900899997</c:v>
                </c:pt>
                <c:pt idx="626">
                  <c:v>745.145750046</c:v>
                </c:pt>
                <c:pt idx="627">
                  <c:v>745.655030012</c:v>
                </c:pt>
                <c:pt idx="628">
                  <c:v>745.5906531809997</c:v>
                </c:pt>
                <c:pt idx="629">
                  <c:v>745.5332961079996</c:v>
                </c:pt>
                <c:pt idx="630">
                  <c:v>745.4811329840001</c:v>
                </c:pt>
                <c:pt idx="631">
                  <c:v>739.8131620879997</c:v>
                </c:pt>
                <c:pt idx="632">
                  <c:v>740.858673096</c:v>
                </c:pt>
                <c:pt idx="633">
                  <c:v>739.812480211</c:v>
                </c:pt>
                <c:pt idx="634">
                  <c:v>739.753141165</c:v>
                </c:pt>
                <c:pt idx="635">
                  <c:v>749.749848127</c:v>
                </c:pt>
                <c:pt idx="636">
                  <c:v>739.7515420909997</c:v>
                </c:pt>
                <c:pt idx="637">
                  <c:v>739.68681407</c:v>
                </c:pt>
                <c:pt idx="638">
                  <c:v>740.919949055</c:v>
                </c:pt>
                <c:pt idx="639">
                  <c:v>753.282283068</c:v>
                </c:pt>
                <c:pt idx="640">
                  <c:v>753.3506321909994</c:v>
                </c:pt>
                <c:pt idx="641">
                  <c:v>752.9342660899995</c:v>
                </c:pt>
                <c:pt idx="642">
                  <c:v>752.897336006</c:v>
                </c:pt>
                <c:pt idx="643">
                  <c:v>753.3558139799999</c:v>
                </c:pt>
                <c:pt idx="644">
                  <c:v>738.085406065</c:v>
                </c:pt>
                <c:pt idx="645">
                  <c:v>752.780747175</c:v>
                </c:pt>
                <c:pt idx="646">
                  <c:v>752.728699207</c:v>
                </c:pt>
                <c:pt idx="647">
                  <c:v>751.5423409939997</c:v>
                </c:pt>
                <c:pt idx="648">
                  <c:v>754.029574156</c:v>
                </c:pt>
                <c:pt idx="649">
                  <c:v>752.8820819849997</c:v>
                </c:pt>
                <c:pt idx="650">
                  <c:v>753.1654601099997</c:v>
                </c:pt>
                <c:pt idx="651">
                  <c:v>753.221687078</c:v>
                </c:pt>
                <c:pt idx="652">
                  <c:v>740.613628149</c:v>
                </c:pt>
                <c:pt idx="653">
                  <c:v>1641.02606416</c:v>
                </c:pt>
                <c:pt idx="654">
                  <c:v>1639.82233906</c:v>
                </c:pt>
                <c:pt idx="655">
                  <c:v>1638.98042798</c:v>
                </c:pt>
                <c:pt idx="656">
                  <c:v>1642.18102098</c:v>
                </c:pt>
                <c:pt idx="657">
                  <c:v>1642.30600715</c:v>
                </c:pt>
                <c:pt idx="658">
                  <c:v>753.9456210139994</c:v>
                </c:pt>
                <c:pt idx="659">
                  <c:v>745.228569031</c:v>
                </c:pt>
                <c:pt idx="660">
                  <c:v>753.574130058</c:v>
                </c:pt>
                <c:pt idx="661">
                  <c:v>753.5631251339994</c:v>
                </c:pt>
                <c:pt idx="662">
                  <c:v>747.6312851909994</c:v>
                </c:pt>
                <c:pt idx="663">
                  <c:v>746.5601611139994</c:v>
                </c:pt>
                <c:pt idx="664">
                  <c:v>746.549013138</c:v>
                </c:pt>
                <c:pt idx="665">
                  <c:v>747.013317108</c:v>
                </c:pt>
                <c:pt idx="666">
                  <c:v>748.090607166</c:v>
                </c:pt>
                <c:pt idx="667">
                  <c:v>749.611935139</c:v>
                </c:pt>
                <c:pt idx="668">
                  <c:v>748.7545289989996</c:v>
                </c:pt>
                <c:pt idx="669">
                  <c:v>750.175673008</c:v>
                </c:pt>
                <c:pt idx="670">
                  <c:v>730.632317066</c:v>
                </c:pt>
                <c:pt idx="671">
                  <c:v>753.4599900249997</c:v>
                </c:pt>
                <c:pt idx="672">
                  <c:v>750.633826017</c:v>
                </c:pt>
                <c:pt idx="673">
                  <c:v>751.155078173</c:v>
                </c:pt>
                <c:pt idx="674">
                  <c:v>744.678832054</c:v>
                </c:pt>
                <c:pt idx="675">
                  <c:v>748.5673871039995</c:v>
                </c:pt>
                <c:pt idx="676">
                  <c:v>748.74844408</c:v>
                </c:pt>
                <c:pt idx="677">
                  <c:v>744.6796011919996</c:v>
                </c:pt>
                <c:pt idx="678">
                  <c:v>745.711874008</c:v>
                </c:pt>
                <c:pt idx="679">
                  <c:v>725.792679071</c:v>
                </c:pt>
                <c:pt idx="680">
                  <c:v>751.673084974</c:v>
                </c:pt>
                <c:pt idx="681">
                  <c:v>750.864850998</c:v>
                </c:pt>
                <c:pt idx="682">
                  <c:v>745.5327451229997</c:v>
                </c:pt>
                <c:pt idx="683">
                  <c:v>745.591408014</c:v>
                </c:pt>
                <c:pt idx="684">
                  <c:v>745.6514511109997</c:v>
                </c:pt>
                <c:pt idx="685">
                  <c:v>745.703061104</c:v>
                </c:pt>
                <c:pt idx="686">
                  <c:v>745.2216501239997</c:v>
                </c:pt>
                <c:pt idx="687">
                  <c:v>745.3684461119997</c:v>
                </c:pt>
                <c:pt idx="688">
                  <c:v>745.4254341130001</c:v>
                </c:pt>
                <c:pt idx="689">
                  <c:v>745.4778649809997</c:v>
                </c:pt>
                <c:pt idx="690">
                  <c:v>753.115735054</c:v>
                </c:pt>
                <c:pt idx="691">
                  <c:v>730.390684128</c:v>
                </c:pt>
                <c:pt idx="692">
                  <c:v>730.031071186</c:v>
                </c:pt>
                <c:pt idx="693">
                  <c:v>751.919038057</c:v>
                </c:pt>
                <c:pt idx="694">
                  <c:v>753.8536131379997</c:v>
                </c:pt>
                <c:pt idx="695">
                  <c:v>752.8227291109993</c:v>
                </c:pt>
                <c:pt idx="696">
                  <c:v>744.56637311</c:v>
                </c:pt>
                <c:pt idx="697">
                  <c:v>744.608474016</c:v>
                </c:pt>
                <c:pt idx="698">
                  <c:v>751.948530197</c:v>
                </c:pt>
                <c:pt idx="699">
                  <c:v>747.8155291079995</c:v>
                </c:pt>
                <c:pt idx="700">
                  <c:v>747.6373221869997</c:v>
                </c:pt>
                <c:pt idx="701">
                  <c:v>750.4507241249995</c:v>
                </c:pt>
                <c:pt idx="702">
                  <c:v>747.078608036</c:v>
                </c:pt>
                <c:pt idx="703">
                  <c:v>747.130728006</c:v>
                </c:pt>
                <c:pt idx="704">
                  <c:v>744.248784065</c:v>
                </c:pt>
                <c:pt idx="705">
                  <c:v>744.288832188</c:v>
                </c:pt>
                <c:pt idx="706">
                  <c:v>743.992741108</c:v>
                </c:pt>
                <c:pt idx="707">
                  <c:v>744.0316190719997</c:v>
                </c:pt>
                <c:pt idx="708">
                  <c:v>744.0594091419997</c:v>
                </c:pt>
                <c:pt idx="709">
                  <c:v>744.084401131</c:v>
                </c:pt>
                <c:pt idx="710">
                  <c:v>744.118054152</c:v>
                </c:pt>
                <c:pt idx="711">
                  <c:v>744.174206018</c:v>
                </c:pt>
                <c:pt idx="712">
                  <c:v>744.198940039</c:v>
                </c:pt>
                <c:pt idx="713">
                  <c:v>744.231509209</c:v>
                </c:pt>
                <c:pt idx="714">
                  <c:v>749.694087982</c:v>
                </c:pt>
                <c:pt idx="715">
                  <c:v>749.5092151170001</c:v>
                </c:pt>
                <c:pt idx="716">
                  <c:v>749.5408561229997</c:v>
                </c:pt>
                <c:pt idx="717">
                  <c:v>744.793023109</c:v>
                </c:pt>
                <c:pt idx="718">
                  <c:v>749.1513171199997</c:v>
                </c:pt>
                <c:pt idx="719">
                  <c:v>748.5273551939995</c:v>
                </c:pt>
                <c:pt idx="720">
                  <c:v>748.9103190899997</c:v>
                </c:pt>
                <c:pt idx="721">
                  <c:v>749.5633289809997</c:v>
                </c:pt>
                <c:pt idx="722">
                  <c:v>749.590417147</c:v>
                </c:pt>
                <c:pt idx="723">
                  <c:v>749.024576187</c:v>
                </c:pt>
                <c:pt idx="724">
                  <c:v>749.1120190619996</c:v>
                </c:pt>
                <c:pt idx="725">
                  <c:v>749.163444042</c:v>
                </c:pt>
                <c:pt idx="726">
                  <c:v>749.206371069</c:v>
                </c:pt>
                <c:pt idx="727">
                  <c:v>748.913460016</c:v>
                </c:pt>
                <c:pt idx="728">
                  <c:v>748.9692580699997</c:v>
                </c:pt>
                <c:pt idx="729">
                  <c:v>748.96857214</c:v>
                </c:pt>
                <c:pt idx="730">
                  <c:v>749.0254170889997</c:v>
                </c:pt>
                <c:pt idx="731">
                  <c:v>749.3022770879996</c:v>
                </c:pt>
                <c:pt idx="732">
                  <c:v>749.3591430189997</c:v>
                </c:pt>
                <c:pt idx="733">
                  <c:v>746.888777018</c:v>
                </c:pt>
                <c:pt idx="734">
                  <c:v>746.833621979</c:v>
                </c:pt>
                <c:pt idx="735">
                  <c:v>746.8345391749997</c:v>
                </c:pt>
                <c:pt idx="736">
                  <c:v>746.7522830959995</c:v>
                </c:pt>
                <c:pt idx="737">
                  <c:v>746.72874403</c:v>
                </c:pt>
                <c:pt idx="738">
                  <c:v>746.654388189</c:v>
                </c:pt>
                <c:pt idx="739">
                  <c:v>746.613322973</c:v>
                </c:pt>
                <c:pt idx="740">
                  <c:v>746.599699974</c:v>
                </c:pt>
                <c:pt idx="741">
                  <c:v>746.943199158</c:v>
                </c:pt>
                <c:pt idx="742">
                  <c:v>746.893675089</c:v>
                </c:pt>
                <c:pt idx="743">
                  <c:v>753.8528740409996</c:v>
                </c:pt>
                <c:pt idx="744">
                  <c:v>750.108072996</c:v>
                </c:pt>
                <c:pt idx="745">
                  <c:v>753.704707146</c:v>
                </c:pt>
                <c:pt idx="746">
                  <c:v>747.818902016</c:v>
                </c:pt>
                <c:pt idx="747">
                  <c:v>753.7663571829995</c:v>
                </c:pt>
                <c:pt idx="748">
                  <c:v>753.771190166</c:v>
                </c:pt>
                <c:pt idx="749">
                  <c:v>753.626909018</c:v>
                </c:pt>
                <c:pt idx="750">
                  <c:v>753.7001051899997</c:v>
                </c:pt>
                <c:pt idx="751">
                  <c:v>745.75883317</c:v>
                </c:pt>
                <c:pt idx="752">
                  <c:v>749.4601681229993</c:v>
                </c:pt>
                <c:pt idx="753">
                  <c:v>749.6622881889994</c:v>
                </c:pt>
                <c:pt idx="754">
                  <c:v>749.6405951979997</c:v>
                </c:pt>
                <c:pt idx="755">
                  <c:v>746.9512140749995</c:v>
                </c:pt>
                <c:pt idx="756">
                  <c:v>747.0177681449996</c:v>
                </c:pt>
                <c:pt idx="757">
                  <c:v>751.9779009820001</c:v>
                </c:pt>
                <c:pt idx="758">
                  <c:v>752.7681071759996</c:v>
                </c:pt>
                <c:pt idx="759">
                  <c:v>751.487872124</c:v>
                </c:pt>
                <c:pt idx="760">
                  <c:v>750.3815231319996</c:v>
                </c:pt>
                <c:pt idx="761">
                  <c:v>747.07920599</c:v>
                </c:pt>
                <c:pt idx="762">
                  <c:v>751.709632158</c:v>
                </c:pt>
                <c:pt idx="763">
                  <c:v>746.496772051</c:v>
                </c:pt>
                <c:pt idx="764">
                  <c:v>749.234371185</c:v>
                </c:pt>
                <c:pt idx="765">
                  <c:v>744.733191013</c:v>
                </c:pt>
                <c:pt idx="766">
                  <c:v>750.1574721339997</c:v>
                </c:pt>
                <c:pt idx="767">
                  <c:v>744.8573741909994</c:v>
                </c:pt>
                <c:pt idx="768">
                  <c:v>744.792365074</c:v>
                </c:pt>
                <c:pt idx="769">
                  <c:v>750.0330781939997</c:v>
                </c:pt>
                <c:pt idx="770">
                  <c:v>752.660895109</c:v>
                </c:pt>
                <c:pt idx="771">
                  <c:v>745.073364019</c:v>
                </c:pt>
                <c:pt idx="772">
                  <c:v>745.0296261309996</c:v>
                </c:pt>
                <c:pt idx="773">
                  <c:v>745.140891075</c:v>
                </c:pt>
                <c:pt idx="774">
                  <c:v>745.091829062</c:v>
                </c:pt>
                <c:pt idx="775">
                  <c:v>752.538571119</c:v>
                </c:pt>
                <c:pt idx="776">
                  <c:v>751.8832921979997</c:v>
                </c:pt>
                <c:pt idx="777">
                  <c:v>752.0402190689997</c:v>
                </c:pt>
                <c:pt idx="778">
                  <c:v>752.56278801</c:v>
                </c:pt>
                <c:pt idx="779">
                  <c:v>752.4800961019996</c:v>
                </c:pt>
                <c:pt idx="780">
                  <c:v>752.346443176</c:v>
                </c:pt>
                <c:pt idx="781">
                  <c:v>752.3072431089994</c:v>
                </c:pt>
                <c:pt idx="782">
                  <c:v>752.430397034</c:v>
                </c:pt>
                <c:pt idx="783">
                  <c:v>752.378744125</c:v>
                </c:pt>
                <c:pt idx="784">
                  <c:v>752.120208979</c:v>
                </c:pt>
                <c:pt idx="785">
                  <c:v>752.0623199939993</c:v>
                </c:pt>
                <c:pt idx="786">
                  <c:v>752.28075099</c:v>
                </c:pt>
                <c:pt idx="787">
                  <c:v>752.186294079</c:v>
                </c:pt>
                <c:pt idx="788">
                  <c:v>748.858339071</c:v>
                </c:pt>
                <c:pt idx="789">
                  <c:v>748.799717188</c:v>
                </c:pt>
                <c:pt idx="790">
                  <c:v>748.8075540069997</c:v>
                </c:pt>
                <c:pt idx="791">
                  <c:v>751.998771191</c:v>
                </c:pt>
                <c:pt idx="792">
                  <c:v>744.9087281229996</c:v>
                </c:pt>
                <c:pt idx="793">
                  <c:v>744.85773921</c:v>
                </c:pt>
                <c:pt idx="794">
                  <c:v>744.9670240879993</c:v>
                </c:pt>
                <c:pt idx="795">
                  <c:v>744.924981117</c:v>
                </c:pt>
                <c:pt idx="796">
                  <c:v>723.491682053</c:v>
                </c:pt>
                <c:pt idx="797">
                  <c:v>738.159107208</c:v>
                </c:pt>
                <c:pt idx="798">
                  <c:v>747.910135031</c:v>
                </c:pt>
                <c:pt idx="799">
                  <c:v>748.210532188</c:v>
                </c:pt>
                <c:pt idx="800">
                  <c:v>725.0445179939996</c:v>
                </c:pt>
                <c:pt idx="801">
                  <c:v>745.0156171319996</c:v>
                </c:pt>
                <c:pt idx="802">
                  <c:v>752.605482101</c:v>
                </c:pt>
                <c:pt idx="803">
                  <c:v>752.6243681909997</c:v>
                </c:pt>
                <c:pt idx="804">
                  <c:v>739.931756973</c:v>
                </c:pt>
                <c:pt idx="805">
                  <c:v>750.116199017</c:v>
                </c:pt>
                <c:pt idx="806">
                  <c:v>750.03184104</c:v>
                </c:pt>
                <c:pt idx="807">
                  <c:v>749.965846062</c:v>
                </c:pt>
                <c:pt idx="808">
                  <c:v>749.8566122059995</c:v>
                </c:pt>
                <c:pt idx="809">
                  <c:v>730.18137002</c:v>
                </c:pt>
                <c:pt idx="810">
                  <c:v>725.139587164</c:v>
                </c:pt>
                <c:pt idx="811">
                  <c:v>738.261425018</c:v>
                </c:pt>
                <c:pt idx="812">
                  <c:v>738.07369709</c:v>
                </c:pt>
                <c:pt idx="813">
                  <c:v>728.601294041</c:v>
                </c:pt>
                <c:pt idx="814">
                  <c:v>728.428637028</c:v>
                </c:pt>
                <c:pt idx="815">
                  <c:v>731.934880018</c:v>
                </c:pt>
                <c:pt idx="816">
                  <c:v>731.985773087</c:v>
                </c:pt>
                <c:pt idx="817">
                  <c:v>751.410411596</c:v>
                </c:pt>
                <c:pt idx="818">
                  <c:v>751.364788532</c:v>
                </c:pt>
                <c:pt idx="819">
                  <c:v>730.682034016</c:v>
                </c:pt>
                <c:pt idx="820">
                  <c:v>751.363367558</c:v>
                </c:pt>
                <c:pt idx="821">
                  <c:v>751.3424216509997</c:v>
                </c:pt>
                <c:pt idx="822">
                  <c:v>751.326193571</c:v>
                </c:pt>
                <c:pt idx="823">
                  <c:v>751.298907042</c:v>
                </c:pt>
                <c:pt idx="824">
                  <c:v>750.275345087</c:v>
                </c:pt>
                <c:pt idx="825">
                  <c:v>731.713590145</c:v>
                </c:pt>
                <c:pt idx="826">
                  <c:v>727.53117013</c:v>
                </c:pt>
                <c:pt idx="827">
                  <c:v>730.680728197</c:v>
                </c:pt>
                <c:pt idx="828">
                  <c:v>747.135044098</c:v>
                </c:pt>
                <c:pt idx="829">
                  <c:v>724.578602076</c:v>
                </c:pt>
                <c:pt idx="830">
                  <c:v>724.6332271099997</c:v>
                </c:pt>
                <c:pt idx="831">
                  <c:v>724.743048191</c:v>
                </c:pt>
                <c:pt idx="832">
                  <c:v>724.8574471469997</c:v>
                </c:pt>
                <c:pt idx="833">
                  <c:v>724.8619260789997</c:v>
                </c:pt>
                <c:pt idx="834">
                  <c:v>732.5026090149994</c:v>
                </c:pt>
                <c:pt idx="835">
                  <c:v>732.570919037</c:v>
                </c:pt>
                <c:pt idx="836">
                  <c:v>730.081315041</c:v>
                </c:pt>
                <c:pt idx="837">
                  <c:v>724.9924252029997</c:v>
                </c:pt>
                <c:pt idx="838">
                  <c:v>730.070336103</c:v>
                </c:pt>
                <c:pt idx="839">
                  <c:v>750.330882072</c:v>
                </c:pt>
                <c:pt idx="840">
                  <c:v>750.326179028</c:v>
                </c:pt>
                <c:pt idx="841">
                  <c:v>733.8965091709997</c:v>
                </c:pt>
                <c:pt idx="842">
                  <c:v>740.7549171449997</c:v>
                </c:pt>
                <c:pt idx="843">
                  <c:v>729.608121157</c:v>
                </c:pt>
                <c:pt idx="844">
                  <c:v>729.54434514</c:v>
                </c:pt>
                <c:pt idx="845">
                  <c:v>729.703404188</c:v>
                </c:pt>
                <c:pt idx="846">
                  <c:v>726.142852068</c:v>
                </c:pt>
                <c:pt idx="847">
                  <c:v>741.457838058</c:v>
                </c:pt>
                <c:pt idx="848">
                  <c:v>741.5121891499997</c:v>
                </c:pt>
                <c:pt idx="849">
                  <c:v>741.5678851599996</c:v>
                </c:pt>
                <c:pt idx="850">
                  <c:v>741.626783133</c:v>
                </c:pt>
                <c:pt idx="851">
                  <c:v>741.706487179</c:v>
                </c:pt>
                <c:pt idx="852">
                  <c:v>750.9992666239997</c:v>
                </c:pt>
                <c:pt idx="853">
                  <c:v>739.99657321</c:v>
                </c:pt>
                <c:pt idx="854">
                  <c:v>751.07271564</c:v>
                </c:pt>
                <c:pt idx="855">
                  <c:v>746.4325211049992</c:v>
                </c:pt>
                <c:pt idx="856">
                  <c:v>732.394640207</c:v>
                </c:pt>
                <c:pt idx="857">
                  <c:v>727.839995146</c:v>
                </c:pt>
                <c:pt idx="858">
                  <c:v>750.51881814</c:v>
                </c:pt>
                <c:pt idx="859">
                  <c:v>740.0495271680001</c:v>
                </c:pt>
                <c:pt idx="860">
                  <c:v>749.714682102</c:v>
                </c:pt>
                <c:pt idx="861">
                  <c:v>751.758755207</c:v>
                </c:pt>
                <c:pt idx="862">
                  <c:v>750.271884203</c:v>
                </c:pt>
                <c:pt idx="863">
                  <c:v>725.8513929839995</c:v>
                </c:pt>
                <c:pt idx="864">
                  <c:v>733.8860139849995</c:v>
                </c:pt>
                <c:pt idx="865">
                  <c:v>760.3619220259994</c:v>
                </c:pt>
                <c:pt idx="866">
                  <c:v>760.288324118</c:v>
                </c:pt>
                <c:pt idx="867">
                  <c:v>760.374864101</c:v>
                </c:pt>
                <c:pt idx="868">
                  <c:v>760.234037161</c:v>
                </c:pt>
                <c:pt idx="869">
                  <c:v>755.308488131</c:v>
                </c:pt>
                <c:pt idx="870">
                  <c:v>761.0172340869997</c:v>
                </c:pt>
                <c:pt idx="871">
                  <c:v>760.954845548</c:v>
                </c:pt>
                <c:pt idx="872">
                  <c:v>756.191797018</c:v>
                </c:pt>
                <c:pt idx="873">
                  <c:v>761.0190951819997</c:v>
                </c:pt>
                <c:pt idx="874">
                  <c:v>758.5951580999997</c:v>
                </c:pt>
                <c:pt idx="875">
                  <c:v>761.019362211</c:v>
                </c:pt>
                <c:pt idx="876">
                  <c:v>761.019496202</c:v>
                </c:pt>
                <c:pt idx="877">
                  <c:v>755.0242221359995</c:v>
                </c:pt>
                <c:pt idx="878">
                  <c:v>755.0235640999997</c:v>
                </c:pt>
                <c:pt idx="879">
                  <c:v>755.0949041839997</c:v>
                </c:pt>
                <c:pt idx="880">
                  <c:v>755.074779987</c:v>
                </c:pt>
                <c:pt idx="881">
                  <c:v>755.887654066</c:v>
                </c:pt>
                <c:pt idx="882">
                  <c:v>755.305419207</c:v>
                </c:pt>
                <c:pt idx="883">
                  <c:v>755.241746187</c:v>
                </c:pt>
                <c:pt idx="884">
                  <c:v>758.224248171</c:v>
                </c:pt>
                <c:pt idx="885">
                  <c:v>758.182495117</c:v>
                </c:pt>
                <c:pt idx="886">
                  <c:v>758.244997978</c:v>
                </c:pt>
                <c:pt idx="887">
                  <c:v>758.1502971649996</c:v>
                </c:pt>
                <c:pt idx="888">
                  <c:v>755.734233141</c:v>
                </c:pt>
                <c:pt idx="889">
                  <c:v>761.02308321</c:v>
                </c:pt>
                <c:pt idx="890">
                  <c:v>761.023385048</c:v>
                </c:pt>
                <c:pt idx="891">
                  <c:v>761.023580074</c:v>
                </c:pt>
                <c:pt idx="892">
                  <c:v>761.023725033</c:v>
                </c:pt>
                <c:pt idx="893">
                  <c:v>761.0238680839997</c:v>
                </c:pt>
                <c:pt idx="894">
                  <c:v>758.878401041</c:v>
                </c:pt>
                <c:pt idx="895">
                  <c:v>758.9542980189997</c:v>
                </c:pt>
                <c:pt idx="896">
                  <c:v>759.48372221</c:v>
                </c:pt>
                <c:pt idx="897">
                  <c:v>759.6861240859993</c:v>
                </c:pt>
                <c:pt idx="898">
                  <c:v>760.0074291229994</c:v>
                </c:pt>
                <c:pt idx="899">
                  <c:v>755.4402360919995</c:v>
                </c:pt>
                <c:pt idx="900">
                  <c:v>754.9634439949997</c:v>
                </c:pt>
                <c:pt idx="901">
                  <c:v>754.959477186</c:v>
                </c:pt>
                <c:pt idx="902">
                  <c:v>754.596994162</c:v>
                </c:pt>
                <c:pt idx="903">
                  <c:v>754.8673350809995</c:v>
                </c:pt>
                <c:pt idx="904">
                  <c:v>754.72084403</c:v>
                </c:pt>
                <c:pt idx="905">
                  <c:v>754.3011970519997</c:v>
                </c:pt>
                <c:pt idx="906">
                  <c:v>754.409185171</c:v>
                </c:pt>
                <c:pt idx="907">
                  <c:v>754.2485601899997</c:v>
                </c:pt>
                <c:pt idx="908">
                  <c:v>754.724985123</c:v>
                </c:pt>
                <c:pt idx="909">
                  <c:v>754.8648021219997</c:v>
                </c:pt>
                <c:pt idx="910">
                  <c:v>754.4760460849997</c:v>
                </c:pt>
                <c:pt idx="911">
                  <c:v>754.607393026</c:v>
                </c:pt>
                <c:pt idx="912">
                  <c:v>756.1692590710001</c:v>
                </c:pt>
                <c:pt idx="913">
                  <c:v>760.796232581</c:v>
                </c:pt>
                <c:pt idx="914">
                  <c:v>758.595748186</c:v>
                </c:pt>
                <c:pt idx="915">
                  <c:v>760.738478065</c:v>
                </c:pt>
                <c:pt idx="916">
                  <c:v>760.937847018</c:v>
                </c:pt>
                <c:pt idx="917">
                  <c:v>755.994141102</c:v>
                </c:pt>
                <c:pt idx="918">
                  <c:v>755.8840560909997</c:v>
                </c:pt>
                <c:pt idx="919">
                  <c:v>761.033463001</c:v>
                </c:pt>
                <c:pt idx="920">
                  <c:v>755.937373161</c:v>
                </c:pt>
                <c:pt idx="921">
                  <c:v>758.4544060229997</c:v>
                </c:pt>
                <c:pt idx="922">
                  <c:v>755.724596977</c:v>
                </c:pt>
                <c:pt idx="923">
                  <c:v>755.590967178</c:v>
                </c:pt>
                <c:pt idx="924">
                  <c:v>760.291009188</c:v>
                </c:pt>
                <c:pt idx="925">
                  <c:v>760.8328915829997</c:v>
                </c:pt>
                <c:pt idx="926">
                  <c:v>754.353402138</c:v>
                </c:pt>
                <c:pt idx="927">
                  <c:v>756.108272076</c:v>
                </c:pt>
                <c:pt idx="928">
                  <c:v>756.8902490139997</c:v>
                </c:pt>
                <c:pt idx="929">
                  <c:v>759.4614150519997</c:v>
                </c:pt>
                <c:pt idx="930">
                  <c:v>759.5611860749997</c:v>
                </c:pt>
                <c:pt idx="931">
                  <c:v>759.3382861609997</c:v>
                </c:pt>
                <c:pt idx="932">
                  <c:v>759.51987505</c:v>
                </c:pt>
                <c:pt idx="933">
                  <c:v>759.1686270239996</c:v>
                </c:pt>
                <c:pt idx="934">
                  <c:v>758.072372198</c:v>
                </c:pt>
                <c:pt idx="935">
                  <c:v>758.121786118</c:v>
                </c:pt>
                <c:pt idx="936">
                  <c:v>757.7146492</c:v>
                </c:pt>
                <c:pt idx="937">
                  <c:v>757.730849028</c:v>
                </c:pt>
                <c:pt idx="938">
                  <c:v>757.770094156</c:v>
                </c:pt>
                <c:pt idx="939">
                  <c:v>757.8146061899993</c:v>
                </c:pt>
                <c:pt idx="940">
                  <c:v>757.8482069969997</c:v>
                </c:pt>
                <c:pt idx="941">
                  <c:v>757.920469046</c:v>
                </c:pt>
                <c:pt idx="942">
                  <c:v>757.9742100239996</c:v>
                </c:pt>
                <c:pt idx="943">
                  <c:v>758.019536018</c:v>
                </c:pt>
                <c:pt idx="944">
                  <c:v>759.0755650999996</c:v>
                </c:pt>
                <c:pt idx="945">
                  <c:v>759.027719975</c:v>
                </c:pt>
                <c:pt idx="946">
                  <c:v>759.1331121919997</c:v>
                </c:pt>
                <c:pt idx="947">
                  <c:v>758.981995106</c:v>
                </c:pt>
                <c:pt idx="948">
                  <c:v>756.4548211099997</c:v>
                </c:pt>
                <c:pt idx="949">
                  <c:v>760.766029596</c:v>
                </c:pt>
                <c:pt idx="950">
                  <c:v>759.290513992</c:v>
                </c:pt>
                <c:pt idx="951">
                  <c:v>759.2422440049995</c:v>
                </c:pt>
                <c:pt idx="952">
                  <c:v>758.729952097</c:v>
                </c:pt>
                <c:pt idx="953">
                  <c:v>758.72457099</c:v>
                </c:pt>
                <c:pt idx="954">
                  <c:v>756.286245108</c:v>
                </c:pt>
                <c:pt idx="955">
                  <c:v>758.789906025</c:v>
                </c:pt>
                <c:pt idx="956">
                  <c:v>759.908032179</c:v>
                </c:pt>
                <c:pt idx="957">
                  <c:v>761.0510540009997</c:v>
                </c:pt>
                <c:pt idx="958">
                  <c:v>761.0522851939992</c:v>
                </c:pt>
                <c:pt idx="959">
                  <c:v>754.0812141899995</c:v>
                </c:pt>
                <c:pt idx="960">
                  <c:v>754.087937117</c:v>
                </c:pt>
                <c:pt idx="961">
                  <c:v>754.0325570109997</c:v>
                </c:pt>
                <c:pt idx="962">
                  <c:v>754.187769175</c:v>
                </c:pt>
                <c:pt idx="963">
                  <c:v>754.19355917</c:v>
                </c:pt>
                <c:pt idx="964">
                  <c:v>754.136309147</c:v>
                </c:pt>
                <c:pt idx="965">
                  <c:v>754.244391203</c:v>
                </c:pt>
                <c:pt idx="966">
                  <c:v>754.297052145</c:v>
                </c:pt>
                <c:pt idx="967">
                  <c:v>754.3540620799996</c:v>
                </c:pt>
                <c:pt idx="968">
                  <c:v>761.0549690719996</c:v>
                </c:pt>
                <c:pt idx="969">
                  <c:v>761.0551030639997</c:v>
                </c:pt>
                <c:pt idx="970">
                  <c:v>761.055247068</c:v>
                </c:pt>
                <c:pt idx="971">
                  <c:v>761.044982553</c:v>
                </c:pt>
                <c:pt idx="972">
                  <c:v>761.013113618</c:v>
                </c:pt>
                <c:pt idx="973">
                  <c:v>760.9138631819997</c:v>
                </c:pt>
                <c:pt idx="974">
                  <c:v>760.900270581</c:v>
                </c:pt>
                <c:pt idx="975">
                  <c:v>756.228928089</c:v>
                </c:pt>
                <c:pt idx="976">
                  <c:v>756.4111831189997</c:v>
                </c:pt>
                <c:pt idx="977">
                  <c:v>757.086090088</c:v>
                </c:pt>
                <c:pt idx="978">
                  <c:v>757.039836168</c:v>
                </c:pt>
                <c:pt idx="979">
                  <c:v>755.504554987</c:v>
                </c:pt>
                <c:pt idx="980">
                  <c:v>754.1426341529997</c:v>
                </c:pt>
                <c:pt idx="981">
                  <c:v>754.413944006</c:v>
                </c:pt>
                <c:pt idx="982">
                  <c:v>756.0077061649996</c:v>
                </c:pt>
                <c:pt idx="983">
                  <c:v>756.3612802029996</c:v>
                </c:pt>
                <c:pt idx="984">
                  <c:v>755.8304681779997</c:v>
                </c:pt>
                <c:pt idx="985">
                  <c:v>755.500983</c:v>
                </c:pt>
                <c:pt idx="986">
                  <c:v>756.93970108</c:v>
                </c:pt>
                <c:pt idx="987">
                  <c:v>755.589565992</c:v>
                </c:pt>
                <c:pt idx="988">
                  <c:v>755.438463211</c:v>
                </c:pt>
                <c:pt idx="989">
                  <c:v>755.37857914</c:v>
                </c:pt>
                <c:pt idx="990">
                  <c:v>759.799767017</c:v>
                </c:pt>
                <c:pt idx="991">
                  <c:v>755.942836046</c:v>
                </c:pt>
                <c:pt idx="992">
                  <c:v>759.59971714</c:v>
                </c:pt>
                <c:pt idx="993">
                  <c:v>759.644021988</c:v>
                </c:pt>
                <c:pt idx="994">
                  <c:v>759.71897006</c:v>
                </c:pt>
                <c:pt idx="995">
                  <c:v>755.785904169</c:v>
                </c:pt>
                <c:pt idx="996">
                  <c:v>755.77504015</c:v>
                </c:pt>
                <c:pt idx="997">
                  <c:v>759.751386166</c:v>
                </c:pt>
                <c:pt idx="998">
                  <c:v>759.8450171949992</c:v>
                </c:pt>
                <c:pt idx="999">
                  <c:v>757.673037052</c:v>
                </c:pt>
                <c:pt idx="1000">
                  <c:v>757.653505087</c:v>
                </c:pt>
                <c:pt idx="1001">
                  <c:v>757.560404062</c:v>
                </c:pt>
                <c:pt idx="1002">
                  <c:v>757.5445160869997</c:v>
                </c:pt>
                <c:pt idx="1003">
                  <c:v>757.617997169</c:v>
                </c:pt>
                <c:pt idx="1004">
                  <c:v>757.411390066</c:v>
                </c:pt>
                <c:pt idx="1005">
                  <c:v>757.4118170740001</c:v>
                </c:pt>
                <c:pt idx="1006">
                  <c:v>757.481265068</c:v>
                </c:pt>
                <c:pt idx="1007">
                  <c:v>757.4806241989995</c:v>
                </c:pt>
                <c:pt idx="1008">
                  <c:v>756.788448095</c:v>
                </c:pt>
                <c:pt idx="1009">
                  <c:v>756.524535179</c:v>
                </c:pt>
                <c:pt idx="1010">
                  <c:v>756.2479641439996</c:v>
                </c:pt>
                <c:pt idx="1011">
                  <c:v>756.9865441319996</c:v>
                </c:pt>
                <c:pt idx="1012">
                  <c:v>756.63740015</c:v>
                </c:pt>
                <c:pt idx="1013">
                  <c:v>760.77157104</c:v>
                </c:pt>
                <c:pt idx="1014">
                  <c:v>761.0709261889997</c:v>
                </c:pt>
                <c:pt idx="1015">
                  <c:v>761.0710601809997</c:v>
                </c:pt>
                <c:pt idx="1016">
                  <c:v>761.071194172</c:v>
                </c:pt>
                <c:pt idx="1017">
                  <c:v>761.071327209</c:v>
                </c:pt>
                <c:pt idx="1018">
                  <c:v>761.071460009</c:v>
                </c:pt>
                <c:pt idx="1019">
                  <c:v>760.158867121</c:v>
                </c:pt>
                <c:pt idx="1020">
                  <c:v>757.878013134</c:v>
                </c:pt>
                <c:pt idx="1021">
                  <c:v>759.38373208</c:v>
                </c:pt>
                <c:pt idx="1022">
                  <c:v>761.072000027</c:v>
                </c:pt>
                <c:pt idx="1023">
                  <c:v>761.072133064</c:v>
                </c:pt>
                <c:pt idx="1024">
                  <c:v>757.3545889849995</c:v>
                </c:pt>
                <c:pt idx="1025">
                  <c:v>757.150047064</c:v>
                </c:pt>
                <c:pt idx="1026">
                  <c:v>758.315744162</c:v>
                </c:pt>
                <c:pt idx="1027">
                  <c:v>758.468325138</c:v>
                </c:pt>
                <c:pt idx="1028">
                  <c:v>758.296718121</c:v>
                </c:pt>
                <c:pt idx="1029">
                  <c:v>756.0546121599997</c:v>
                </c:pt>
                <c:pt idx="1030">
                  <c:v>756.1101009849997</c:v>
                </c:pt>
                <c:pt idx="1031">
                  <c:v>756.057740211</c:v>
                </c:pt>
                <c:pt idx="1032">
                  <c:v>761.1076171399997</c:v>
                </c:pt>
                <c:pt idx="1033">
                  <c:v>761.107835054</c:v>
                </c:pt>
                <c:pt idx="1034">
                  <c:v>754.480435133</c:v>
                </c:pt>
                <c:pt idx="1035">
                  <c:v>755.8351371289997</c:v>
                </c:pt>
                <c:pt idx="1036">
                  <c:v>755.3712429999997</c:v>
                </c:pt>
                <c:pt idx="1037">
                  <c:v>755.190757036</c:v>
                </c:pt>
                <c:pt idx="1038">
                  <c:v>761.080768108</c:v>
                </c:pt>
                <c:pt idx="1039">
                  <c:v>755.179755211</c:v>
                </c:pt>
                <c:pt idx="1040">
                  <c:v>758.659382105</c:v>
                </c:pt>
                <c:pt idx="1041">
                  <c:v>761.086426973</c:v>
                </c:pt>
                <c:pt idx="1042">
                  <c:v>761.086569071</c:v>
                </c:pt>
                <c:pt idx="1043">
                  <c:v>1698.03268719</c:v>
                </c:pt>
                <c:pt idx="1044">
                  <c:v>1693.67151904</c:v>
                </c:pt>
                <c:pt idx="1045">
                  <c:v>1693.68185711</c:v>
                </c:pt>
                <c:pt idx="1046">
                  <c:v>1713.49391603</c:v>
                </c:pt>
                <c:pt idx="1047">
                  <c:v>1695.875983</c:v>
                </c:pt>
                <c:pt idx="1048">
                  <c:v>1694.78474998</c:v>
                </c:pt>
                <c:pt idx="1049">
                  <c:v>1700.22350717</c:v>
                </c:pt>
                <c:pt idx="1050">
                  <c:v>1700.27032804</c:v>
                </c:pt>
                <c:pt idx="1051">
                  <c:v>1701.38928008</c:v>
                </c:pt>
                <c:pt idx="1052">
                  <c:v>1711.32517219</c:v>
                </c:pt>
                <c:pt idx="1053">
                  <c:v>1699.190377</c:v>
                </c:pt>
                <c:pt idx="1054">
                  <c:v>1715.75166702</c:v>
                </c:pt>
                <c:pt idx="1055">
                  <c:v>1714.60777116</c:v>
                </c:pt>
                <c:pt idx="1056">
                  <c:v>1713.54652309</c:v>
                </c:pt>
                <c:pt idx="1057">
                  <c:v>1710.18132019</c:v>
                </c:pt>
                <c:pt idx="1058">
                  <c:v>1705.81005907</c:v>
                </c:pt>
                <c:pt idx="1059">
                  <c:v>1706.92229319</c:v>
                </c:pt>
                <c:pt idx="1060">
                  <c:v>1706.97944212</c:v>
                </c:pt>
                <c:pt idx="1061">
                  <c:v>1702.51689005</c:v>
                </c:pt>
                <c:pt idx="1062">
                  <c:v>1711.37183905</c:v>
                </c:pt>
                <c:pt idx="1063">
                  <c:v>1712.44091702</c:v>
                </c:pt>
                <c:pt idx="1064">
                  <c:v>1708.03169703</c:v>
                </c:pt>
                <c:pt idx="1065">
                  <c:v>1703.64429808</c:v>
                </c:pt>
                <c:pt idx="1066">
                  <c:v>1691.53398418</c:v>
                </c:pt>
                <c:pt idx="1067">
                  <c:v>1722.39850807</c:v>
                </c:pt>
                <c:pt idx="1068">
                  <c:v>1692.57434201</c:v>
                </c:pt>
                <c:pt idx="1069">
                  <c:v>1704.6994071</c:v>
                </c:pt>
                <c:pt idx="1070">
                  <c:v>1716.83770704</c:v>
                </c:pt>
                <c:pt idx="1071">
                  <c:v>1718.97335315</c:v>
                </c:pt>
                <c:pt idx="1072">
                  <c:v>1717.93423915</c:v>
                </c:pt>
                <c:pt idx="1073">
                  <c:v>1720.10473919</c:v>
                </c:pt>
                <c:pt idx="1074">
                  <c:v>1705.87278318</c:v>
                </c:pt>
                <c:pt idx="1075">
                  <c:v>1719.02365804</c:v>
                </c:pt>
                <c:pt idx="1076">
                  <c:v>1701.42132306</c:v>
                </c:pt>
                <c:pt idx="1077">
                  <c:v>1721.19978714</c:v>
                </c:pt>
                <c:pt idx="1078">
                  <c:v>1689.33544016</c:v>
                </c:pt>
                <c:pt idx="1079">
                  <c:v>1688.26010013</c:v>
                </c:pt>
                <c:pt idx="1080">
                  <c:v>1690.39766812</c:v>
                </c:pt>
                <c:pt idx="1081">
                  <c:v>1690.44274998</c:v>
                </c:pt>
                <c:pt idx="1082">
                  <c:v>1721.26467419</c:v>
                </c:pt>
                <c:pt idx="1083">
                  <c:v>1730.56803513</c:v>
                </c:pt>
                <c:pt idx="1084">
                  <c:v>1730.50790811</c:v>
                </c:pt>
                <c:pt idx="1085">
                  <c:v>1731.64702702</c:v>
                </c:pt>
                <c:pt idx="1086">
                  <c:v>1732.75171804</c:v>
                </c:pt>
                <c:pt idx="1087">
                  <c:v>1733.81563902</c:v>
                </c:pt>
                <c:pt idx="1088">
                  <c:v>1733.85970211</c:v>
                </c:pt>
                <c:pt idx="1089">
                  <c:v>1734.9382</c:v>
                </c:pt>
                <c:pt idx="1090">
                  <c:v>1737.05048919</c:v>
                </c:pt>
                <c:pt idx="1091">
                  <c:v>1737.10487819</c:v>
                </c:pt>
                <c:pt idx="1092">
                  <c:v>1738.16162515</c:v>
                </c:pt>
                <c:pt idx="1093">
                  <c:v>1738.21952701</c:v>
                </c:pt>
                <c:pt idx="1094">
                  <c:v>1739.26805806</c:v>
                </c:pt>
                <c:pt idx="1095">
                  <c:v>1740.37653017</c:v>
                </c:pt>
                <c:pt idx="1096">
                  <c:v>1803.63263917</c:v>
                </c:pt>
                <c:pt idx="1097">
                  <c:v>1802.56278014</c:v>
                </c:pt>
                <c:pt idx="1098">
                  <c:v>1810.23107409</c:v>
                </c:pt>
                <c:pt idx="1099">
                  <c:v>1809.17600012</c:v>
                </c:pt>
                <c:pt idx="1100">
                  <c:v>1808.07143211</c:v>
                </c:pt>
                <c:pt idx="1101">
                  <c:v>1806.967803</c:v>
                </c:pt>
                <c:pt idx="1102">
                  <c:v>1797.01690817</c:v>
                </c:pt>
                <c:pt idx="1103">
                  <c:v>1750.17220402</c:v>
                </c:pt>
                <c:pt idx="1104">
                  <c:v>1814.600178</c:v>
                </c:pt>
                <c:pt idx="1105">
                  <c:v>1818.08982706</c:v>
                </c:pt>
                <c:pt idx="1106">
                  <c:v>1820.05945206</c:v>
                </c:pt>
                <c:pt idx="1107">
                  <c:v>1820.13648605</c:v>
                </c:pt>
                <c:pt idx="1108">
                  <c:v>1816.90882301</c:v>
                </c:pt>
                <c:pt idx="1109">
                  <c:v>1815.70319915</c:v>
                </c:pt>
                <c:pt idx="1110">
                  <c:v>1813.50447321</c:v>
                </c:pt>
                <c:pt idx="1111">
                  <c:v>1814.54419017</c:v>
                </c:pt>
                <c:pt idx="1112">
                  <c:v>1811.34532499</c:v>
                </c:pt>
                <c:pt idx="1113">
                  <c:v>1812.41339517</c:v>
                </c:pt>
                <c:pt idx="1114">
                  <c:v>1795.9522512</c:v>
                </c:pt>
                <c:pt idx="1115">
                  <c:v>1798.13492918</c:v>
                </c:pt>
                <c:pt idx="1116">
                  <c:v>1769.34227705</c:v>
                </c:pt>
                <c:pt idx="1117">
                  <c:v>1743.66174412</c:v>
                </c:pt>
                <c:pt idx="1118">
                  <c:v>1777.00006318</c:v>
                </c:pt>
                <c:pt idx="1119">
                  <c:v>1778.10113215</c:v>
                </c:pt>
                <c:pt idx="1120">
                  <c:v>1775.866292</c:v>
                </c:pt>
                <c:pt idx="1121">
                  <c:v>1775.87857413</c:v>
                </c:pt>
                <c:pt idx="1122">
                  <c:v>1767.14893603</c:v>
                </c:pt>
                <c:pt idx="1123">
                  <c:v>1781.40920115</c:v>
                </c:pt>
                <c:pt idx="1124">
                  <c:v>1805.78515506</c:v>
                </c:pt>
                <c:pt idx="1125">
                  <c:v>1782.47895598</c:v>
                </c:pt>
                <c:pt idx="1126">
                  <c:v>1766.09300613</c:v>
                </c:pt>
                <c:pt idx="1127">
                  <c:v>1752.29880905</c:v>
                </c:pt>
                <c:pt idx="1128">
                  <c:v>1666.15909004</c:v>
                </c:pt>
                <c:pt idx="1129">
                  <c:v>1668.43711901</c:v>
                </c:pt>
                <c:pt idx="1130">
                  <c:v>1669.69544315</c:v>
                </c:pt>
                <c:pt idx="1131">
                  <c:v>1669.57348704</c:v>
                </c:pt>
                <c:pt idx="1132">
                  <c:v>1670.76617408</c:v>
                </c:pt>
                <c:pt idx="1133">
                  <c:v>755.245970011</c:v>
                </c:pt>
                <c:pt idx="1134">
                  <c:v>757.126353025</c:v>
                </c:pt>
                <c:pt idx="1135">
                  <c:v>757.245767117</c:v>
                </c:pt>
                <c:pt idx="1136">
                  <c:v>757.2776250839995</c:v>
                </c:pt>
                <c:pt idx="1137">
                  <c:v>757.179967165</c:v>
                </c:pt>
                <c:pt idx="1138">
                  <c:v>757.2220861909997</c:v>
                </c:pt>
                <c:pt idx="1139">
                  <c:v>757.3019640449995</c:v>
                </c:pt>
                <c:pt idx="1140">
                  <c:v>757.3325970169997</c:v>
                </c:pt>
                <c:pt idx="1141">
                  <c:v>757.5978231429997</c:v>
                </c:pt>
                <c:pt idx="1142">
                  <c:v>1663.98842406</c:v>
                </c:pt>
                <c:pt idx="1143">
                  <c:v>1665.032933</c:v>
                </c:pt>
                <c:pt idx="1144">
                  <c:v>1666.2556262</c:v>
                </c:pt>
                <c:pt idx="1145">
                  <c:v>756.5558621879997</c:v>
                </c:pt>
                <c:pt idx="1146">
                  <c:v>760.876986027</c:v>
                </c:pt>
                <c:pt idx="1147">
                  <c:v>756.684463024</c:v>
                </c:pt>
                <c:pt idx="1148">
                  <c:v>756.8599650859993</c:v>
                </c:pt>
                <c:pt idx="1149">
                  <c:v>756.721754074</c:v>
                </c:pt>
                <c:pt idx="1150">
                  <c:v>758.808974981</c:v>
                </c:pt>
                <c:pt idx="1151">
                  <c:v>759.427000046</c:v>
                </c:pt>
                <c:pt idx="1152">
                  <c:v>758.915040016</c:v>
                </c:pt>
                <c:pt idx="1153">
                  <c:v>760.133162022</c:v>
                </c:pt>
                <c:pt idx="1154">
                  <c:v>759.974400043</c:v>
                </c:pt>
                <c:pt idx="1155">
                  <c:v>761.0582830909997</c:v>
                </c:pt>
                <c:pt idx="1156">
                  <c:v>756.5866820809997</c:v>
                </c:pt>
                <c:pt idx="1157">
                  <c:v>756.3260400299996</c:v>
                </c:pt>
                <c:pt idx="1158">
                  <c:v>760.231395006</c:v>
                </c:pt>
                <c:pt idx="1159">
                  <c:v>758.6503260139997</c:v>
                </c:pt>
                <c:pt idx="1160">
                  <c:v>1764.99556017</c:v>
                </c:pt>
                <c:pt idx="1161">
                  <c:v>1763.89553618</c:v>
                </c:pt>
                <c:pt idx="1162">
                  <c:v>1755.65367317</c:v>
                </c:pt>
                <c:pt idx="1163">
                  <c:v>1755.57829118</c:v>
                </c:pt>
                <c:pt idx="1164">
                  <c:v>1759.22870016</c:v>
                </c:pt>
                <c:pt idx="1165">
                  <c:v>1761.63294101</c:v>
                </c:pt>
                <c:pt idx="1166">
                  <c:v>1760.48703003</c:v>
                </c:pt>
                <c:pt idx="1167">
                  <c:v>1763.9558692</c:v>
                </c:pt>
                <c:pt idx="1168">
                  <c:v>1762.76748919</c:v>
                </c:pt>
                <c:pt idx="1169">
                  <c:v>1749.07123709</c:v>
                </c:pt>
                <c:pt idx="1170">
                  <c:v>1748.03964806</c:v>
                </c:pt>
                <c:pt idx="1171">
                  <c:v>1771.55774021</c:v>
                </c:pt>
                <c:pt idx="1172">
                  <c:v>1746.91604018</c:v>
                </c:pt>
                <c:pt idx="1173">
                  <c:v>1848.38395214</c:v>
                </c:pt>
                <c:pt idx="1174">
                  <c:v>1846.38549805</c:v>
                </c:pt>
                <c:pt idx="1175">
                  <c:v>1783.60198808</c:v>
                </c:pt>
                <c:pt idx="1176">
                  <c:v>1824.67441916</c:v>
                </c:pt>
                <c:pt idx="1177">
                  <c:v>1825.80399513</c:v>
                </c:pt>
                <c:pt idx="1178">
                  <c:v>1826.86528921</c:v>
                </c:pt>
                <c:pt idx="1179">
                  <c:v>1828.05179906</c:v>
                </c:pt>
                <c:pt idx="1180">
                  <c:v>1788.04893112</c:v>
                </c:pt>
                <c:pt idx="1181">
                  <c:v>1829.17052197</c:v>
                </c:pt>
                <c:pt idx="1182">
                  <c:v>1830.41064811</c:v>
                </c:pt>
                <c:pt idx="1183">
                  <c:v>1779.26409602</c:v>
                </c:pt>
                <c:pt idx="1184">
                  <c:v>1831.2973721</c:v>
                </c:pt>
                <c:pt idx="1185">
                  <c:v>1832.64101815</c:v>
                </c:pt>
                <c:pt idx="1186">
                  <c:v>1821.2367692</c:v>
                </c:pt>
                <c:pt idx="1187">
                  <c:v>1822.30795717</c:v>
                </c:pt>
                <c:pt idx="1188">
                  <c:v>1784.69579911</c:v>
                </c:pt>
                <c:pt idx="1189">
                  <c:v>1780.31313705</c:v>
                </c:pt>
                <c:pt idx="1190">
                  <c:v>1773.72671509</c:v>
                </c:pt>
                <c:pt idx="1191">
                  <c:v>1774.780725</c:v>
                </c:pt>
                <c:pt idx="1192">
                  <c:v>1770.44369316</c:v>
                </c:pt>
                <c:pt idx="1193">
                  <c:v>1770.45629811</c:v>
                </c:pt>
                <c:pt idx="1194">
                  <c:v>1744.75539517</c:v>
                </c:pt>
                <c:pt idx="1195">
                  <c:v>1768.26274514</c:v>
                </c:pt>
                <c:pt idx="1196">
                  <c:v>1743.6297791</c:v>
                </c:pt>
                <c:pt idx="1197">
                  <c:v>1792.60735512</c:v>
                </c:pt>
                <c:pt idx="1198">
                  <c:v>1742.56501818</c:v>
                </c:pt>
                <c:pt idx="1199">
                  <c:v>1789.17615604</c:v>
                </c:pt>
                <c:pt idx="1200">
                  <c:v>1741.47862911</c:v>
                </c:pt>
                <c:pt idx="1201">
                  <c:v>1793.73899317</c:v>
                </c:pt>
                <c:pt idx="1202">
                  <c:v>1793.67551804</c:v>
                </c:pt>
                <c:pt idx="1203">
                  <c:v>1772.60446715</c:v>
                </c:pt>
                <c:pt idx="1204">
                  <c:v>1786.9509871</c:v>
                </c:pt>
                <c:pt idx="1205">
                  <c:v>1789.10508513</c:v>
                </c:pt>
                <c:pt idx="1206">
                  <c:v>1844.04717612</c:v>
                </c:pt>
                <c:pt idx="1207">
                  <c:v>1823.53637409</c:v>
                </c:pt>
                <c:pt idx="1208">
                  <c:v>1749.12924814</c:v>
                </c:pt>
                <c:pt idx="1209">
                  <c:v>1794.79614115</c:v>
                </c:pt>
                <c:pt idx="1210">
                  <c:v>1841.80894804</c:v>
                </c:pt>
                <c:pt idx="1211">
                  <c:v>1800.35865998</c:v>
                </c:pt>
                <c:pt idx="1212">
                  <c:v>1753.42207408</c:v>
                </c:pt>
                <c:pt idx="1213">
                  <c:v>1756.64479113</c:v>
                </c:pt>
                <c:pt idx="1214">
                  <c:v>1801.44522309</c:v>
                </c:pt>
                <c:pt idx="1215">
                  <c:v>1754.471102</c:v>
                </c:pt>
                <c:pt idx="1216">
                  <c:v>1799.23353601</c:v>
                </c:pt>
                <c:pt idx="1217">
                  <c:v>1804.71776509</c:v>
                </c:pt>
                <c:pt idx="1218">
                  <c:v>1751.26123619</c:v>
                </c:pt>
                <c:pt idx="1219">
                  <c:v>1797.03826404</c:v>
                </c:pt>
                <c:pt idx="1220">
                  <c:v>1785.86895704</c:v>
                </c:pt>
                <c:pt idx="1221">
                  <c:v>1833.77188301</c:v>
                </c:pt>
                <c:pt idx="1222">
                  <c:v>1834.89709401</c:v>
                </c:pt>
                <c:pt idx="1223">
                  <c:v>1836.01916718</c:v>
                </c:pt>
                <c:pt idx="1224">
                  <c:v>1837.14186907</c:v>
                </c:pt>
                <c:pt idx="1225">
                  <c:v>1838.27990413</c:v>
                </c:pt>
                <c:pt idx="1226">
                  <c:v>1839.41752601</c:v>
                </c:pt>
                <c:pt idx="1227">
                  <c:v>1840.72567821</c:v>
                </c:pt>
                <c:pt idx="1228">
                  <c:v>1842.92343712</c:v>
                </c:pt>
                <c:pt idx="1229">
                  <c:v>1845.17581606</c:v>
                </c:pt>
                <c:pt idx="1230">
                  <c:v>1745.83882499</c:v>
                </c:pt>
                <c:pt idx="1231">
                  <c:v>1856.37077117</c:v>
                </c:pt>
                <c:pt idx="1232">
                  <c:v>1857.48621321</c:v>
                </c:pt>
                <c:pt idx="1233">
                  <c:v>1858.69653606</c:v>
                </c:pt>
                <c:pt idx="1234">
                  <c:v>1859.88169718</c:v>
                </c:pt>
                <c:pt idx="1235">
                  <c:v>1861.06946301</c:v>
                </c:pt>
                <c:pt idx="1236">
                  <c:v>1862.11245513</c:v>
                </c:pt>
                <c:pt idx="1237">
                  <c:v>1863.22493601</c:v>
                </c:pt>
                <c:pt idx="1238">
                  <c:v>1864.27867699</c:v>
                </c:pt>
                <c:pt idx="1239">
                  <c:v>1865.40011311</c:v>
                </c:pt>
                <c:pt idx="1240">
                  <c:v>1866.49108219</c:v>
                </c:pt>
                <c:pt idx="1241">
                  <c:v>1867.6240201</c:v>
                </c:pt>
                <c:pt idx="1242">
                  <c:v>1868.6807282</c:v>
                </c:pt>
                <c:pt idx="1243">
                  <c:v>1869.79279017</c:v>
                </c:pt>
                <c:pt idx="1244">
                  <c:v>2147.38429904</c:v>
                </c:pt>
                <c:pt idx="1245">
                  <c:v>2140.44440699</c:v>
                </c:pt>
                <c:pt idx="1246">
                  <c:v>2141.76762605</c:v>
                </c:pt>
                <c:pt idx="1247">
                  <c:v>1953.38874412</c:v>
                </c:pt>
                <c:pt idx="1248">
                  <c:v>1876.62644315</c:v>
                </c:pt>
                <c:pt idx="1249">
                  <c:v>1997.63336301</c:v>
                </c:pt>
                <c:pt idx="1250">
                  <c:v>1913.90041709</c:v>
                </c:pt>
                <c:pt idx="1251">
                  <c:v>1975.47119498</c:v>
                </c:pt>
                <c:pt idx="1252">
                  <c:v>1976.69386101</c:v>
                </c:pt>
                <c:pt idx="1253">
                  <c:v>1977.820858</c:v>
                </c:pt>
                <c:pt idx="1254">
                  <c:v>1985.5825882</c:v>
                </c:pt>
                <c:pt idx="1255">
                  <c:v>1978.87690806</c:v>
                </c:pt>
                <c:pt idx="1256">
                  <c:v>1970.88938999</c:v>
                </c:pt>
                <c:pt idx="1257">
                  <c:v>1979.99144006</c:v>
                </c:pt>
                <c:pt idx="1258">
                  <c:v>1981.14757919</c:v>
                </c:pt>
                <c:pt idx="1259">
                  <c:v>1923.21151018</c:v>
                </c:pt>
                <c:pt idx="1260">
                  <c:v>1984.46245718</c:v>
                </c:pt>
                <c:pt idx="1261">
                  <c:v>1959.98793221</c:v>
                </c:pt>
                <c:pt idx="1262">
                  <c:v>1924.36703706</c:v>
                </c:pt>
                <c:pt idx="1263">
                  <c:v>1873.31979108</c:v>
                </c:pt>
                <c:pt idx="1264">
                  <c:v>1954.49197602</c:v>
                </c:pt>
                <c:pt idx="1265">
                  <c:v>1724.67360806</c:v>
                </c:pt>
                <c:pt idx="1266">
                  <c:v>1725.5245142</c:v>
                </c:pt>
                <c:pt idx="1267">
                  <c:v>1726.61830115</c:v>
                </c:pt>
                <c:pt idx="1268">
                  <c:v>1728.28221798</c:v>
                </c:pt>
                <c:pt idx="1269">
                  <c:v>1729.40795302</c:v>
                </c:pt>
                <c:pt idx="1270">
                  <c:v>1723.33974719</c:v>
                </c:pt>
                <c:pt idx="1271">
                  <c:v>1724.4251852</c:v>
                </c:pt>
                <c:pt idx="1272">
                  <c:v>1946.59752107</c:v>
                </c:pt>
                <c:pt idx="1273">
                  <c:v>1945.49863815</c:v>
                </c:pt>
                <c:pt idx="1274">
                  <c:v>1944.43983006</c:v>
                </c:pt>
                <c:pt idx="1275">
                  <c:v>1943.31153202</c:v>
                </c:pt>
                <c:pt idx="1276">
                  <c:v>1943.32343698</c:v>
                </c:pt>
                <c:pt idx="1277">
                  <c:v>1941.99457121</c:v>
                </c:pt>
                <c:pt idx="1278">
                  <c:v>1939.94070005</c:v>
                </c:pt>
                <c:pt idx="1279">
                  <c:v>1938.80866504</c:v>
                </c:pt>
                <c:pt idx="1280">
                  <c:v>1937.64594316</c:v>
                </c:pt>
                <c:pt idx="1281">
                  <c:v>1961.07227707</c:v>
                </c:pt>
                <c:pt idx="1282">
                  <c:v>1936.5516572</c:v>
                </c:pt>
                <c:pt idx="1283">
                  <c:v>2148.51583314</c:v>
                </c:pt>
                <c:pt idx="1284">
                  <c:v>2149.69807601</c:v>
                </c:pt>
                <c:pt idx="1285">
                  <c:v>2151.660820009999</c:v>
                </c:pt>
                <c:pt idx="1286">
                  <c:v>2065.53406119</c:v>
                </c:pt>
                <c:pt idx="1287">
                  <c:v>2152.81352901</c:v>
                </c:pt>
                <c:pt idx="1288">
                  <c:v>2009.92637706</c:v>
                </c:pt>
                <c:pt idx="1289">
                  <c:v>2143.07578802</c:v>
                </c:pt>
                <c:pt idx="1290">
                  <c:v>2007.74471498</c:v>
                </c:pt>
                <c:pt idx="1291">
                  <c:v>2145.11277318</c:v>
                </c:pt>
                <c:pt idx="1292">
                  <c:v>2006.57274199</c:v>
                </c:pt>
                <c:pt idx="1293">
                  <c:v>2005.5236342</c:v>
                </c:pt>
                <c:pt idx="1294">
                  <c:v>2146.22576809</c:v>
                </c:pt>
                <c:pt idx="1295">
                  <c:v>1932.14277005</c:v>
                </c:pt>
                <c:pt idx="1296">
                  <c:v>2107.85513115</c:v>
                </c:pt>
                <c:pt idx="1297">
                  <c:v>1931.06381202</c:v>
                </c:pt>
                <c:pt idx="1298">
                  <c:v>1908.30882621</c:v>
                </c:pt>
                <c:pt idx="1299">
                  <c:v>1929.97843409</c:v>
                </c:pt>
                <c:pt idx="1300">
                  <c:v>1910.415205</c:v>
                </c:pt>
                <c:pt idx="1301">
                  <c:v>2045.64176321</c:v>
                </c:pt>
                <c:pt idx="1302">
                  <c:v>1906.10428119</c:v>
                </c:pt>
                <c:pt idx="1303">
                  <c:v>1927.57957006</c:v>
                </c:pt>
                <c:pt idx="1304">
                  <c:v>1907.15567303</c:v>
                </c:pt>
                <c:pt idx="1305">
                  <c:v>2096.29689503</c:v>
                </c:pt>
                <c:pt idx="1306">
                  <c:v>1926.53604317</c:v>
                </c:pt>
                <c:pt idx="1307">
                  <c:v>1902.84543705</c:v>
                </c:pt>
                <c:pt idx="1308">
                  <c:v>1925.41358519</c:v>
                </c:pt>
                <c:pt idx="1309">
                  <c:v>1904.96286011</c:v>
                </c:pt>
                <c:pt idx="1310">
                  <c:v>2055.612480159999</c:v>
                </c:pt>
                <c:pt idx="1311">
                  <c:v>1899.4368391</c:v>
                </c:pt>
                <c:pt idx="1312">
                  <c:v>2053.521878</c:v>
                </c:pt>
                <c:pt idx="1313">
                  <c:v>1900.4930892</c:v>
                </c:pt>
                <c:pt idx="1314">
                  <c:v>1898.29127216</c:v>
                </c:pt>
                <c:pt idx="1315">
                  <c:v>1899.35988712</c:v>
                </c:pt>
                <c:pt idx="1316">
                  <c:v>2118.8332932</c:v>
                </c:pt>
                <c:pt idx="1317">
                  <c:v>1973.3187592</c:v>
                </c:pt>
                <c:pt idx="1318">
                  <c:v>1972.00795603</c:v>
                </c:pt>
                <c:pt idx="1319">
                  <c:v>2079.03663015</c:v>
                </c:pt>
                <c:pt idx="1320">
                  <c:v>1968.58774614</c:v>
                </c:pt>
                <c:pt idx="1321">
                  <c:v>1892.54579616</c:v>
                </c:pt>
                <c:pt idx="1322">
                  <c:v>1967.4223001</c:v>
                </c:pt>
                <c:pt idx="1323">
                  <c:v>1893.57983208</c:v>
                </c:pt>
                <c:pt idx="1324">
                  <c:v>1965.82107115</c:v>
                </c:pt>
                <c:pt idx="1325">
                  <c:v>1895.82610798</c:v>
                </c:pt>
                <c:pt idx="1326">
                  <c:v>1965.22248721</c:v>
                </c:pt>
                <c:pt idx="1327">
                  <c:v>1891.41167808</c:v>
                </c:pt>
                <c:pt idx="1328">
                  <c:v>1897.05849218</c:v>
                </c:pt>
                <c:pt idx="1329">
                  <c:v>1963.547508</c:v>
                </c:pt>
                <c:pt idx="1330">
                  <c:v>1886.93598604</c:v>
                </c:pt>
                <c:pt idx="1331">
                  <c:v>1951.02013421</c:v>
                </c:pt>
                <c:pt idx="1332">
                  <c:v>2014.96932721</c:v>
                </c:pt>
                <c:pt idx="1333">
                  <c:v>1917.31544614</c:v>
                </c:pt>
                <c:pt idx="1334">
                  <c:v>2013.22240901</c:v>
                </c:pt>
                <c:pt idx="1335">
                  <c:v>2012.11808205</c:v>
                </c:pt>
                <c:pt idx="1336">
                  <c:v>2010.97872901</c:v>
                </c:pt>
                <c:pt idx="1337">
                  <c:v>1947.77297211</c:v>
                </c:pt>
                <c:pt idx="1338">
                  <c:v>2003.2771132</c:v>
                </c:pt>
                <c:pt idx="1339">
                  <c:v>2002.15068817</c:v>
                </c:pt>
                <c:pt idx="1340">
                  <c:v>2075.76618004</c:v>
                </c:pt>
                <c:pt idx="1341">
                  <c:v>2074.62326407</c:v>
                </c:pt>
                <c:pt idx="1342">
                  <c:v>2059.17471004</c:v>
                </c:pt>
                <c:pt idx="1343">
                  <c:v>2072.41124606</c:v>
                </c:pt>
                <c:pt idx="1344">
                  <c:v>2070.04615021</c:v>
                </c:pt>
                <c:pt idx="1345">
                  <c:v>2068.85502219</c:v>
                </c:pt>
                <c:pt idx="1346">
                  <c:v>2066.73532701</c:v>
                </c:pt>
                <c:pt idx="1347">
                  <c:v>2043.34266806</c:v>
                </c:pt>
                <c:pt idx="1348">
                  <c:v>2090.70537806</c:v>
                </c:pt>
                <c:pt idx="1349">
                  <c:v>2099.52322102</c:v>
                </c:pt>
                <c:pt idx="1350">
                  <c:v>2034.056566</c:v>
                </c:pt>
                <c:pt idx="1351">
                  <c:v>2073.52810812</c:v>
                </c:pt>
                <c:pt idx="1352">
                  <c:v>2095.23983121</c:v>
                </c:pt>
                <c:pt idx="1353">
                  <c:v>2031.71932912</c:v>
                </c:pt>
                <c:pt idx="1354">
                  <c:v>2032.84776115</c:v>
                </c:pt>
                <c:pt idx="1355">
                  <c:v>2104.59557414</c:v>
                </c:pt>
                <c:pt idx="1356">
                  <c:v>2028.43623519</c:v>
                </c:pt>
                <c:pt idx="1357">
                  <c:v>2103.4853611</c:v>
                </c:pt>
                <c:pt idx="1358">
                  <c:v>2029.58945918</c:v>
                </c:pt>
                <c:pt idx="1359">
                  <c:v>2100.64341998</c:v>
                </c:pt>
                <c:pt idx="1360">
                  <c:v>2026.26767206</c:v>
                </c:pt>
                <c:pt idx="1361">
                  <c:v>2108.95406008</c:v>
                </c:pt>
                <c:pt idx="1362">
                  <c:v>2062.28112912</c:v>
                </c:pt>
                <c:pt idx="1363">
                  <c:v>1888.062011</c:v>
                </c:pt>
                <c:pt idx="1364">
                  <c:v>1912.68040013</c:v>
                </c:pt>
                <c:pt idx="1365">
                  <c:v>1890.35940218</c:v>
                </c:pt>
                <c:pt idx="1366">
                  <c:v>1872.26358604</c:v>
                </c:pt>
                <c:pt idx="1367">
                  <c:v>1949.86878204</c:v>
                </c:pt>
                <c:pt idx="1368">
                  <c:v>1884.54468918</c:v>
                </c:pt>
                <c:pt idx="1369">
                  <c:v>1957.74791312</c:v>
                </c:pt>
                <c:pt idx="1370">
                  <c:v>1885.86873198</c:v>
                </c:pt>
                <c:pt idx="1371">
                  <c:v>1958.8425231</c:v>
                </c:pt>
                <c:pt idx="1372">
                  <c:v>1955.63842607</c:v>
                </c:pt>
                <c:pt idx="1373">
                  <c:v>2051.266820189997</c:v>
                </c:pt>
                <c:pt idx="1374">
                  <c:v>1881.14749599</c:v>
                </c:pt>
                <c:pt idx="1375">
                  <c:v>1880.02776718</c:v>
                </c:pt>
                <c:pt idx="1376">
                  <c:v>1878.81661701</c:v>
                </c:pt>
                <c:pt idx="1377">
                  <c:v>1922.15633702</c:v>
                </c:pt>
                <c:pt idx="1378">
                  <c:v>1877.73572516</c:v>
                </c:pt>
                <c:pt idx="1379">
                  <c:v>2117.69560218</c:v>
                </c:pt>
                <c:pt idx="1380">
                  <c:v>2047.9101181</c:v>
                </c:pt>
                <c:pt idx="1381">
                  <c:v>2116.52545905</c:v>
                </c:pt>
                <c:pt idx="1382">
                  <c:v>2114.43642306</c:v>
                </c:pt>
                <c:pt idx="1383">
                  <c:v>1883.44488001</c:v>
                </c:pt>
                <c:pt idx="1384">
                  <c:v>2124.29433107</c:v>
                </c:pt>
                <c:pt idx="1385">
                  <c:v>1882.30680513</c:v>
                </c:pt>
                <c:pt idx="1386">
                  <c:v>2123.15417719</c:v>
                </c:pt>
                <c:pt idx="1387">
                  <c:v>2121.97108006</c:v>
                </c:pt>
                <c:pt idx="1388">
                  <c:v>2094.14146018</c:v>
                </c:pt>
                <c:pt idx="1389">
                  <c:v>2120.80936909</c:v>
                </c:pt>
                <c:pt idx="1390">
                  <c:v>1928.78897405</c:v>
                </c:pt>
                <c:pt idx="1391">
                  <c:v>2113.31375504</c:v>
                </c:pt>
                <c:pt idx="1392">
                  <c:v>2112.247589109998</c:v>
                </c:pt>
                <c:pt idx="1393">
                  <c:v>1875.51072216</c:v>
                </c:pt>
                <c:pt idx="1394">
                  <c:v>2084.04655504</c:v>
                </c:pt>
                <c:pt idx="1395">
                  <c:v>2080.20163703</c:v>
                </c:pt>
                <c:pt idx="1396">
                  <c:v>2081.36192298</c:v>
                </c:pt>
                <c:pt idx="1397">
                  <c:v>2086.43823314</c:v>
                </c:pt>
                <c:pt idx="1398">
                  <c:v>2042.09694219</c:v>
                </c:pt>
                <c:pt idx="1399">
                  <c:v>2085.208549019997</c:v>
                </c:pt>
                <c:pt idx="1400">
                  <c:v>2088.63891912</c:v>
                </c:pt>
                <c:pt idx="1401">
                  <c:v>2046.74207616</c:v>
                </c:pt>
                <c:pt idx="1402">
                  <c:v>2087.51778316</c:v>
                </c:pt>
                <c:pt idx="1403">
                  <c:v>2091.98292899</c:v>
                </c:pt>
                <c:pt idx="1404">
                  <c:v>2027.36139607</c:v>
                </c:pt>
                <c:pt idx="1405">
                  <c:v>2024.06786203</c:v>
                </c:pt>
                <c:pt idx="1406">
                  <c:v>2061.129886149999</c:v>
                </c:pt>
                <c:pt idx="1407">
                  <c:v>2025.16397619</c:v>
                </c:pt>
                <c:pt idx="1408">
                  <c:v>1995.76383519</c:v>
                </c:pt>
                <c:pt idx="1409">
                  <c:v>2077.00641418</c:v>
                </c:pt>
                <c:pt idx="1410">
                  <c:v>2059.02853012</c:v>
                </c:pt>
                <c:pt idx="1411">
                  <c:v>2093.05176115</c:v>
                </c:pt>
                <c:pt idx="1412">
                  <c:v>2038.5500102</c:v>
                </c:pt>
                <c:pt idx="1413">
                  <c:v>2040.90594411</c:v>
                </c:pt>
                <c:pt idx="1414">
                  <c:v>2135.5354681</c:v>
                </c:pt>
                <c:pt idx="1415">
                  <c:v>1874.45517421</c:v>
                </c:pt>
                <c:pt idx="1416">
                  <c:v>2136.6722362</c:v>
                </c:pt>
                <c:pt idx="1417">
                  <c:v>1983.39169908</c:v>
                </c:pt>
                <c:pt idx="1418">
                  <c:v>2176.03669405</c:v>
                </c:pt>
                <c:pt idx="1419">
                  <c:v>2177.16453505</c:v>
                </c:pt>
                <c:pt idx="1420">
                  <c:v>2139.08496809</c:v>
                </c:pt>
                <c:pt idx="1421">
                  <c:v>2168.31122017</c:v>
                </c:pt>
                <c:pt idx="1422">
                  <c:v>2170.57839918</c:v>
                </c:pt>
                <c:pt idx="1423">
                  <c:v>2172.67930603</c:v>
                </c:pt>
                <c:pt idx="1424">
                  <c:v>2173.86743903</c:v>
                </c:pt>
                <c:pt idx="1425">
                  <c:v>2128.61191821</c:v>
                </c:pt>
                <c:pt idx="1426">
                  <c:v>2129.793861149999</c:v>
                </c:pt>
                <c:pt idx="1427">
                  <c:v>1992.00042915</c:v>
                </c:pt>
                <c:pt idx="1428">
                  <c:v>2098.45134521</c:v>
                </c:pt>
                <c:pt idx="1429">
                  <c:v>1990.81846118</c:v>
                </c:pt>
                <c:pt idx="1430">
                  <c:v>1989.57318807</c:v>
                </c:pt>
                <c:pt idx="1431">
                  <c:v>1987.72510409</c:v>
                </c:pt>
                <c:pt idx="1432">
                  <c:v>2155.01992321</c:v>
                </c:pt>
                <c:pt idx="1433">
                  <c:v>2018.17766714</c:v>
                </c:pt>
                <c:pt idx="1434">
                  <c:v>2020.22427011</c:v>
                </c:pt>
                <c:pt idx="1435">
                  <c:v>1994.37621713</c:v>
                </c:pt>
                <c:pt idx="1436">
                  <c:v>1993.20528007</c:v>
                </c:pt>
                <c:pt idx="1437">
                  <c:v>2000.12676501</c:v>
                </c:pt>
                <c:pt idx="1438">
                  <c:v>1998.77112317</c:v>
                </c:pt>
                <c:pt idx="1439">
                  <c:v>2110.04924202</c:v>
                </c:pt>
                <c:pt idx="1440">
                  <c:v>1916.16489601</c:v>
                </c:pt>
                <c:pt idx="1441">
                  <c:v>2021.45633101</c:v>
                </c:pt>
                <c:pt idx="1442">
                  <c:v>2004.3818202</c:v>
                </c:pt>
                <c:pt idx="1443">
                  <c:v>2106.70837307</c:v>
                </c:pt>
                <c:pt idx="1444">
                  <c:v>2016.41767502</c:v>
                </c:pt>
                <c:pt idx="1445">
                  <c:v>2133.094455</c:v>
                </c:pt>
                <c:pt idx="1446">
                  <c:v>2049.13775921</c:v>
                </c:pt>
                <c:pt idx="1447">
                  <c:v>2036.23558021</c:v>
                </c:pt>
                <c:pt idx="1448">
                  <c:v>2052.40472507</c:v>
                </c:pt>
                <c:pt idx="1449">
                  <c:v>1918.39917207</c:v>
                </c:pt>
                <c:pt idx="1450">
                  <c:v>2053.60265803</c:v>
                </c:pt>
                <c:pt idx="1451">
                  <c:v>2056.81912398</c:v>
                </c:pt>
                <c:pt idx="1452">
                  <c:v>2063.42290807</c:v>
                </c:pt>
                <c:pt idx="1453">
                  <c:v>2065.61706519</c:v>
                </c:pt>
                <c:pt idx="1454">
                  <c:v>1918.44015408</c:v>
                </c:pt>
                <c:pt idx="1455">
                  <c:v>1855.60989904</c:v>
                </c:pt>
                <c:pt idx="1456">
                  <c:v>1848.62663913</c:v>
                </c:pt>
                <c:pt idx="1457">
                  <c:v>2037.42039299</c:v>
                </c:pt>
                <c:pt idx="1458">
                  <c:v>2134.266084189997</c:v>
                </c:pt>
                <c:pt idx="1459">
                  <c:v>2161.68925309</c:v>
                </c:pt>
                <c:pt idx="1460">
                  <c:v>2160.50665212</c:v>
                </c:pt>
                <c:pt idx="1461">
                  <c:v>2162.77542114</c:v>
                </c:pt>
                <c:pt idx="1462">
                  <c:v>2159.35551715</c:v>
                </c:pt>
                <c:pt idx="1463">
                  <c:v>2157.480932</c:v>
                </c:pt>
                <c:pt idx="1464">
                  <c:v>1910.48251414</c:v>
                </c:pt>
                <c:pt idx="1465">
                  <c:v>2156.16556716</c:v>
                </c:pt>
                <c:pt idx="1466">
                  <c:v>2127.51026702</c:v>
                </c:pt>
                <c:pt idx="1467">
                  <c:v>2131.92211413</c:v>
                </c:pt>
                <c:pt idx="1468">
                  <c:v>2153.96850801</c:v>
                </c:pt>
                <c:pt idx="1469">
                  <c:v>2166.04285121</c:v>
                </c:pt>
                <c:pt idx="1470">
                  <c:v>1935.42466712</c:v>
                </c:pt>
                <c:pt idx="1471">
                  <c:v>2164.95123816</c:v>
                </c:pt>
                <c:pt idx="1472">
                  <c:v>2126.36728311</c:v>
                </c:pt>
                <c:pt idx="1473">
                  <c:v>1911.57322812</c:v>
                </c:pt>
                <c:pt idx="1474">
                  <c:v>1934.3184042</c:v>
                </c:pt>
                <c:pt idx="1475">
                  <c:v>1933.24667621</c:v>
                </c:pt>
                <c:pt idx="1476">
                  <c:v>2189.623353</c:v>
                </c:pt>
                <c:pt idx="1477">
                  <c:v>2191.84250307</c:v>
                </c:pt>
                <c:pt idx="1478">
                  <c:v>2193.03204107</c:v>
                </c:pt>
                <c:pt idx="1479">
                  <c:v>2194.16578913</c:v>
                </c:pt>
                <c:pt idx="1480">
                  <c:v>2195.25236106</c:v>
                </c:pt>
                <c:pt idx="1481">
                  <c:v>2196.38974905</c:v>
                </c:pt>
                <c:pt idx="1482">
                  <c:v>2198.56178212</c:v>
                </c:pt>
                <c:pt idx="1483">
                  <c:v>2199.69285703</c:v>
                </c:pt>
                <c:pt idx="1484">
                  <c:v>2200.853374</c:v>
                </c:pt>
                <c:pt idx="1485">
                  <c:v>2203.96308708</c:v>
                </c:pt>
                <c:pt idx="1486">
                  <c:v>2205.10882807</c:v>
                </c:pt>
                <c:pt idx="1487">
                  <c:v>2206.332376</c:v>
                </c:pt>
                <c:pt idx="1488">
                  <c:v>2207.58359313</c:v>
                </c:pt>
                <c:pt idx="1489">
                  <c:v>2627.30647612</c:v>
                </c:pt>
                <c:pt idx="1490">
                  <c:v>2713.06678605</c:v>
                </c:pt>
                <c:pt idx="1491">
                  <c:v>2731.31928802</c:v>
                </c:pt>
                <c:pt idx="1492">
                  <c:v>2711.88268709</c:v>
                </c:pt>
                <c:pt idx="1493">
                  <c:v>2654.623878</c:v>
                </c:pt>
                <c:pt idx="1494">
                  <c:v>2710.69142699</c:v>
                </c:pt>
                <c:pt idx="1495">
                  <c:v>2341.584499119997</c:v>
                </c:pt>
                <c:pt idx="1496">
                  <c:v>2710.82951617</c:v>
                </c:pt>
                <c:pt idx="1497">
                  <c:v>2340.52647805</c:v>
                </c:pt>
                <c:pt idx="1498">
                  <c:v>2715.3751812</c:v>
                </c:pt>
                <c:pt idx="1499">
                  <c:v>2283.46116805</c:v>
                </c:pt>
                <c:pt idx="1500">
                  <c:v>2343.80486798</c:v>
                </c:pt>
                <c:pt idx="1501">
                  <c:v>2714.57129407</c:v>
                </c:pt>
                <c:pt idx="1502">
                  <c:v>2526.64169407</c:v>
                </c:pt>
                <c:pt idx="1503">
                  <c:v>2342.74519014</c:v>
                </c:pt>
                <c:pt idx="1504">
                  <c:v>2714.18763208</c:v>
                </c:pt>
                <c:pt idx="1505">
                  <c:v>2438.62636399</c:v>
                </c:pt>
                <c:pt idx="1506">
                  <c:v>2346.00945401</c:v>
                </c:pt>
                <c:pt idx="1507">
                  <c:v>2713.34226918</c:v>
                </c:pt>
                <c:pt idx="1508">
                  <c:v>2553.73625016</c:v>
                </c:pt>
                <c:pt idx="1509">
                  <c:v>2344.94239402</c:v>
                </c:pt>
                <c:pt idx="1510">
                  <c:v>2709.45114708</c:v>
                </c:pt>
                <c:pt idx="1511">
                  <c:v>2720.18918419</c:v>
                </c:pt>
                <c:pt idx="1512">
                  <c:v>2348.27335</c:v>
                </c:pt>
                <c:pt idx="1513">
                  <c:v>2720.1927712</c:v>
                </c:pt>
                <c:pt idx="1514">
                  <c:v>2349.39660811</c:v>
                </c:pt>
                <c:pt idx="1515">
                  <c:v>2352.778808119997</c:v>
                </c:pt>
                <c:pt idx="1516">
                  <c:v>2698.71725702</c:v>
                </c:pt>
                <c:pt idx="1517">
                  <c:v>2351.58929515</c:v>
                </c:pt>
                <c:pt idx="1518">
                  <c:v>2513.96165419</c:v>
                </c:pt>
                <c:pt idx="1519">
                  <c:v>2508.34261703</c:v>
                </c:pt>
                <c:pt idx="1520">
                  <c:v>2516.08738899</c:v>
                </c:pt>
                <c:pt idx="1521">
                  <c:v>2687.93695307</c:v>
                </c:pt>
                <c:pt idx="1522">
                  <c:v>2685.56292319</c:v>
                </c:pt>
                <c:pt idx="1523">
                  <c:v>2475.36489105</c:v>
                </c:pt>
                <c:pt idx="1524">
                  <c:v>2730.03995705</c:v>
                </c:pt>
                <c:pt idx="1525">
                  <c:v>2689.41819715</c:v>
                </c:pt>
                <c:pt idx="1526">
                  <c:v>2467.15514612</c:v>
                </c:pt>
                <c:pt idx="1527">
                  <c:v>2545.43560004</c:v>
                </c:pt>
                <c:pt idx="1528">
                  <c:v>2468.52191305</c:v>
                </c:pt>
                <c:pt idx="1529">
                  <c:v>2617.91427112</c:v>
                </c:pt>
                <c:pt idx="1530">
                  <c:v>2690.26549602</c:v>
                </c:pt>
                <c:pt idx="1531">
                  <c:v>2701.00338817</c:v>
                </c:pt>
                <c:pt idx="1532">
                  <c:v>2525.44339108</c:v>
                </c:pt>
                <c:pt idx="1533">
                  <c:v>2651.21634412</c:v>
                </c:pt>
                <c:pt idx="1534">
                  <c:v>2738.82951403</c:v>
                </c:pt>
                <c:pt idx="1535">
                  <c:v>2726.16248107</c:v>
                </c:pt>
                <c:pt idx="1536">
                  <c:v>2738.64113021</c:v>
                </c:pt>
                <c:pt idx="1537">
                  <c:v>2585.02948713</c:v>
                </c:pt>
                <c:pt idx="1538">
                  <c:v>2727.53238821</c:v>
                </c:pt>
                <c:pt idx="1539">
                  <c:v>2590.32984209</c:v>
                </c:pt>
                <c:pt idx="1540">
                  <c:v>2591.45127201</c:v>
                </c:pt>
                <c:pt idx="1541">
                  <c:v>2451.13348413</c:v>
                </c:pt>
                <c:pt idx="1542">
                  <c:v>2589.05020213</c:v>
                </c:pt>
                <c:pt idx="1543">
                  <c:v>2592.674945119998</c:v>
                </c:pt>
                <c:pt idx="1544">
                  <c:v>2432.9091022</c:v>
                </c:pt>
                <c:pt idx="1545">
                  <c:v>2737.48071718</c:v>
                </c:pt>
                <c:pt idx="1546">
                  <c:v>2592.81584001</c:v>
                </c:pt>
                <c:pt idx="1547">
                  <c:v>2448.91764617</c:v>
                </c:pt>
                <c:pt idx="1548">
                  <c:v>2658.01599717</c:v>
                </c:pt>
                <c:pt idx="1549">
                  <c:v>2613.51973605</c:v>
                </c:pt>
                <c:pt idx="1550">
                  <c:v>2441.20977616</c:v>
                </c:pt>
                <c:pt idx="1551">
                  <c:v>2614.43873405</c:v>
                </c:pt>
                <c:pt idx="1552">
                  <c:v>2378.40759015</c:v>
                </c:pt>
                <c:pt idx="1553">
                  <c:v>2446.75008202</c:v>
                </c:pt>
                <c:pt idx="1554">
                  <c:v>2445.50239706</c:v>
                </c:pt>
                <c:pt idx="1555">
                  <c:v>2611.08281612</c:v>
                </c:pt>
                <c:pt idx="1556">
                  <c:v>2737.44701004</c:v>
                </c:pt>
                <c:pt idx="1557">
                  <c:v>2437.56325006</c:v>
                </c:pt>
                <c:pt idx="1558">
                  <c:v>2440.0246172</c:v>
                </c:pt>
                <c:pt idx="1559">
                  <c:v>2612.24871707</c:v>
                </c:pt>
                <c:pt idx="1560">
                  <c:v>2438.83885312</c:v>
                </c:pt>
                <c:pt idx="1561">
                  <c:v>2613.34274912</c:v>
                </c:pt>
                <c:pt idx="1562">
                  <c:v>2435.29618907</c:v>
                </c:pt>
                <c:pt idx="1563">
                  <c:v>2434.23235321</c:v>
                </c:pt>
                <c:pt idx="1564">
                  <c:v>2219.66364002</c:v>
                </c:pt>
                <c:pt idx="1565">
                  <c:v>2736.26880407</c:v>
                </c:pt>
                <c:pt idx="1566">
                  <c:v>2220.73952007</c:v>
                </c:pt>
                <c:pt idx="1567">
                  <c:v>2222.95707297</c:v>
                </c:pt>
                <c:pt idx="1568">
                  <c:v>2749.604738</c:v>
                </c:pt>
                <c:pt idx="1569">
                  <c:v>2492.26361299</c:v>
                </c:pt>
                <c:pt idx="1570">
                  <c:v>2630.89376712</c:v>
                </c:pt>
                <c:pt idx="1571">
                  <c:v>2223.99807405</c:v>
                </c:pt>
                <c:pt idx="1572">
                  <c:v>2486.4751451</c:v>
                </c:pt>
                <c:pt idx="1573">
                  <c:v>2705.83181</c:v>
                </c:pt>
                <c:pt idx="1574">
                  <c:v>2225.14400601</c:v>
                </c:pt>
                <c:pt idx="1575">
                  <c:v>2485.41091704</c:v>
                </c:pt>
                <c:pt idx="1576">
                  <c:v>2333.84476113</c:v>
                </c:pt>
                <c:pt idx="1577">
                  <c:v>2226.188844199997</c:v>
                </c:pt>
                <c:pt idx="1578">
                  <c:v>2484.26713419</c:v>
                </c:pt>
                <c:pt idx="1579">
                  <c:v>2228.35741019</c:v>
                </c:pt>
                <c:pt idx="1580">
                  <c:v>2504.99898815</c:v>
                </c:pt>
                <c:pt idx="1581">
                  <c:v>2736.30598307</c:v>
                </c:pt>
                <c:pt idx="1582">
                  <c:v>2635.82982802</c:v>
                </c:pt>
                <c:pt idx="1583">
                  <c:v>2504.95257521</c:v>
                </c:pt>
                <c:pt idx="1584">
                  <c:v>2636.79753709</c:v>
                </c:pt>
                <c:pt idx="1585">
                  <c:v>2503.83811212</c:v>
                </c:pt>
                <c:pt idx="1586">
                  <c:v>2634.48900914</c:v>
                </c:pt>
                <c:pt idx="1587">
                  <c:v>2499.08142209</c:v>
                </c:pt>
                <c:pt idx="1588">
                  <c:v>2696.41946316</c:v>
                </c:pt>
                <c:pt idx="1589">
                  <c:v>2634.64457202</c:v>
                </c:pt>
                <c:pt idx="1590">
                  <c:v>2336.02113199</c:v>
                </c:pt>
                <c:pt idx="1591">
                  <c:v>2640.24479008</c:v>
                </c:pt>
                <c:pt idx="1592">
                  <c:v>2640.33742499</c:v>
                </c:pt>
                <c:pt idx="1593">
                  <c:v>2735.04066014</c:v>
                </c:pt>
                <c:pt idx="1594">
                  <c:v>2637.998981</c:v>
                </c:pt>
                <c:pt idx="1595">
                  <c:v>2721.35614514</c:v>
                </c:pt>
                <c:pt idx="1596">
                  <c:v>2615.672825099999</c:v>
                </c:pt>
                <c:pt idx="1597">
                  <c:v>2520.87672615</c:v>
                </c:pt>
                <c:pt idx="1598">
                  <c:v>2425.61236811</c:v>
                </c:pt>
                <c:pt idx="1599">
                  <c:v>2459.27081609</c:v>
                </c:pt>
                <c:pt idx="1600">
                  <c:v>2518.44724107</c:v>
                </c:pt>
                <c:pt idx="1601">
                  <c:v>2735.03837204</c:v>
                </c:pt>
                <c:pt idx="1602">
                  <c:v>2458.2191112</c:v>
                </c:pt>
                <c:pt idx="1603">
                  <c:v>2523.33832002</c:v>
                </c:pt>
                <c:pt idx="1604">
                  <c:v>2708.55896711</c:v>
                </c:pt>
                <c:pt idx="1605">
                  <c:v>2627.31966305</c:v>
                </c:pt>
                <c:pt idx="1606">
                  <c:v>2522.11391401</c:v>
                </c:pt>
                <c:pt idx="1607">
                  <c:v>2623.99123812</c:v>
                </c:pt>
                <c:pt idx="1608">
                  <c:v>2462.76579309</c:v>
                </c:pt>
                <c:pt idx="1609">
                  <c:v>2461.57898498</c:v>
                </c:pt>
                <c:pt idx="1610">
                  <c:v>2722.66650319</c:v>
                </c:pt>
                <c:pt idx="1611">
                  <c:v>2466.00523019</c:v>
                </c:pt>
                <c:pt idx="1612">
                  <c:v>2596.1395731</c:v>
                </c:pt>
                <c:pt idx="1613">
                  <c:v>2464.8884542</c:v>
                </c:pt>
                <c:pt idx="1614">
                  <c:v>2696.33390713</c:v>
                </c:pt>
                <c:pt idx="1615">
                  <c:v>2733.639081</c:v>
                </c:pt>
                <c:pt idx="1616">
                  <c:v>2453.47343421</c:v>
                </c:pt>
                <c:pt idx="1617">
                  <c:v>2452.26210403</c:v>
                </c:pt>
                <c:pt idx="1618">
                  <c:v>2670.8948102</c:v>
                </c:pt>
                <c:pt idx="1619">
                  <c:v>2724.37103105</c:v>
                </c:pt>
                <c:pt idx="1620">
                  <c:v>2284.61120605</c:v>
                </c:pt>
                <c:pt idx="1621">
                  <c:v>2609.96369314</c:v>
                </c:pt>
                <c:pt idx="1622">
                  <c:v>2717.97202802</c:v>
                </c:pt>
                <c:pt idx="1623">
                  <c:v>2628.65096617</c:v>
                </c:pt>
                <c:pt idx="1624">
                  <c:v>2665.049281119997</c:v>
                </c:pt>
                <c:pt idx="1625">
                  <c:v>2338.30380321</c:v>
                </c:pt>
                <c:pt idx="1626">
                  <c:v>2483.11088014</c:v>
                </c:pt>
                <c:pt idx="1627">
                  <c:v>2733.7469821</c:v>
                </c:pt>
                <c:pt idx="1628">
                  <c:v>2605.40128708</c:v>
                </c:pt>
                <c:pt idx="1629">
                  <c:v>2279.41025615</c:v>
                </c:pt>
                <c:pt idx="1630">
                  <c:v>2605.41305518</c:v>
                </c:pt>
                <c:pt idx="1631">
                  <c:v>2669.7512362</c:v>
                </c:pt>
                <c:pt idx="1632">
                  <c:v>2208.79324317</c:v>
                </c:pt>
                <c:pt idx="1633">
                  <c:v>2230.55725718</c:v>
                </c:pt>
                <c:pt idx="1634">
                  <c:v>2603.07325912</c:v>
                </c:pt>
                <c:pt idx="1635">
                  <c:v>2704.746009109997</c:v>
                </c:pt>
                <c:pt idx="1636">
                  <c:v>2231.60593915</c:v>
                </c:pt>
                <c:pt idx="1637">
                  <c:v>2604.22719598</c:v>
                </c:pt>
                <c:pt idx="1638">
                  <c:v>2300.548882009999</c:v>
                </c:pt>
                <c:pt idx="1639">
                  <c:v>2600.87139416</c:v>
                </c:pt>
                <c:pt idx="1640">
                  <c:v>2299.40014315</c:v>
                </c:pt>
                <c:pt idx="1641">
                  <c:v>2601.91620708</c:v>
                </c:pt>
                <c:pt idx="1642">
                  <c:v>2229.43211412</c:v>
                </c:pt>
                <c:pt idx="1643">
                  <c:v>2303.028455019999</c:v>
                </c:pt>
                <c:pt idx="1644">
                  <c:v>2730.13292313</c:v>
                </c:pt>
                <c:pt idx="1645">
                  <c:v>2301.86667109</c:v>
                </c:pt>
                <c:pt idx="1646">
                  <c:v>2459.36913514</c:v>
                </c:pt>
                <c:pt idx="1647">
                  <c:v>2527.74376011</c:v>
                </c:pt>
                <c:pt idx="1648">
                  <c:v>2668.61973119</c:v>
                </c:pt>
                <c:pt idx="1649">
                  <c:v>2306.21820307</c:v>
                </c:pt>
                <c:pt idx="1650">
                  <c:v>2304.18527412</c:v>
                </c:pt>
                <c:pt idx="1651">
                  <c:v>2530.0885241</c:v>
                </c:pt>
                <c:pt idx="1652">
                  <c:v>2628.84363699</c:v>
                </c:pt>
                <c:pt idx="1653">
                  <c:v>2216.31221604</c:v>
                </c:pt>
                <c:pt idx="1654">
                  <c:v>2541.91556001</c:v>
                </c:pt>
                <c:pt idx="1655">
                  <c:v>2716.62559199</c:v>
                </c:pt>
                <c:pt idx="1656">
                  <c:v>2546.53234816</c:v>
                </c:pt>
                <c:pt idx="1657">
                  <c:v>2482.03513002</c:v>
                </c:pt>
                <c:pt idx="1658">
                  <c:v>2358.32684708</c:v>
                </c:pt>
                <c:pt idx="1659">
                  <c:v>2639.17265916</c:v>
                </c:pt>
                <c:pt idx="1660">
                  <c:v>2730.20184207</c:v>
                </c:pt>
                <c:pt idx="1661">
                  <c:v>2632.14313602</c:v>
                </c:pt>
                <c:pt idx="1662">
                  <c:v>2697.57312107</c:v>
                </c:pt>
                <c:pt idx="1663">
                  <c:v>2633.39737701</c:v>
                </c:pt>
                <c:pt idx="1664">
                  <c:v>2218.51223612</c:v>
                </c:pt>
                <c:pt idx="1665">
                  <c:v>2494.65079117</c:v>
                </c:pt>
                <c:pt idx="1666">
                  <c:v>2493.45913219</c:v>
                </c:pt>
                <c:pt idx="1667">
                  <c:v>2402.74130797</c:v>
                </c:pt>
                <c:pt idx="1668">
                  <c:v>2497.96359611</c:v>
                </c:pt>
                <c:pt idx="1669">
                  <c:v>2625.03638721</c:v>
                </c:pt>
                <c:pt idx="1670">
                  <c:v>2430.64121413</c:v>
                </c:pt>
                <c:pt idx="1671">
                  <c:v>2490.04196</c:v>
                </c:pt>
                <c:pt idx="1672">
                  <c:v>2495.80896997</c:v>
                </c:pt>
                <c:pt idx="1673">
                  <c:v>2487.7579391</c:v>
                </c:pt>
                <c:pt idx="1674">
                  <c:v>2622.81699419</c:v>
                </c:pt>
                <c:pt idx="1675">
                  <c:v>2620.18424606</c:v>
                </c:pt>
                <c:pt idx="1676">
                  <c:v>2406.1353581</c:v>
                </c:pt>
                <c:pt idx="1677">
                  <c:v>2424.344489099999</c:v>
                </c:pt>
                <c:pt idx="1678">
                  <c:v>2500.19416499</c:v>
                </c:pt>
                <c:pt idx="1679">
                  <c:v>2420.90799308</c:v>
                </c:pt>
                <c:pt idx="1680">
                  <c:v>2423.21915102</c:v>
                </c:pt>
                <c:pt idx="1681">
                  <c:v>2742.748427149997</c:v>
                </c:pt>
                <c:pt idx="1682">
                  <c:v>2310.65036607</c:v>
                </c:pt>
                <c:pt idx="1683">
                  <c:v>2741.209865089997</c:v>
                </c:pt>
                <c:pt idx="1684">
                  <c:v>2312.40698099</c:v>
                </c:pt>
                <c:pt idx="1685">
                  <c:v>2742.55899501</c:v>
                </c:pt>
                <c:pt idx="1686">
                  <c:v>2313.60894418</c:v>
                </c:pt>
                <c:pt idx="1687">
                  <c:v>2377.14632607</c:v>
                </c:pt>
                <c:pt idx="1688">
                  <c:v>2745.04763412</c:v>
                </c:pt>
                <c:pt idx="1689">
                  <c:v>2641.41219306</c:v>
                </c:pt>
                <c:pt idx="1690">
                  <c:v>2314.883075</c:v>
                </c:pt>
                <c:pt idx="1691">
                  <c:v>2700.03739309</c:v>
                </c:pt>
                <c:pt idx="1692">
                  <c:v>2274.82723808</c:v>
                </c:pt>
                <c:pt idx="1693">
                  <c:v>2275.90274405</c:v>
                </c:pt>
                <c:pt idx="1694">
                  <c:v>2317.13990712</c:v>
                </c:pt>
                <c:pt idx="1695">
                  <c:v>2743.83223701</c:v>
                </c:pt>
                <c:pt idx="1696">
                  <c:v>2318.28539014</c:v>
                </c:pt>
                <c:pt idx="1697">
                  <c:v>2621.39227915</c:v>
                </c:pt>
                <c:pt idx="1698">
                  <c:v>2743.92516017</c:v>
                </c:pt>
                <c:pt idx="1699">
                  <c:v>2278.23330808</c:v>
                </c:pt>
                <c:pt idx="1700">
                  <c:v>2739.7955761</c:v>
                </c:pt>
                <c:pt idx="1701">
                  <c:v>2320.54855299</c:v>
                </c:pt>
                <c:pt idx="1702">
                  <c:v>2289.229038</c:v>
                </c:pt>
                <c:pt idx="1703">
                  <c:v>2741.1574192</c:v>
                </c:pt>
                <c:pt idx="1704">
                  <c:v>2322.95290017</c:v>
                </c:pt>
                <c:pt idx="1705">
                  <c:v>2362.79994917</c:v>
                </c:pt>
                <c:pt idx="1706">
                  <c:v>2271.29767299</c:v>
                </c:pt>
                <c:pt idx="1707">
                  <c:v>2213.94411206</c:v>
                </c:pt>
                <c:pt idx="1708">
                  <c:v>2647.57901812</c:v>
                </c:pt>
                <c:pt idx="1709">
                  <c:v>2414.064895149997</c:v>
                </c:pt>
                <c:pt idx="1710">
                  <c:v>2649.95688009</c:v>
                </c:pt>
                <c:pt idx="1711">
                  <c:v>2282.29299712</c:v>
                </c:pt>
                <c:pt idx="1712">
                  <c:v>2695.15550804</c:v>
                </c:pt>
                <c:pt idx="1713">
                  <c:v>2728.83269119</c:v>
                </c:pt>
                <c:pt idx="1714">
                  <c:v>2649.00914717</c:v>
                </c:pt>
                <c:pt idx="1715">
                  <c:v>2524.23814607</c:v>
                </c:pt>
                <c:pt idx="1716">
                  <c:v>2644.22256303</c:v>
                </c:pt>
                <c:pt idx="1717">
                  <c:v>2280.56954598</c:v>
                </c:pt>
                <c:pt idx="1718">
                  <c:v>2353.82994103</c:v>
                </c:pt>
                <c:pt idx="1719">
                  <c:v>2643.05410004</c:v>
                </c:pt>
                <c:pt idx="1720">
                  <c:v>2384.17761397</c:v>
                </c:pt>
                <c:pt idx="1721">
                  <c:v>2646.45427704</c:v>
                </c:pt>
                <c:pt idx="1722">
                  <c:v>2385.31081319</c:v>
                </c:pt>
                <c:pt idx="1723">
                  <c:v>2359.36775517</c:v>
                </c:pt>
                <c:pt idx="1724">
                  <c:v>2645.25746202</c:v>
                </c:pt>
                <c:pt idx="1725">
                  <c:v>2654.7938211</c:v>
                </c:pt>
                <c:pt idx="1726">
                  <c:v>2491.17934799</c:v>
                </c:pt>
                <c:pt idx="1727">
                  <c:v>2557.15313816</c:v>
                </c:pt>
                <c:pt idx="1728">
                  <c:v>2264.03165102</c:v>
                </c:pt>
                <c:pt idx="1729">
                  <c:v>2506.15342903</c:v>
                </c:pt>
                <c:pt idx="1730">
                  <c:v>2707.04110599</c:v>
                </c:pt>
                <c:pt idx="1731">
                  <c:v>2689.09306002</c:v>
                </c:pt>
                <c:pt idx="1732">
                  <c:v>2262.95569706</c:v>
                </c:pt>
                <c:pt idx="1733">
                  <c:v>2661.48126316</c:v>
                </c:pt>
                <c:pt idx="1734">
                  <c:v>2248.34371305</c:v>
                </c:pt>
                <c:pt idx="1735">
                  <c:v>2364.96754003</c:v>
                </c:pt>
                <c:pt idx="1736">
                  <c:v>2509.42783403</c:v>
                </c:pt>
                <c:pt idx="1737">
                  <c:v>2326.20364618</c:v>
                </c:pt>
                <c:pt idx="1738">
                  <c:v>2510.54839921</c:v>
                </c:pt>
                <c:pt idx="1739">
                  <c:v>2327.4040401</c:v>
                </c:pt>
                <c:pt idx="1740">
                  <c:v>2511.74413705</c:v>
                </c:pt>
                <c:pt idx="1741">
                  <c:v>2620.308860059999</c:v>
                </c:pt>
                <c:pt idx="1742">
                  <c:v>2328.67820501</c:v>
                </c:pt>
                <c:pt idx="1743">
                  <c:v>2512.787621019997</c:v>
                </c:pt>
                <c:pt idx="1744">
                  <c:v>2695.21439409</c:v>
                </c:pt>
                <c:pt idx="1745">
                  <c:v>2331.60392714</c:v>
                </c:pt>
                <c:pt idx="1746">
                  <c:v>2691.55159712</c:v>
                </c:pt>
                <c:pt idx="1747">
                  <c:v>2332.78170514</c:v>
                </c:pt>
                <c:pt idx="1748">
                  <c:v>2366.112288</c:v>
                </c:pt>
                <c:pt idx="1749">
                  <c:v>2268.35995603</c:v>
                </c:pt>
                <c:pt idx="1750">
                  <c:v>2517.23757505</c:v>
                </c:pt>
                <c:pt idx="1751">
                  <c:v>2266.80721712</c:v>
                </c:pt>
                <c:pt idx="1752">
                  <c:v>2518.3148272</c:v>
                </c:pt>
                <c:pt idx="1753">
                  <c:v>2337.123909</c:v>
                </c:pt>
                <c:pt idx="1754">
                  <c:v>2616.7645731</c:v>
                </c:pt>
                <c:pt idx="1755">
                  <c:v>2323.9957602</c:v>
                </c:pt>
                <c:pt idx="1756">
                  <c:v>2325.153543</c:v>
                </c:pt>
                <c:pt idx="1757">
                  <c:v>2356.08337903</c:v>
                </c:pt>
                <c:pt idx="1758">
                  <c:v>2211.74170899</c:v>
                </c:pt>
                <c:pt idx="1759">
                  <c:v>2293.77415419</c:v>
                </c:pt>
                <c:pt idx="1760">
                  <c:v>2699.90145111</c:v>
                </c:pt>
                <c:pt idx="1761">
                  <c:v>2294.94694614</c:v>
                </c:pt>
                <c:pt idx="1762">
                  <c:v>2291.53256607</c:v>
                </c:pt>
                <c:pt idx="1763">
                  <c:v>2309.14803505</c:v>
                </c:pt>
                <c:pt idx="1764">
                  <c:v>2595.04877806</c:v>
                </c:pt>
                <c:pt idx="1765">
                  <c:v>2292.63074517</c:v>
                </c:pt>
                <c:pt idx="1766">
                  <c:v>2354.99592018</c:v>
                </c:pt>
                <c:pt idx="1767">
                  <c:v>2678.35699105</c:v>
                </c:pt>
                <c:pt idx="1768">
                  <c:v>2290.30556417</c:v>
                </c:pt>
                <c:pt idx="1769">
                  <c:v>2593.91356897</c:v>
                </c:pt>
                <c:pt idx="1770">
                  <c:v>2285.74643207</c:v>
                </c:pt>
                <c:pt idx="1771">
                  <c:v>2286.897789</c:v>
                </c:pt>
                <c:pt idx="1772">
                  <c:v>2307.40869212</c:v>
                </c:pt>
                <c:pt idx="1773">
                  <c:v>2428.74195504</c:v>
                </c:pt>
                <c:pt idx="1774">
                  <c:v>2307.648260119997</c:v>
                </c:pt>
                <c:pt idx="1775">
                  <c:v>2677.19887018</c:v>
                </c:pt>
                <c:pt idx="1776">
                  <c:v>2599.65606117</c:v>
                </c:pt>
                <c:pt idx="1777">
                  <c:v>2372.70559406</c:v>
                </c:pt>
                <c:pt idx="1778">
                  <c:v>2721.37503004</c:v>
                </c:pt>
                <c:pt idx="1779">
                  <c:v>2705.91518712</c:v>
                </c:pt>
                <c:pt idx="1780">
                  <c:v>2665.17310309</c:v>
                </c:pt>
                <c:pt idx="1781">
                  <c:v>2501.29372406</c:v>
                </c:pt>
                <c:pt idx="1782">
                  <c:v>2403.89761901</c:v>
                </c:pt>
                <c:pt idx="1783">
                  <c:v>2694.04957008</c:v>
                </c:pt>
                <c:pt idx="1784">
                  <c:v>2460.43098116</c:v>
                </c:pt>
                <c:pt idx="1785">
                  <c:v>2395.18042612</c:v>
                </c:pt>
                <c:pt idx="1786">
                  <c:v>2651.14622903</c:v>
                </c:pt>
                <c:pt idx="1787">
                  <c:v>2533.66364098</c:v>
                </c:pt>
                <c:pt idx="1788">
                  <c:v>2209.96909308</c:v>
                </c:pt>
                <c:pt idx="1789">
                  <c:v>2469.70573115</c:v>
                </c:pt>
                <c:pt idx="1790">
                  <c:v>2686.71378517</c:v>
                </c:pt>
                <c:pt idx="1791">
                  <c:v>2472.0508852</c:v>
                </c:pt>
                <c:pt idx="1792">
                  <c:v>2472.14823198</c:v>
                </c:pt>
                <c:pt idx="1793">
                  <c:v>2606.55704999</c:v>
                </c:pt>
                <c:pt idx="1794">
                  <c:v>2473.09765506</c:v>
                </c:pt>
                <c:pt idx="1795">
                  <c:v>2474.26261306</c:v>
                </c:pt>
                <c:pt idx="1796">
                  <c:v>2531.32965207</c:v>
                </c:pt>
                <c:pt idx="1797">
                  <c:v>2476.48163104</c:v>
                </c:pt>
                <c:pt idx="1798">
                  <c:v>2477.702851059998</c:v>
                </c:pt>
                <c:pt idx="1799">
                  <c:v>2478.66838598</c:v>
                </c:pt>
                <c:pt idx="1800">
                  <c:v>2277.03535509</c:v>
                </c:pt>
                <c:pt idx="1801">
                  <c:v>2479.80288219</c:v>
                </c:pt>
                <c:pt idx="1802">
                  <c:v>2255.12422705</c:v>
                </c:pt>
                <c:pt idx="1803">
                  <c:v>2252.94065213</c:v>
                </c:pt>
                <c:pt idx="1804">
                  <c:v>2250.68015718</c:v>
                </c:pt>
                <c:pt idx="1805">
                  <c:v>2380.61935401</c:v>
                </c:pt>
                <c:pt idx="1806">
                  <c:v>2367.262228009999</c:v>
                </c:pt>
                <c:pt idx="1807">
                  <c:v>2249.562895059998</c:v>
                </c:pt>
                <c:pt idx="1808">
                  <c:v>2319.41288304</c:v>
                </c:pt>
                <c:pt idx="1809">
                  <c:v>2259.61960506</c:v>
                </c:pt>
                <c:pt idx="1810">
                  <c:v>2258.48308706</c:v>
                </c:pt>
                <c:pt idx="1811">
                  <c:v>2708.36651206</c:v>
                </c:pt>
                <c:pt idx="1812">
                  <c:v>2257.33238506</c:v>
                </c:pt>
                <c:pt idx="1813">
                  <c:v>2256.280029059998</c:v>
                </c:pt>
                <c:pt idx="1814">
                  <c:v>2732.46898413</c:v>
                </c:pt>
                <c:pt idx="1815">
                  <c:v>2732.51269507</c:v>
                </c:pt>
                <c:pt idx="1816">
                  <c:v>2270.13448</c:v>
                </c:pt>
                <c:pt idx="1817">
                  <c:v>1849.51805305</c:v>
                </c:pt>
                <c:pt idx="1818">
                  <c:v>1850.65773201</c:v>
                </c:pt>
                <c:pt idx="1819">
                  <c:v>1851.82669401</c:v>
                </c:pt>
                <c:pt idx="1820">
                  <c:v>1853.33998513</c:v>
                </c:pt>
                <c:pt idx="1821">
                  <c:v>1854.46544719</c:v>
                </c:pt>
                <c:pt idx="1822">
                  <c:v>2183.938416</c:v>
                </c:pt>
                <c:pt idx="1823">
                  <c:v>2186.210186</c:v>
                </c:pt>
                <c:pt idx="1824">
                  <c:v>2187.28574705</c:v>
                </c:pt>
                <c:pt idx="1825">
                  <c:v>2188.47236609</c:v>
                </c:pt>
                <c:pt idx="1826">
                  <c:v>2178.25038409</c:v>
                </c:pt>
                <c:pt idx="1827">
                  <c:v>2181.65438819</c:v>
                </c:pt>
                <c:pt idx="1828">
                  <c:v>2727.71202707</c:v>
                </c:pt>
                <c:pt idx="1829">
                  <c:v>2652.34643507</c:v>
                </c:pt>
                <c:pt idx="1830">
                  <c:v>2722.99332404</c:v>
                </c:pt>
                <c:pt idx="1831">
                  <c:v>2686.80573702</c:v>
                </c:pt>
                <c:pt idx="1832">
                  <c:v>2215.11064506</c:v>
                </c:pt>
                <c:pt idx="1833">
                  <c:v>2246.21097898</c:v>
                </c:pt>
                <c:pt idx="1834">
                  <c:v>2746.41424918</c:v>
                </c:pt>
                <c:pt idx="1835">
                  <c:v>2667.34756207</c:v>
                </c:pt>
                <c:pt idx="1836">
                  <c:v>2746.45876408</c:v>
                </c:pt>
                <c:pt idx="1837">
                  <c:v>2648.81900907</c:v>
                </c:pt>
                <c:pt idx="1838">
                  <c:v>2579.98770308</c:v>
                </c:pt>
                <c:pt idx="1839">
                  <c:v>2747.97160316</c:v>
                </c:pt>
                <c:pt idx="1840">
                  <c:v>2723.73392415</c:v>
                </c:pt>
                <c:pt idx="1841">
                  <c:v>2578.50411606</c:v>
                </c:pt>
                <c:pt idx="1842">
                  <c:v>2747.98295617</c:v>
                </c:pt>
                <c:pt idx="1843">
                  <c:v>2752.2538681</c:v>
                </c:pt>
                <c:pt idx="1844">
                  <c:v>2582.70744205</c:v>
                </c:pt>
                <c:pt idx="1845">
                  <c:v>2749.16832614</c:v>
                </c:pt>
                <c:pt idx="1846">
                  <c:v>2272.45316815</c:v>
                </c:pt>
                <c:pt idx="1847">
                  <c:v>2607.62244606</c:v>
                </c:pt>
                <c:pt idx="1848">
                  <c:v>2581.52971101</c:v>
                </c:pt>
                <c:pt idx="1849">
                  <c:v>2748.09591007</c:v>
                </c:pt>
                <c:pt idx="1850">
                  <c:v>2575.1338222</c:v>
                </c:pt>
                <c:pt idx="1851">
                  <c:v>2750.47549009</c:v>
                </c:pt>
                <c:pt idx="1852">
                  <c:v>2573.97819614</c:v>
                </c:pt>
                <c:pt idx="1853">
                  <c:v>2608.77482414</c:v>
                </c:pt>
                <c:pt idx="1854">
                  <c:v>2273.62333703</c:v>
                </c:pt>
                <c:pt idx="1855">
                  <c:v>2577.36557412</c:v>
                </c:pt>
                <c:pt idx="1856">
                  <c:v>2751.664684059997</c:v>
                </c:pt>
                <c:pt idx="1857">
                  <c:v>2692.755018</c:v>
                </c:pt>
                <c:pt idx="1858">
                  <c:v>2576.27491117</c:v>
                </c:pt>
                <c:pt idx="1859">
                  <c:v>2597.30872917</c:v>
                </c:pt>
                <c:pt idx="1860">
                  <c:v>2572.66087508</c:v>
                </c:pt>
                <c:pt idx="1861">
                  <c:v>2598.41533208</c:v>
                </c:pt>
                <c:pt idx="1862">
                  <c:v>2745.14204597</c:v>
                </c:pt>
                <c:pt idx="1863">
                  <c:v>2571.5416851</c:v>
                </c:pt>
                <c:pt idx="1864">
                  <c:v>2239.37933612</c:v>
                </c:pt>
                <c:pt idx="1865">
                  <c:v>2679.46158004</c:v>
                </c:pt>
                <c:pt idx="1866">
                  <c:v>2238.32400608</c:v>
                </c:pt>
                <c:pt idx="1867">
                  <c:v>2680.621207</c:v>
                </c:pt>
                <c:pt idx="1868">
                  <c:v>2237.19721603</c:v>
                </c:pt>
                <c:pt idx="1869">
                  <c:v>2663.92993617</c:v>
                </c:pt>
                <c:pt idx="1870">
                  <c:v>2233.790766</c:v>
                </c:pt>
                <c:pt idx="1871">
                  <c:v>2724.92311001</c:v>
                </c:pt>
                <c:pt idx="1872">
                  <c:v>2245.04606414</c:v>
                </c:pt>
                <c:pt idx="1873">
                  <c:v>2587.885777</c:v>
                </c:pt>
                <c:pt idx="1874">
                  <c:v>2683.12426305</c:v>
                </c:pt>
                <c:pt idx="1875">
                  <c:v>2243.89271498</c:v>
                </c:pt>
                <c:pt idx="1876">
                  <c:v>2684.41926813</c:v>
                </c:pt>
                <c:pt idx="1877">
                  <c:v>2242.782938</c:v>
                </c:pt>
                <c:pt idx="1878">
                  <c:v>2680.63744307</c:v>
                </c:pt>
                <c:pt idx="1879">
                  <c:v>2554.914428</c:v>
                </c:pt>
                <c:pt idx="1880">
                  <c:v>2240.6146431</c:v>
                </c:pt>
                <c:pt idx="1881">
                  <c:v>2707.11258817</c:v>
                </c:pt>
                <c:pt idx="1882">
                  <c:v>2681.86010313</c:v>
                </c:pt>
                <c:pt idx="1883">
                  <c:v>2455.69740701</c:v>
                </c:pt>
                <c:pt idx="1884">
                  <c:v>2551.36878014</c:v>
                </c:pt>
                <c:pt idx="1885">
                  <c:v>2563.197963</c:v>
                </c:pt>
                <c:pt idx="1886">
                  <c:v>2454.53039217</c:v>
                </c:pt>
                <c:pt idx="1887">
                  <c:v>2537.13717413</c:v>
                </c:pt>
                <c:pt idx="1888">
                  <c:v>2565.77112603</c:v>
                </c:pt>
                <c:pt idx="1889">
                  <c:v>2560.798702</c:v>
                </c:pt>
                <c:pt idx="1890">
                  <c:v>2561.8541081</c:v>
                </c:pt>
                <c:pt idx="1891">
                  <c:v>2672.38271308</c:v>
                </c:pt>
                <c:pt idx="1892">
                  <c:v>2569.21764398</c:v>
                </c:pt>
                <c:pt idx="1893">
                  <c:v>2372.83995104</c:v>
                </c:pt>
                <c:pt idx="1894">
                  <c:v>2570.44969201</c:v>
                </c:pt>
                <c:pt idx="1895">
                  <c:v>2374.89602613</c:v>
                </c:pt>
                <c:pt idx="1896">
                  <c:v>2566.86430812</c:v>
                </c:pt>
                <c:pt idx="1897">
                  <c:v>2629.71867204</c:v>
                </c:pt>
                <c:pt idx="1898">
                  <c:v>2370.49531007</c:v>
                </c:pt>
                <c:pt idx="1899">
                  <c:v>2568.09854603</c:v>
                </c:pt>
                <c:pt idx="1900">
                  <c:v>2668.50173616</c:v>
                </c:pt>
                <c:pt idx="1901">
                  <c:v>2558.33399415</c:v>
                </c:pt>
                <c:pt idx="1902">
                  <c:v>2379.44367504</c:v>
                </c:pt>
                <c:pt idx="1903">
                  <c:v>2559.38889718</c:v>
                </c:pt>
                <c:pt idx="1904">
                  <c:v>2653.46733999</c:v>
                </c:pt>
                <c:pt idx="1905">
                  <c:v>2416.44067121</c:v>
                </c:pt>
                <c:pt idx="1906">
                  <c:v>2363.99753308</c:v>
                </c:pt>
                <c:pt idx="1907">
                  <c:v>2387.60237503</c:v>
                </c:pt>
                <c:pt idx="1908">
                  <c:v>2415.21950221</c:v>
                </c:pt>
                <c:pt idx="1909">
                  <c:v>2660.38506818</c:v>
                </c:pt>
                <c:pt idx="1910">
                  <c:v>2388.75873017</c:v>
                </c:pt>
                <c:pt idx="1911">
                  <c:v>2419.82801318</c:v>
                </c:pt>
                <c:pt idx="1912">
                  <c:v>2728.95741415</c:v>
                </c:pt>
                <c:pt idx="1913">
                  <c:v>2381.85821915</c:v>
                </c:pt>
                <c:pt idx="1914">
                  <c:v>2418.42097807</c:v>
                </c:pt>
                <c:pt idx="1915">
                  <c:v>2383.02824521</c:v>
                </c:pt>
                <c:pt idx="1916">
                  <c:v>2411.81111503</c:v>
                </c:pt>
                <c:pt idx="1917">
                  <c:v>2540.78001499</c:v>
                </c:pt>
                <c:pt idx="1918">
                  <c:v>2409.69782901</c:v>
                </c:pt>
                <c:pt idx="1919">
                  <c:v>2539.402421</c:v>
                </c:pt>
                <c:pt idx="1920">
                  <c:v>2401.68089104</c:v>
                </c:pt>
                <c:pt idx="1921">
                  <c:v>2538.24182701</c:v>
                </c:pt>
                <c:pt idx="1922">
                  <c:v>2404.97362304</c:v>
                </c:pt>
                <c:pt idx="1923">
                  <c:v>2655.78517008</c:v>
                </c:pt>
                <c:pt idx="1924">
                  <c:v>2412.98188519</c:v>
                </c:pt>
                <c:pt idx="1925">
                  <c:v>2698.7515142</c:v>
                </c:pt>
                <c:pt idx="1926">
                  <c:v>2360.59111404</c:v>
                </c:pt>
                <c:pt idx="1927">
                  <c:v>2427.22991705</c:v>
                </c:pt>
                <c:pt idx="1928">
                  <c:v>2444.3797462</c:v>
                </c:pt>
                <c:pt idx="1929">
                  <c:v>2534.89056611</c:v>
                </c:pt>
                <c:pt idx="1930">
                  <c:v>2674.82708812</c:v>
                </c:pt>
                <c:pt idx="1931">
                  <c:v>2369.34226298</c:v>
                </c:pt>
                <c:pt idx="1932">
                  <c:v>2545.565552</c:v>
                </c:pt>
                <c:pt idx="1933">
                  <c:v>2532.44942117</c:v>
                </c:pt>
                <c:pt idx="1934">
                  <c:v>2544.31449699</c:v>
                </c:pt>
                <c:pt idx="1935">
                  <c:v>2392.34577608</c:v>
                </c:pt>
                <c:pt idx="1936">
                  <c:v>2656.94576621</c:v>
                </c:pt>
                <c:pt idx="1937">
                  <c:v>2543.16579914</c:v>
                </c:pt>
                <c:pt idx="1938">
                  <c:v>2398.78160214</c:v>
                </c:pt>
                <c:pt idx="1939">
                  <c:v>2716.788419009999</c:v>
                </c:pt>
                <c:pt idx="1940">
                  <c:v>2751.03377199</c:v>
                </c:pt>
                <c:pt idx="1941">
                  <c:v>2661.60585618</c:v>
                </c:pt>
                <c:pt idx="1942">
                  <c:v>2396.5370481</c:v>
                </c:pt>
                <c:pt idx="1943">
                  <c:v>2662.762961149997</c:v>
                </c:pt>
                <c:pt idx="1944">
                  <c:v>2408.52421498</c:v>
                </c:pt>
                <c:pt idx="1945">
                  <c:v>2673.94235516</c:v>
                </c:pt>
                <c:pt idx="1946">
                  <c:v>2662.84769607</c:v>
                </c:pt>
                <c:pt idx="1947">
                  <c:v>2692.9178071</c:v>
                </c:pt>
                <c:pt idx="1948">
                  <c:v>2407.35584116</c:v>
                </c:pt>
                <c:pt idx="1949">
                  <c:v>2449.99282217</c:v>
                </c:pt>
                <c:pt idx="1950">
                  <c:v>2702.2540431</c:v>
                </c:pt>
                <c:pt idx="1951">
                  <c:v>2619.02881503</c:v>
                </c:pt>
                <c:pt idx="1952">
                  <c:v>2447.80543017</c:v>
                </c:pt>
                <c:pt idx="1953">
                  <c:v>2666.42512298</c:v>
                </c:pt>
                <c:pt idx="1954">
                  <c:v>2659.20099711</c:v>
                </c:pt>
                <c:pt idx="1955">
                  <c:v>2676.21441698</c:v>
                </c:pt>
                <c:pt idx="1956">
                  <c:v>2717.948871139999</c:v>
                </c:pt>
                <c:pt idx="1957">
                  <c:v>2535.9735322</c:v>
                </c:pt>
                <c:pt idx="1958">
                  <c:v>2552.56472206</c:v>
                </c:pt>
                <c:pt idx="1959">
                  <c:v>2676.05146813</c:v>
                </c:pt>
                <c:pt idx="1960">
                  <c:v>2547.72452807</c:v>
                </c:pt>
                <c:pt idx="1961">
                  <c:v>2585.26227307</c:v>
                </c:pt>
                <c:pt idx="1962">
                  <c:v>2673.66377711</c:v>
                </c:pt>
                <c:pt idx="1963">
                  <c:v>2548.884516</c:v>
                </c:pt>
                <c:pt idx="1964">
                  <c:v>2586.63928103</c:v>
                </c:pt>
                <c:pt idx="1965">
                  <c:v>2556.06345105</c:v>
                </c:pt>
                <c:pt idx="1966">
                  <c:v>2583.767661089998</c:v>
                </c:pt>
                <c:pt idx="1967">
                  <c:v>2742.59933305</c:v>
                </c:pt>
                <c:pt idx="1968">
                  <c:v>2756.62479901</c:v>
                </c:pt>
                <c:pt idx="1969">
                  <c:v>2757.70907211</c:v>
                </c:pt>
                <c:pt idx="1970">
                  <c:v>2756.34406519</c:v>
                </c:pt>
                <c:pt idx="1971">
                  <c:v>2757.91330099</c:v>
                </c:pt>
                <c:pt idx="1972">
                  <c:v>2758.97123909</c:v>
                </c:pt>
                <c:pt idx="1973">
                  <c:v>2759.27231812</c:v>
                </c:pt>
                <c:pt idx="1974">
                  <c:v>2760.33644509</c:v>
                </c:pt>
                <c:pt idx="1975">
                  <c:v>2760.15600204</c:v>
                </c:pt>
                <c:pt idx="1976">
                  <c:v>2760.51957417</c:v>
                </c:pt>
                <c:pt idx="1977">
                  <c:v>2761.55594921</c:v>
                </c:pt>
                <c:pt idx="1978">
                  <c:v>2761.69615316</c:v>
                </c:pt>
                <c:pt idx="1979">
                  <c:v>2761.706830019999</c:v>
                </c:pt>
                <c:pt idx="1980">
                  <c:v>2762.88131618</c:v>
                </c:pt>
                <c:pt idx="1981">
                  <c:v>2779.53907919</c:v>
                </c:pt>
                <c:pt idx="1982">
                  <c:v>2769.57278419</c:v>
                </c:pt>
                <c:pt idx="1983">
                  <c:v>2766.95857406</c:v>
                </c:pt>
                <c:pt idx="1984">
                  <c:v>2774.289291139999</c:v>
                </c:pt>
                <c:pt idx="1985">
                  <c:v>2780.66197705</c:v>
                </c:pt>
                <c:pt idx="1986">
                  <c:v>2776.72380614</c:v>
                </c:pt>
                <c:pt idx="1987">
                  <c:v>2767.19490004</c:v>
                </c:pt>
                <c:pt idx="1988">
                  <c:v>2772.57967114</c:v>
                </c:pt>
                <c:pt idx="1989">
                  <c:v>2773.91251898</c:v>
                </c:pt>
                <c:pt idx="1990">
                  <c:v>2783.1549561</c:v>
                </c:pt>
                <c:pt idx="1991">
                  <c:v>2768.14580607</c:v>
                </c:pt>
                <c:pt idx="1992">
                  <c:v>2766.9630301</c:v>
                </c:pt>
                <c:pt idx="1993">
                  <c:v>2781.76661921</c:v>
                </c:pt>
                <c:pt idx="1994">
                  <c:v>2768.26638198</c:v>
                </c:pt>
                <c:pt idx="1995">
                  <c:v>2778.266404149997</c:v>
                </c:pt>
                <c:pt idx="1996">
                  <c:v>2779.69178414</c:v>
                </c:pt>
                <c:pt idx="1997">
                  <c:v>2765.64549398</c:v>
                </c:pt>
                <c:pt idx="1998">
                  <c:v>2775.25458717</c:v>
                </c:pt>
                <c:pt idx="1999">
                  <c:v>2773.92977309</c:v>
                </c:pt>
                <c:pt idx="2000">
                  <c:v>2775.43892097</c:v>
                </c:pt>
                <c:pt idx="2001">
                  <c:v>2765.70478606</c:v>
                </c:pt>
                <c:pt idx="2002">
                  <c:v>2778.38439298</c:v>
                </c:pt>
                <c:pt idx="2003">
                  <c:v>2774.02754712</c:v>
                </c:pt>
                <c:pt idx="2004">
                  <c:v>2767.10237312</c:v>
                </c:pt>
                <c:pt idx="2005">
                  <c:v>2783.43499207</c:v>
                </c:pt>
                <c:pt idx="2006">
                  <c:v>2778.41599202</c:v>
                </c:pt>
                <c:pt idx="2007">
                  <c:v>2775.49104309</c:v>
                </c:pt>
                <c:pt idx="2008">
                  <c:v>2764.18765998</c:v>
                </c:pt>
                <c:pt idx="2009">
                  <c:v>2770.192554</c:v>
                </c:pt>
                <c:pt idx="2010">
                  <c:v>2774.07572508</c:v>
                </c:pt>
                <c:pt idx="2011">
                  <c:v>2762.91274619</c:v>
                </c:pt>
                <c:pt idx="2012">
                  <c:v>2779.74013209</c:v>
                </c:pt>
                <c:pt idx="2013">
                  <c:v>2769.6267221</c:v>
                </c:pt>
                <c:pt idx="2014">
                  <c:v>2775.82892108</c:v>
                </c:pt>
                <c:pt idx="2015">
                  <c:v>2781.85233021</c:v>
                </c:pt>
                <c:pt idx="2016">
                  <c:v>2763.122641089999</c:v>
                </c:pt>
                <c:pt idx="2017">
                  <c:v>2769.97363114</c:v>
                </c:pt>
                <c:pt idx="2018">
                  <c:v>2771.10384703</c:v>
                </c:pt>
                <c:pt idx="2019">
                  <c:v>2776.89093113</c:v>
                </c:pt>
                <c:pt idx="2020">
                  <c:v>2775.5948422</c:v>
                </c:pt>
                <c:pt idx="2021">
                  <c:v>2782.04791903</c:v>
                </c:pt>
                <c:pt idx="2022">
                  <c:v>2774.18953109</c:v>
                </c:pt>
                <c:pt idx="2023">
                  <c:v>2768.40154004</c:v>
                </c:pt>
                <c:pt idx="2024">
                  <c:v>2777.04970598</c:v>
                </c:pt>
                <c:pt idx="2025">
                  <c:v>2778.59521699</c:v>
                </c:pt>
                <c:pt idx="2026">
                  <c:v>2771.43341208</c:v>
                </c:pt>
                <c:pt idx="2027">
                  <c:v>2783.2430861</c:v>
                </c:pt>
                <c:pt idx="2028">
                  <c:v>2768.46169615</c:v>
                </c:pt>
                <c:pt idx="2029">
                  <c:v>2783.528638119999</c:v>
                </c:pt>
                <c:pt idx="2030">
                  <c:v>2782.250281099999</c:v>
                </c:pt>
                <c:pt idx="2031">
                  <c:v>2780.5072</c:v>
                </c:pt>
                <c:pt idx="2032">
                  <c:v>2783.66143417</c:v>
                </c:pt>
                <c:pt idx="2033">
                  <c:v>2778.49953318</c:v>
                </c:pt>
                <c:pt idx="2034">
                  <c:v>2772.6706202</c:v>
                </c:pt>
                <c:pt idx="2035">
                  <c:v>2777.25519609</c:v>
                </c:pt>
                <c:pt idx="2036">
                  <c:v>2780.50093102</c:v>
                </c:pt>
                <c:pt idx="2037">
                  <c:v>2771.2742362</c:v>
                </c:pt>
                <c:pt idx="2038">
                  <c:v>2182.84919119</c:v>
                </c:pt>
                <c:pt idx="2039">
                  <c:v>2180.45588398</c:v>
                </c:pt>
                <c:pt idx="2040">
                  <c:v>2754.07198501</c:v>
                </c:pt>
                <c:pt idx="2041">
                  <c:v>2754.85930514</c:v>
                </c:pt>
                <c:pt idx="2042">
                  <c:v>2755.13218403</c:v>
                </c:pt>
                <c:pt idx="2043">
                  <c:v>2755.01276016</c:v>
                </c:pt>
                <c:pt idx="2044">
                  <c:v>2756.30098414</c:v>
                </c:pt>
                <c:pt idx="2045">
                  <c:v>2752.82671809</c:v>
                </c:pt>
                <c:pt idx="2046">
                  <c:v>2753.510535</c:v>
                </c:pt>
                <c:pt idx="2047">
                  <c:v>2753.68583107</c:v>
                </c:pt>
              </c:numCache>
            </c:numRef>
          </c:yVal>
          <c:smooth val="0"/>
        </c:ser>
        <c:ser>
          <c:idx val="1"/>
          <c:order val="1"/>
          <c:tx>
            <c:v>Task-Finish</c:v>
          </c:tx>
          <c:spPr>
            <a:ln w="19050">
              <a:noFill/>
            </a:ln>
          </c:spPr>
          <c:marker>
            <c:symbol val="circle"/>
            <c:size val="6"/>
          </c:marker>
          <c:xVal>
            <c:numRef>
              <c:f>Sheet1!$Q$1:$Q$2048</c:f>
              <c:numCache>
                <c:formatCode>General</c:formatCode>
                <c:ptCount val="2048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  <c:pt idx="15">
                  <c:v>3.0</c:v>
                </c:pt>
                <c:pt idx="16">
                  <c:v>3.0</c:v>
                </c:pt>
                <c:pt idx="17">
                  <c:v>3.0</c:v>
                </c:pt>
                <c:pt idx="18">
                  <c:v>3.0</c:v>
                </c:pt>
                <c:pt idx="19">
                  <c:v>3.0</c:v>
                </c:pt>
                <c:pt idx="20">
                  <c:v>3.0</c:v>
                </c:pt>
                <c:pt idx="21">
                  <c:v>3.0</c:v>
                </c:pt>
                <c:pt idx="22">
                  <c:v>3.0</c:v>
                </c:pt>
                <c:pt idx="23">
                  <c:v>3.0</c:v>
                </c:pt>
                <c:pt idx="24">
                  <c:v>3.0</c:v>
                </c:pt>
                <c:pt idx="25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3.0</c:v>
                </c:pt>
                <c:pt idx="29">
                  <c:v>3.0</c:v>
                </c:pt>
                <c:pt idx="30">
                  <c:v>3.0</c:v>
                </c:pt>
                <c:pt idx="31">
                  <c:v>3.0</c:v>
                </c:pt>
                <c:pt idx="32">
                  <c:v>3.0</c:v>
                </c:pt>
                <c:pt idx="33">
                  <c:v>3.0</c:v>
                </c:pt>
                <c:pt idx="34">
                  <c:v>3.0</c:v>
                </c:pt>
                <c:pt idx="35">
                  <c:v>3.0</c:v>
                </c:pt>
                <c:pt idx="36">
                  <c:v>3.0</c:v>
                </c:pt>
                <c:pt idx="37">
                  <c:v>3.0</c:v>
                </c:pt>
                <c:pt idx="38">
                  <c:v>3.0</c:v>
                </c:pt>
                <c:pt idx="39">
                  <c:v>3.0</c:v>
                </c:pt>
                <c:pt idx="40">
                  <c:v>3.0</c:v>
                </c:pt>
                <c:pt idx="41">
                  <c:v>3.0</c:v>
                </c:pt>
                <c:pt idx="42">
                  <c:v>3.0</c:v>
                </c:pt>
                <c:pt idx="43">
                  <c:v>3.0</c:v>
                </c:pt>
                <c:pt idx="44">
                  <c:v>3.0</c:v>
                </c:pt>
                <c:pt idx="45">
                  <c:v>3.0</c:v>
                </c:pt>
                <c:pt idx="46">
                  <c:v>3.0</c:v>
                </c:pt>
                <c:pt idx="47">
                  <c:v>3.0</c:v>
                </c:pt>
                <c:pt idx="48">
                  <c:v>3.0</c:v>
                </c:pt>
                <c:pt idx="49">
                  <c:v>3.0</c:v>
                </c:pt>
                <c:pt idx="50">
                  <c:v>3.0</c:v>
                </c:pt>
                <c:pt idx="51">
                  <c:v>3.0</c:v>
                </c:pt>
                <c:pt idx="52">
                  <c:v>3.0</c:v>
                </c:pt>
                <c:pt idx="53">
                  <c:v>3.0</c:v>
                </c:pt>
                <c:pt idx="54">
                  <c:v>3.0</c:v>
                </c:pt>
                <c:pt idx="55">
                  <c:v>3.0</c:v>
                </c:pt>
                <c:pt idx="56">
                  <c:v>3.0</c:v>
                </c:pt>
                <c:pt idx="57">
                  <c:v>3.0</c:v>
                </c:pt>
                <c:pt idx="58">
                  <c:v>3.0</c:v>
                </c:pt>
                <c:pt idx="59">
                  <c:v>4.0</c:v>
                </c:pt>
                <c:pt idx="60">
                  <c:v>3.0</c:v>
                </c:pt>
                <c:pt idx="61">
                  <c:v>3.0</c:v>
                </c:pt>
                <c:pt idx="62">
                  <c:v>3.0</c:v>
                </c:pt>
                <c:pt idx="63">
                  <c:v>3.0</c:v>
                </c:pt>
                <c:pt idx="64">
                  <c:v>3.0</c:v>
                </c:pt>
                <c:pt idx="65">
                  <c:v>3.0</c:v>
                </c:pt>
                <c:pt idx="66">
                  <c:v>3.0</c:v>
                </c:pt>
                <c:pt idx="67">
                  <c:v>3.0</c:v>
                </c:pt>
                <c:pt idx="68">
                  <c:v>3.0</c:v>
                </c:pt>
                <c:pt idx="69">
                  <c:v>3.0</c:v>
                </c:pt>
                <c:pt idx="70">
                  <c:v>3.0</c:v>
                </c:pt>
                <c:pt idx="71">
                  <c:v>3.0</c:v>
                </c:pt>
                <c:pt idx="72">
                  <c:v>3.0</c:v>
                </c:pt>
                <c:pt idx="73">
                  <c:v>3.0</c:v>
                </c:pt>
                <c:pt idx="74">
                  <c:v>4.0</c:v>
                </c:pt>
                <c:pt idx="75">
                  <c:v>3.0</c:v>
                </c:pt>
                <c:pt idx="76">
                  <c:v>3.0</c:v>
                </c:pt>
                <c:pt idx="77">
                  <c:v>3.0</c:v>
                </c:pt>
                <c:pt idx="78">
                  <c:v>3.0</c:v>
                </c:pt>
                <c:pt idx="79">
                  <c:v>3.0</c:v>
                </c:pt>
                <c:pt idx="80">
                  <c:v>3.0</c:v>
                </c:pt>
                <c:pt idx="81">
                  <c:v>3.0</c:v>
                </c:pt>
                <c:pt idx="82">
                  <c:v>3.0</c:v>
                </c:pt>
                <c:pt idx="83">
                  <c:v>3.0</c:v>
                </c:pt>
                <c:pt idx="84">
                  <c:v>3.0</c:v>
                </c:pt>
                <c:pt idx="85">
                  <c:v>3.0</c:v>
                </c:pt>
                <c:pt idx="86">
                  <c:v>3.0</c:v>
                </c:pt>
                <c:pt idx="87">
                  <c:v>3.0</c:v>
                </c:pt>
                <c:pt idx="88">
                  <c:v>3.0</c:v>
                </c:pt>
                <c:pt idx="89">
                  <c:v>3.0</c:v>
                </c:pt>
                <c:pt idx="90">
                  <c:v>3.0</c:v>
                </c:pt>
                <c:pt idx="91">
                  <c:v>3.0</c:v>
                </c:pt>
                <c:pt idx="92">
                  <c:v>3.0</c:v>
                </c:pt>
                <c:pt idx="93">
                  <c:v>3.0</c:v>
                </c:pt>
                <c:pt idx="94">
                  <c:v>3.0</c:v>
                </c:pt>
                <c:pt idx="95">
                  <c:v>3.0</c:v>
                </c:pt>
                <c:pt idx="96">
                  <c:v>3.0</c:v>
                </c:pt>
                <c:pt idx="97">
                  <c:v>3.0</c:v>
                </c:pt>
                <c:pt idx="98">
                  <c:v>3.0</c:v>
                </c:pt>
                <c:pt idx="99">
                  <c:v>3.0</c:v>
                </c:pt>
                <c:pt idx="100">
                  <c:v>3.0</c:v>
                </c:pt>
                <c:pt idx="101">
                  <c:v>3.0</c:v>
                </c:pt>
                <c:pt idx="102">
                  <c:v>3.0</c:v>
                </c:pt>
                <c:pt idx="103">
                  <c:v>3.0</c:v>
                </c:pt>
                <c:pt idx="104">
                  <c:v>3.0</c:v>
                </c:pt>
                <c:pt idx="105">
                  <c:v>3.0</c:v>
                </c:pt>
                <c:pt idx="106">
                  <c:v>3.0</c:v>
                </c:pt>
                <c:pt idx="107">
                  <c:v>3.0</c:v>
                </c:pt>
                <c:pt idx="108">
                  <c:v>3.0</c:v>
                </c:pt>
                <c:pt idx="109">
                  <c:v>3.0</c:v>
                </c:pt>
                <c:pt idx="110">
                  <c:v>3.0</c:v>
                </c:pt>
                <c:pt idx="111">
                  <c:v>3.0</c:v>
                </c:pt>
                <c:pt idx="112">
                  <c:v>3.0</c:v>
                </c:pt>
                <c:pt idx="113">
                  <c:v>3.0</c:v>
                </c:pt>
                <c:pt idx="114">
                  <c:v>3.0</c:v>
                </c:pt>
                <c:pt idx="115">
                  <c:v>3.0</c:v>
                </c:pt>
                <c:pt idx="116">
                  <c:v>3.0</c:v>
                </c:pt>
                <c:pt idx="117">
                  <c:v>3.0</c:v>
                </c:pt>
                <c:pt idx="118">
                  <c:v>3.0</c:v>
                </c:pt>
                <c:pt idx="119">
                  <c:v>3.0</c:v>
                </c:pt>
                <c:pt idx="120">
                  <c:v>3.0</c:v>
                </c:pt>
                <c:pt idx="121">
                  <c:v>3.0</c:v>
                </c:pt>
                <c:pt idx="122">
                  <c:v>3.0</c:v>
                </c:pt>
                <c:pt idx="123">
                  <c:v>3.0</c:v>
                </c:pt>
                <c:pt idx="124">
                  <c:v>3.0</c:v>
                </c:pt>
                <c:pt idx="125">
                  <c:v>3.0</c:v>
                </c:pt>
                <c:pt idx="126">
                  <c:v>3.0</c:v>
                </c:pt>
                <c:pt idx="127">
                  <c:v>3.0</c:v>
                </c:pt>
                <c:pt idx="128">
                  <c:v>3.0</c:v>
                </c:pt>
                <c:pt idx="129">
                  <c:v>3.0</c:v>
                </c:pt>
                <c:pt idx="130">
                  <c:v>3.0</c:v>
                </c:pt>
                <c:pt idx="131">
                  <c:v>3.0</c:v>
                </c:pt>
                <c:pt idx="132">
                  <c:v>3.0</c:v>
                </c:pt>
                <c:pt idx="133">
                  <c:v>3.0</c:v>
                </c:pt>
                <c:pt idx="134">
                  <c:v>3.0</c:v>
                </c:pt>
                <c:pt idx="135">
                  <c:v>3.0</c:v>
                </c:pt>
                <c:pt idx="136">
                  <c:v>3.0</c:v>
                </c:pt>
                <c:pt idx="137">
                  <c:v>3.0</c:v>
                </c:pt>
                <c:pt idx="138">
                  <c:v>3.0</c:v>
                </c:pt>
                <c:pt idx="139">
                  <c:v>3.0</c:v>
                </c:pt>
                <c:pt idx="140">
                  <c:v>3.0</c:v>
                </c:pt>
                <c:pt idx="141">
                  <c:v>4.0</c:v>
                </c:pt>
                <c:pt idx="142">
                  <c:v>3.0</c:v>
                </c:pt>
                <c:pt idx="143">
                  <c:v>3.0</c:v>
                </c:pt>
                <c:pt idx="144">
                  <c:v>3.0</c:v>
                </c:pt>
                <c:pt idx="145">
                  <c:v>3.0</c:v>
                </c:pt>
                <c:pt idx="146">
                  <c:v>3.0</c:v>
                </c:pt>
                <c:pt idx="147">
                  <c:v>3.0</c:v>
                </c:pt>
                <c:pt idx="148">
                  <c:v>3.0</c:v>
                </c:pt>
                <c:pt idx="149">
                  <c:v>4.0</c:v>
                </c:pt>
                <c:pt idx="150">
                  <c:v>3.0</c:v>
                </c:pt>
                <c:pt idx="151">
                  <c:v>3.0</c:v>
                </c:pt>
                <c:pt idx="152">
                  <c:v>3.0</c:v>
                </c:pt>
                <c:pt idx="153">
                  <c:v>3.0</c:v>
                </c:pt>
                <c:pt idx="154">
                  <c:v>3.0</c:v>
                </c:pt>
                <c:pt idx="155">
                  <c:v>3.0</c:v>
                </c:pt>
                <c:pt idx="156">
                  <c:v>3.0</c:v>
                </c:pt>
                <c:pt idx="157">
                  <c:v>3.0</c:v>
                </c:pt>
                <c:pt idx="158">
                  <c:v>3.0</c:v>
                </c:pt>
                <c:pt idx="159">
                  <c:v>3.0</c:v>
                </c:pt>
                <c:pt idx="160">
                  <c:v>3.0</c:v>
                </c:pt>
                <c:pt idx="161">
                  <c:v>3.0</c:v>
                </c:pt>
                <c:pt idx="162">
                  <c:v>3.0</c:v>
                </c:pt>
                <c:pt idx="163">
                  <c:v>3.0</c:v>
                </c:pt>
                <c:pt idx="164">
                  <c:v>3.0</c:v>
                </c:pt>
                <c:pt idx="165">
                  <c:v>3.0</c:v>
                </c:pt>
                <c:pt idx="166">
                  <c:v>3.0</c:v>
                </c:pt>
                <c:pt idx="167">
                  <c:v>3.0</c:v>
                </c:pt>
                <c:pt idx="168">
                  <c:v>3.0</c:v>
                </c:pt>
                <c:pt idx="169">
                  <c:v>3.0</c:v>
                </c:pt>
                <c:pt idx="170">
                  <c:v>3.0</c:v>
                </c:pt>
                <c:pt idx="171">
                  <c:v>3.0</c:v>
                </c:pt>
                <c:pt idx="172">
                  <c:v>3.0</c:v>
                </c:pt>
                <c:pt idx="173">
                  <c:v>3.0</c:v>
                </c:pt>
                <c:pt idx="174">
                  <c:v>3.0</c:v>
                </c:pt>
                <c:pt idx="175">
                  <c:v>3.0</c:v>
                </c:pt>
                <c:pt idx="176">
                  <c:v>3.0</c:v>
                </c:pt>
                <c:pt idx="177">
                  <c:v>3.0</c:v>
                </c:pt>
                <c:pt idx="178">
                  <c:v>3.0</c:v>
                </c:pt>
                <c:pt idx="179">
                  <c:v>3.0</c:v>
                </c:pt>
                <c:pt idx="180">
                  <c:v>3.0</c:v>
                </c:pt>
                <c:pt idx="181">
                  <c:v>3.0</c:v>
                </c:pt>
                <c:pt idx="182">
                  <c:v>3.0</c:v>
                </c:pt>
                <c:pt idx="183">
                  <c:v>3.0</c:v>
                </c:pt>
                <c:pt idx="184">
                  <c:v>3.0</c:v>
                </c:pt>
                <c:pt idx="185">
                  <c:v>3.0</c:v>
                </c:pt>
                <c:pt idx="186">
                  <c:v>3.0</c:v>
                </c:pt>
                <c:pt idx="187">
                  <c:v>3.0</c:v>
                </c:pt>
                <c:pt idx="188">
                  <c:v>3.0</c:v>
                </c:pt>
                <c:pt idx="189">
                  <c:v>3.0</c:v>
                </c:pt>
                <c:pt idx="190">
                  <c:v>3.0</c:v>
                </c:pt>
                <c:pt idx="191">
                  <c:v>3.0</c:v>
                </c:pt>
                <c:pt idx="192">
                  <c:v>3.0</c:v>
                </c:pt>
                <c:pt idx="193">
                  <c:v>3.0</c:v>
                </c:pt>
                <c:pt idx="194">
                  <c:v>3.0</c:v>
                </c:pt>
                <c:pt idx="195">
                  <c:v>3.0</c:v>
                </c:pt>
                <c:pt idx="196">
                  <c:v>3.0</c:v>
                </c:pt>
                <c:pt idx="197">
                  <c:v>3.0</c:v>
                </c:pt>
                <c:pt idx="198">
                  <c:v>3.0</c:v>
                </c:pt>
                <c:pt idx="199">
                  <c:v>3.0</c:v>
                </c:pt>
                <c:pt idx="200">
                  <c:v>3.0</c:v>
                </c:pt>
                <c:pt idx="201">
                  <c:v>3.0</c:v>
                </c:pt>
                <c:pt idx="202">
                  <c:v>3.0</c:v>
                </c:pt>
                <c:pt idx="203">
                  <c:v>4.0</c:v>
                </c:pt>
                <c:pt idx="204">
                  <c:v>3.0</c:v>
                </c:pt>
                <c:pt idx="205">
                  <c:v>3.0</c:v>
                </c:pt>
                <c:pt idx="206">
                  <c:v>3.0</c:v>
                </c:pt>
                <c:pt idx="207">
                  <c:v>3.0</c:v>
                </c:pt>
                <c:pt idx="208">
                  <c:v>3.0</c:v>
                </c:pt>
                <c:pt idx="209">
                  <c:v>4.0</c:v>
                </c:pt>
                <c:pt idx="210">
                  <c:v>3.0</c:v>
                </c:pt>
                <c:pt idx="211">
                  <c:v>4.0</c:v>
                </c:pt>
                <c:pt idx="212">
                  <c:v>3.0</c:v>
                </c:pt>
                <c:pt idx="213">
                  <c:v>3.0</c:v>
                </c:pt>
                <c:pt idx="214">
                  <c:v>3.0</c:v>
                </c:pt>
                <c:pt idx="215">
                  <c:v>3.0</c:v>
                </c:pt>
                <c:pt idx="216">
                  <c:v>3.0</c:v>
                </c:pt>
                <c:pt idx="217">
                  <c:v>3.0</c:v>
                </c:pt>
                <c:pt idx="218">
                  <c:v>3.0</c:v>
                </c:pt>
                <c:pt idx="219">
                  <c:v>3.0</c:v>
                </c:pt>
                <c:pt idx="220">
                  <c:v>3.0</c:v>
                </c:pt>
                <c:pt idx="221">
                  <c:v>3.0</c:v>
                </c:pt>
                <c:pt idx="222">
                  <c:v>3.0</c:v>
                </c:pt>
                <c:pt idx="223">
                  <c:v>3.0</c:v>
                </c:pt>
                <c:pt idx="224">
                  <c:v>3.0</c:v>
                </c:pt>
                <c:pt idx="225">
                  <c:v>3.0</c:v>
                </c:pt>
                <c:pt idx="226">
                  <c:v>3.0</c:v>
                </c:pt>
                <c:pt idx="227">
                  <c:v>3.0</c:v>
                </c:pt>
                <c:pt idx="228">
                  <c:v>3.0</c:v>
                </c:pt>
                <c:pt idx="229">
                  <c:v>3.0</c:v>
                </c:pt>
                <c:pt idx="230">
                  <c:v>3.0</c:v>
                </c:pt>
                <c:pt idx="231">
                  <c:v>3.0</c:v>
                </c:pt>
                <c:pt idx="232">
                  <c:v>3.0</c:v>
                </c:pt>
                <c:pt idx="233">
                  <c:v>3.0</c:v>
                </c:pt>
                <c:pt idx="234">
                  <c:v>3.0</c:v>
                </c:pt>
                <c:pt idx="235">
                  <c:v>3.0</c:v>
                </c:pt>
                <c:pt idx="236">
                  <c:v>3.0</c:v>
                </c:pt>
                <c:pt idx="237">
                  <c:v>3.0</c:v>
                </c:pt>
                <c:pt idx="238">
                  <c:v>3.0</c:v>
                </c:pt>
                <c:pt idx="239">
                  <c:v>3.0</c:v>
                </c:pt>
                <c:pt idx="240">
                  <c:v>3.0</c:v>
                </c:pt>
                <c:pt idx="241">
                  <c:v>3.0</c:v>
                </c:pt>
                <c:pt idx="242">
                  <c:v>3.0</c:v>
                </c:pt>
                <c:pt idx="243">
                  <c:v>3.0</c:v>
                </c:pt>
                <c:pt idx="244">
                  <c:v>3.0</c:v>
                </c:pt>
                <c:pt idx="245">
                  <c:v>3.0</c:v>
                </c:pt>
                <c:pt idx="246">
                  <c:v>3.0</c:v>
                </c:pt>
                <c:pt idx="247">
                  <c:v>3.0</c:v>
                </c:pt>
                <c:pt idx="248">
                  <c:v>3.0</c:v>
                </c:pt>
                <c:pt idx="249">
                  <c:v>3.0</c:v>
                </c:pt>
                <c:pt idx="250">
                  <c:v>3.0</c:v>
                </c:pt>
                <c:pt idx="251">
                  <c:v>3.0</c:v>
                </c:pt>
                <c:pt idx="252">
                  <c:v>3.0</c:v>
                </c:pt>
                <c:pt idx="253">
                  <c:v>3.0</c:v>
                </c:pt>
                <c:pt idx="254">
                  <c:v>3.0</c:v>
                </c:pt>
                <c:pt idx="255">
                  <c:v>3.0</c:v>
                </c:pt>
                <c:pt idx="256">
                  <c:v>3.0</c:v>
                </c:pt>
                <c:pt idx="257">
                  <c:v>3.0</c:v>
                </c:pt>
                <c:pt idx="258">
                  <c:v>3.0</c:v>
                </c:pt>
                <c:pt idx="259">
                  <c:v>3.0</c:v>
                </c:pt>
                <c:pt idx="260">
                  <c:v>4.0</c:v>
                </c:pt>
                <c:pt idx="261">
                  <c:v>4.0</c:v>
                </c:pt>
                <c:pt idx="262">
                  <c:v>3.0</c:v>
                </c:pt>
                <c:pt idx="263">
                  <c:v>3.0</c:v>
                </c:pt>
                <c:pt idx="264">
                  <c:v>3.0</c:v>
                </c:pt>
                <c:pt idx="265">
                  <c:v>3.0</c:v>
                </c:pt>
                <c:pt idx="266">
                  <c:v>3.0</c:v>
                </c:pt>
                <c:pt idx="267">
                  <c:v>3.0</c:v>
                </c:pt>
                <c:pt idx="268">
                  <c:v>3.0</c:v>
                </c:pt>
                <c:pt idx="269">
                  <c:v>3.0</c:v>
                </c:pt>
                <c:pt idx="270">
                  <c:v>3.0</c:v>
                </c:pt>
                <c:pt idx="271">
                  <c:v>3.0</c:v>
                </c:pt>
                <c:pt idx="272">
                  <c:v>3.0</c:v>
                </c:pt>
                <c:pt idx="273">
                  <c:v>3.0</c:v>
                </c:pt>
                <c:pt idx="274">
                  <c:v>3.0</c:v>
                </c:pt>
                <c:pt idx="275">
                  <c:v>3.0</c:v>
                </c:pt>
                <c:pt idx="276">
                  <c:v>3.0</c:v>
                </c:pt>
                <c:pt idx="277">
                  <c:v>3.0</c:v>
                </c:pt>
                <c:pt idx="278">
                  <c:v>3.0</c:v>
                </c:pt>
                <c:pt idx="279">
                  <c:v>3.0</c:v>
                </c:pt>
                <c:pt idx="280">
                  <c:v>3.0</c:v>
                </c:pt>
                <c:pt idx="281">
                  <c:v>3.0</c:v>
                </c:pt>
                <c:pt idx="282">
                  <c:v>3.0</c:v>
                </c:pt>
                <c:pt idx="283">
                  <c:v>3.0</c:v>
                </c:pt>
                <c:pt idx="284">
                  <c:v>3.0</c:v>
                </c:pt>
                <c:pt idx="285">
                  <c:v>3.0</c:v>
                </c:pt>
                <c:pt idx="286">
                  <c:v>3.0</c:v>
                </c:pt>
                <c:pt idx="287">
                  <c:v>3.0</c:v>
                </c:pt>
                <c:pt idx="288">
                  <c:v>3.0</c:v>
                </c:pt>
                <c:pt idx="289">
                  <c:v>3.0</c:v>
                </c:pt>
                <c:pt idx="290">
                  <c:v>3.0</c:v>
                </c:pt>
                <c:pt idx="291">
                  <c:v>3.0</c:v>
                </c:pt>
                <c:pt idx="292">
                  <c:v>3.0</c:v>
                </c:pt>
                <c:pt idx="293">
                  <c:v>3.0</c:v>
                </c:pt>
                <c:pt idx="294">
                  <c:v>3.0</c:v>
                </c:pt>
                <c:pt idx="295">
                  <c:v>3.0</c:v>
                </c:pt>
                <c:pt idx="296">
                  <c:v>3.0</c:v>
                </c:pt>
                <c:pt idx="297">
                  <c:v>3.0</c:v>
                </c:pt>
                <c:pt idx="298">
                  <c:v>3.0</c:v>
                </c:pt>
                <c:pt idx="299">
                  <c:v>3.0</c:v>
                </c:pt>
                <c:pt idx="300">
                  <c:v>3.0</c:v>
                </c:pt>
                <c:pt idx="301">
                  <c:v>3.0</c:v>
                </c:pt>
                <c:pt idx="302">
                  <c:v>3.0</c:v>
                </c:pt>
                <c:pt idx="303">
                  <c:v>3.0</c:v>
                </c:pt>
                <c:pt idx="304">
                  <c:v>3.0</c:v>
                </c:pt>
                <c:pt idx="305">
                  <c:v>3.0</c:v>
                </c:pt>
                <c:pt idx="306">
                  <c:v>4.0</c:v>
                </c:pt>
                <c:pt idx="307">
                  <c:v>3.0</c:v>
                </c:pt>
                <c:pt idx="308">
                  <c:v>3.0</c:v>
                </c:pt>
                <c:pt idx="309">
                  <c:v>3.0</c:v>
                </c:pt>
                <c:pt idx="310">
                  <c:v>4.0</c:v>
                </c:pt>
                <c:pt idx="311">
                  <c:v>3.0</c:v>
                </c:pt>
                <c:pt idx="312">
                  <c:v>3.0</c:v>
                </c:pt>
                <c:pt idx="313">
                  <c:v>3.0</c:v>
                </c:pt>
                <c:pt idx="314">
                  <c:v>3.0</c:v>
                </c:pt>
                <c:pt idx="315">
                  <c:v>3.0</c:v>
                </c:pt>
                <c:pt idx="316">
                  <c:v>3.0</c:v>
                </c:pt>
                <c:pt idx="317">
                  <c:v>4.0</c:v>
                </c:pt>
                <c:pt idx="318">
                  <c:v>4.0</c:v>
                </c:pt>
                <c:pt idx="319">
                  <c:v>3.0</c:v>
                </c:pt>
                <c:pt idx="320">
                  <c:v>3.0</c:v>
                </c:pt>
                <c:pt idx="321">
                  <c:v>3.0</c:v>
                </c:pt>
                <c:pt idx="322">
                  <c:v>3.0</c:v>
                </c:pt>
                <c:pt idx="323">
                  <c:v>3.0</c:v>
                </c:pt>
                <c:pt idx="324">
                  <c:v>3.0</c:v>
                </c:pt>
                <c:pt idx="325">
                  <c:v>3.0</c:v>
                </c:pt>
                <c:pt idx="326">
                  <c:v>3.0</c:v>
                </c:pt>
                <c:pt idx="327">
                  <c:v>3.0</c:v>
                </c:pt>
                <c:pt idx="328">
                  <c:v>3.0</c:v>
                </c:pt>
                <c:pt idx="329">
                  <c:v>3.0</c:v>
                </c:pt>
                <c:pt idx="330">
                  <c:v>3.0</c:v>
                </c:pt>
                <c:pt idx="331">
                  <c:v>3.0</c:v>
                </c:pt>
                <c:pt idx="332">
                  <c:v>3.0</c:v>
                </c:pt>
                <c:pt idx="333">
                  <c:v>3.0</c:v>
                </c:pt>
                <c:pt idx="334">
                  <c:v>3.0</c:v>
                </c:pt>
                <c:pt idx="335">
                  <c:v>3.0</c:v>
                </c:pt>
                <c:pt idx="336">
                  <c:v>3.0</c:v>
                </c:pt>
                <c:pt idx="337">
                  <c:v>3.0</c:v>
                </c:pt>
                <c:pt idx="338">
                  <c:v>3.0</c:v>
                </c:pt>
                <c:pt idx="339">
                  <c:v>3.0</c:v>
                </c:pt>
                <c:pt idx="340">
                  <c:v>3.0</c:v>
                </c:pt>
                <c:pt idx="341">
                  <c:v>3.0</c:v>
                </c:pt>
                <c:pt idx="342">
                  <c:v>3.0</c:v>
                </c:pt>
                <c:pt idx="343">
                  <c:v>3.0</c:v>
                </c:pt>
                <c:pt idx="344">
                  <c:v>3.0</c:v>
                </c:pt>
                <c:pt idx="345">
                  <c:v>3.0</c:v>
                </c:pt>
                <c:pt idx="346">
                  <c:v>3.0</c:v>
                </c:pt>
                <c:pt idx="347">
                  <c:v>3.0</c:v>
                </c:pt>
                <c:pt idx="348">
                  <c:v>3.0</c:v>
                </c:pt>
                <c:pt idx="349">
                  <c:v>3.0</c:v>
                </c:pt>
                <c:pt idx="350">
                  <c:v>3.0</c:v>
                </c:pt>
                <c:pt idx="351">
                  <c:v>3.0</c:v>
                </c:pt>
                <c:pt idx="352">
                  <c:v>3.0</c:v>
                </c:pt>
                <c:pt idx="353">
                  <c:v>3.0</c:v>
                </c:pt>
                <c:pt idx="354">
                  <c:v>3.0</c:v>
                </c:pt>
                <c:pt idx="355">
                  <c:v>3.0</c:v>
                </c:pt>
                <c:pt idx="356">
                  <c:v>3.0</c:v>
                </c:pt>
                <c:pt idx="357">
                  <c:v>3.0</c:v>
                </c:pt>
                <c:pt idx="358">
                  <c:v>3.0</c:v>
                </c:pt>
                <c:pt idx="359">
                  <c:v>3.0</c:v>
                </c:pt>
                <c:pt idx="360">
                  <c:v>3.0</c:v>
                </c:pt>
                <c:pt idx="361">
                  <c:v>3.0</c:v>
                </c:pt>
                <c:pt idx="362">
                  <c:v>3.0</c:v>
                </c:pt>
                <c:pt idx="363">
                  <c:v>3.0</c:v>
                </c:pt>
                <c:pt idx="364">
                  <c:v>3.0</c:v>
                </c:pt>
                <c:pt idx="365">
                  <c:v>3.0</c:v>
                </c:pt>
                <c:pt idx="366">
                  <c:v>3.0</c:v>
                </c:pt>
                <c:pt idx="367">
                  <c:v>3.0</c:v>
                </c:pt>
                <c:pt idx="368">
                  <c:v>3.0</c:v>
                </c:pt>
                <c:pt idx="369">
                  <c:v>3.0</c:v>
                </c:pt>
                <c:pt idx="370">
                  <c:v>3.0</c:v>
                </c:pt>
                <c:pt idx="371">
                  <c:v>3.0</c:v>
                </c:pt>
                <c:pt idx="372">
                  <c:v>3.0</c:v>
                </c:pt>
                <c:pt idx="373">
                  <c:v>3.0</c:v>
                </c:pt>
                <c:pt idx="374">
                  <c:v>3.0</c:v>
                </c:pt>
                <c:pt idx="375">
                  <c:v>3.0</c:v>
                </c:pt>
                <c:pt idx="376">
                  <c:v>3.0</c:v>
                </c:pt>
                <c:pt idx="377">
                  <c:v>4.0</c:v>
                </c:pt>
                <c:pt idx="378">
                  <c:v>3.0</c:v>
                </c:pt>
                <c:pt idx="379">
                  <c:v>3.0</c:v>
                </c:pt>
                <c:pt idx="380">
                  <c:v>3.0</c:v>
                </c:pt>
                <c:pt idx="381">
                  <c:v>3.0</c:v>
                </c:pt>
                <c:pt idx="382">
                  <c:v>3.0</c:v>
                </c:pt>
                <c:pt idx="383">
                  <c:v>3.0</c:v>
                </c:pt>
                <c:pt idx="384">
                  <c:v>3.0</c:v>
                </c:pt>
                <c:pt idx="385">
                  <c:v>3.0</c:v>
                </c:pt>
                <c:pt idx="386">
                  <c:v>3.0</c:v>
                </c:pt>
                <c:pt idx="387">
                  <c:v>3.0</c:v>
                </c:pt>
                <c:pt idx="388">
                  <c:v>3.0</c:v>
                </c:pt>
                <c:pt idx="389">
                  <c:v>3.0</c:v>
                </c:pt>
                <c:pt idx="390">
                  <c:v>3.0</c:v>
                </c:pt>
                <c:pt idx="391">
                  <c:v>3.0</c:v>
                </c:pt>
                <c:pt idx="392">
                  <c:v>3.0</c:v>
                </c:pt>
                <c:pt idx="393">
                  <c:v>3.0</c:v>
                </c:pt>
                <c:pt idx="394">
                  <c:v>3.0</c:v>
                </c:pt>
                <c:pt idx="395">
                  <c:v>3.0</c:v>
                </c:pt>
                <c:pt idx="396">
                  <c:v>3.0</c:v>
                </c:pt>
                <c:pt idx="397">
                  <c:v>3.0</c:v>
                </c:pt>
                <c:pt idx="398">
                  <c:v>3.0</c:v>
                </c:pt>
                <c:pt idx="399">
                  <c:v>3.0</c:v>
                </c:pt>
                <c:pt idx="400">
                  <c:v>3.0</c:v>
                </c:pt>
                <c:pt idx="401">
                  <c:v>3.0</c:v>
                </c:pt>
                <c:pt idx="402">
                  <c:v>3.0</c:v>
                </c:pt>
                <c:pt idx="403">
                  <c:v>3.0</c:v>
                </c:pt>
                <c:pt idx="404">
                  <c:v>3.0</c:v>
                </c:pt>
                <c:pt idx="405">
                  <c:v>3.0</c:v>
                </c:pt>
                <c:pt idx="406">
                  <c:v>3.0</c:v>
                </c:pt>
                <c:pt idx="407">
                  <c:v>3.0</c:v>
                </c:pt>
                <c:pt idx="408">
                  <c:v>3.0</c:v>
                </c:pt>
                <c:pt idx="409">
                  <c:v>3.0</c:v>
                </c:pt>
                <c:pt idx="410">
                  <c:v>3.0</c:v>
                </c:pt>
                <c:pt idx="411">
                  <c:v>3.0</c:v>
                </c:pt>
                <c:pt idx="412">
                  <c:v>3.0</c:v>
                </c:pt>
                <c:pt idx="413">
                  <c:v>3.0</c:v>
                </c:pt>
                <c:pt idx="414">
                  <c:v>3.0</c:v>
                </c:pt>
                <c:pt idx="415">
                  <c:v>3.0</c:v>
                </c:pt>
                <c:pt idx="416">
                  <c:v>3.0</c:v>
                </c:pt>
                <c:pt idx="417">
                  <c:v>3.0</c:v>
                </c:pt>
                <c:pt idx="418">
                  <c:v>3.0</c:v>
                </c:pt>
                <c:pt idx="419">
                  <c:v>3.0</c:v>
                </c:pt>
                <c:pt idx="420">
                  <c:v>3.0</c:v>
                </c:pt>
                <c:pt idx="421">
                  <c:v>3.0</c:v>
                </c:pt>
                <c:pt idx="422">
                  <c:v>3.0</c:v>
                </c:pt>
                <c:pt idx="423">
                  <c:v>3.0</c:v>
                </c:pt>
                <c:pt idx="424">
                  <c:v>3.0</c:v>
                </c:pt>
                <c:pt idx="425">
                  <c:v>3.0</c:v>
                </c:pt>
                <c:pt idx="426">
                  <c:v>3.0</c:v>
                </c:pt>
                <c:pt idx="427">
                  <c:v>3.0</c:v>
                </c:pt>
                <c:pt idx="428">
                  <c:v>3.0</c:v>
                </c:pt>
                <c:pt idx="429">
                  <c:v>3.0</c:v>
                </c:pt>
                <c:pt idx="430">
                  <c:v>3.0</c:v>
                </c:pt>
                <c:pt idx="431">
                  <c:v>3.0</c:v>
                </c:pt>
                <c:pt idx="432">
                  <c:v>3.0</c:v>
                </c:pt>
                <c:pt idx="433">
                  <c:v>3.0</c:v>
                </c:pt>
                <c:pt idx="434">
                  <c:v>3.0</c:v>
                </c:pt>
                <c:pt idx="435">
                  <c:v>3.0</c:v>
                </c:pt>
                <c:pt idx="436">
                  <c:v>3.0</c:v>
                </c:pt>
                <c:pt idx="437">
                  <c:v>3.0</c:v>
                </c:pt>
                <c:pt idx="438">
                  <c:v>3.0</c:v>
                </c:pt>
                <c:pt idx="439">
                  <c:v>3.0</c:v>
                </c:pt>
                <c:pt idx="440">
                  <c:v>3.0</c:v>
                </c:pt>
                <c:pt idx="441">
                  <c:v>3.0</c:v>
                </c:pt>
                <c:pt idx="442">
                  <c:v>3.0</c:v>
                </c:pt>
                <c:pt idx="443">
                  <c:v>3.0</c:v>
                </c:pt>
                <c:pt idx="444">
                  <c:v>3.0</c:v>
                </c:pt>
                <c:pt idx="445">
                  <c:v>3.0</c:v>
                </c:pt>
                <c:pt idx="446">
                  <c:v>3.0</c:v>
                </c:pt>
                <c:pt idx="447">
                  <c:v>3.0</c:v>
                </c:pt>
                <c:pt idx="448">
                  <c:v>3.0</c:v>
                </c:pt>
                <c:pt idx="449">
                  <c:v>3.0</c:v>
                </c:pt>
                <c:pt idx="450">
                  <c:v>3.0</c:v>
                </c:pt>
                <c:pt idx="451">
                  <c:v>3.0</c:v>
                </c:pt>
                <c:pt idx="452">
                  <c:v>3.0</c:v>
                </c:pt>
                <c:pt idx="453">
                  <c:v>3.0</c:v>
                </c:pt>
                <c:pt idx="454">
                  <c:v>3.0</c:v>
                </c:pt>
                <c:pt idx="455">
                  <c:v>3.0</c:v>
                </c:pt>
                <c:pt idx="456">
                  <c:v>3.0</c:v>
                </c:pt>
                <c:pt idx="457">
                  <c:v>3.0</c:v>
                </c:pt>
                <c:pt idx="458">
                  <c:v>3.0</c:v>
                </c:pt>
                <c:pt idx="459">
                  <c:v>3.0</c:v>
                </c:pt>
                <c:pt idx="460">
                  <c:v>3.0</c:v>
                </c:pt>
                <c:pt idx="461">
                  <c:v>3.0</c:v>
                </c:pt>
                <c:pt idx="462">
                  <c:v>3.0</c:v>
                </c:pt>
                <c:pt idx="463">
                  <c:v>3.0</c:v>
                </c:pt>
                <c:pt idx="464">
                  <c:v>3.0</c:v>
                </c:pt>
                <c:pt idx="465">
                  <c:v>3.0</c:v>
                </c:pt>
                <c:pt idx="466">
                  <c:v>3.0</c:v>
                </c:pt>
                <c:pt idx="467">
                  <c:v>3.0</c:v>
                </c:pt>
                <c:pt idx="468">
                  <c:v>3.0</c:v>
                </c:pt>
                <c:pt idx="469">
                  <c:v>3.0</c:v>
                </c:pt>
                <c:pt idx="470">
                  <c:v>3.0</c:v>
                </c:pt>
                <c:pt idx="471">
                  <c:v>3.0</c:v>
                </c:pt>
                <c:pt idx="472">
                  <c:v>3.0</c:v>
                </c:pt>
                <c:pt idx="473">
                  <c:v>3.0</c:v>
                </c:pt>
                <c:pt idx="474">
                  <c:v>3.0</c:v>
                </c:pt>
                <c:pt idx="475">
                  <c:v>3.0</c:v>
                </c:pt>
                <c:pt idx="476">
                  <c:v>3.0</c:v>
                </c:pt>
                <c:pt idx="477">
                  <c:v>3.0</c:v>
                </c:pt>
                <c:pt idx="478">
                  <c:v>3.0</c:v>
                </c:pt>
                <c:pt idx="479">
                  <c:v>3.0</c:v>
                </c:pt>
                <c:pt idx="480">
                  <c:v>3.0</c:v>
                </c:pt>
                <c:pt idx="481">
                  <c:v>3.0</c:v>
                </c:pt>
                <c:pt idx="482">
                  <c:v>3.0</c:v>
                </c:pt>
                <c:pt idx="483">
                  <c:v>3.0</c:v>
                </c:pt>
                <c:pt idx="484">
                  <c:v>3.0</c:v>
                </c:pt>
                <c:pt idx="485">
                  <c:v>3.0</c:v>
                </c:pt>
                <c:pt idx="486">
                  <c:v>3.0</c:v>
                </c:pt>
                <c:pt idx="487">
                  <c:v>3.0</c:v>
                </c:pt>
                <c:pt idx="488">
                  <c:v>3.0</c:v>
                </c:pt>
                <c:pt idx="489">
                  <c:v>3.0</c:v>
                </c:pt>
                <c:pt idx="490">
                  <c:v>3.0</c:v>
                </c:pt>
                <c:pt idx="491">
                  <c:v>3.0</c:v>
                </c:pt>
                <c:pt idx="492">
                  <c:v>3.0</c:v>
                </c:pt>
                <c:pt idx="493">
                  <c:v>3.0</c:v>
                </c:pt>
                <c:pt idx="494">
                  <c:v>3.0</c:v>
                </c:pt>
                <c:pt idx="495">
                  <c:v>3.0</c:v>
                </c:pt>
                <c:pt idx="496">
                  <c:v>3.0</c:v>
                </c:pt>
                <c:pt idx="497">
                  <c:v>4.0</c:v>
                </c:pt>
                <c:pt idx="498">
                  <c:v>4.0</c:v>
                </c:pt>
                <c:pt idx="499">
                  <c:v>4.0</c:v>
                </c:pt>
                <c:pt idx="500">
                  <c:v>4.0</c:v>
                </c:pt>
                <c:pt idx="501">
                  <c:v>4.0</c:v>
                </c:pt>
                <c:pt idx="502">
                  <c:v>4.0</c:v>
                </c:pt>
                <c:pt idx="503">
                  <c:v>4.0</c:v>
                </c:pt>
                <c:pt idx="504">
                  <c:v>4.0</c:v>
                </c:pt>
                <c:pt idx="505">
                  <c:v>4.0</c:v>
                </c:pt>
                <c:pt idx="506">
                  <c:v>4.0</c:v>
                </c:pt>
                <c:pt idx="507">
                  <c:v>4.0</c:v>
                </c:pt>
                <c:pt idx="508">
                  <c:v>4.0</c:v>
                </c:pt>
                <c:pt idx="509">
                  <c:v>4.0</c:v>
                </c:pt>
                <c:pt idx="510">
                  <c:v>4.0</c:v>
                </c:pt>
                <c:pt idx="511">
                  <c:v>4.0</c:v>
                </c:pt>
                <c:pt idx="512">
                  <c:v>4.0</c:v>
                </c:pt>
                <c:pt idx="513">
                  <c:v>4.0</c:v>
                </c:pt>
                <c:pt idx="514">
                  <c:v>4.0</c:v>
                </c:pt>
                <c:pt idx="515">
                  <c:v>4.0</c:v>
                </c:pt>
                <c:pt idx="516">
                  <c:v>4.0</c:v>
                </c:pt>
                <c:pt idx="517">
                  <c:v>4.0</c:v>
                </c:pt>
                <c:pt idx="518">
                  <c:v>4.0</c:v>
                </c:pt>
                <c:pt idx="519">
                  <c:v>4.0</c:v>
                </c:pt>
                <c:pt idx="520">
                  <c:v>4.0</c:v>
                </c:pt>
                <c:pt idx="521">
                  <c:v>4.0</c:v>
                </c:pt>
                <c:pt idx="522">
                  <c:v>4.0</c:v>
                </c:pt>
                <c:pt idx="523">
                  <c:v>4.0</c:v>
                </c:pt>
                <c:pt idx="524">
                  <c:v>4.0</c:v>
                </c:pt>
                <c:pt idx="525">
                  <c:v>4.0</c:v>
                </c:pt>
                <c:pt idx="526">
                  <c:v>4.0</c:v>
                </c:pt>
                <c:pt idx="527">
                  <c:v>4.0</c:v>
                </c:pt>
                <c:pt idx="528">
                  <c:v>4.0</c:v>
                </c:pt>
                <c:pt idx="529">
                  <c:v>4.0</c:v>
                </c:pt>
                <c:pt idx="530">
                  <c:v>4.0</c:v>
                </c:pt>
                <c:pt idx="531">
                  <c:v>4.0</c:v>
                </c:pt>
                <c:pt idx="532">
                  <c:v>4.0</c:v>
                </c:pt>
                <c:pt idx="533">
                  <c:v>4.0</c:v>
                </c:pt>
                <c:pt idx="534">
                  <c:v>4.0</c:v>
                </c:pt>
                <c:pt idx="535">
                  <c:v>4.0</c:v>
                </c:pt>
                <c:pt idx="536">
                  <c:v>4.0</c:v>
                </c:pt>
                <c:pt idx="537">
                  <c:v>4.0</c:v>
                </c:pt>
                <c:pt idx="538">
                  <c:v>4.0</c:v>
                </c:pt>
                <c:pt idx="539">
                  <c:v>4.0</c:v>
                </c:pt>
                <c:pt idx="540">
                  <c:v>4.0</c:v>
                </c:pt>
                <c:pt idx="541">
                  <c:v>4.0</c:v>
                </c:pt>
                <c:pt idx="542">
                  <c:v>4.0</c:v>
                </c:pt>
                <c:pt idx="543">
                  <c:v>4.0</c:v>
                </c:pt>
                <c:pt idx="544">
                  <c:v>4.0</c:v>
                </c:pt>
                <c:pt idx="545">
                  <c:v>4.0</c:v>
                </c:pt>
                <c:pt idx="546">
                  <c:v>4.0</c:v>
                </c:pt>
                <c:pt idx="547">
                  <c:v>4.0</c:v>
                </c:pt>
                <c:pt idx="548">
                  <c:v>4.0</c:v>
                </c:pt>
                <c:pt idx="549">
                  <c:v>4.0</c:v>
                </c:pt>
                <c:pt idx="550">
                  <c:v>4.0</c:v>
                </c:pt>
                <c:pt idx="551">
                  <c:v>4.0</c:v>
                </c:pt>
                <c:pt idx="552">
                  <c:v>4.0</c:v>
                </c:pt>
                <c:pt idx="553">
                  <c:v>4.0</c:v>
                </c:pt>
                <c:pt idx="554">
                  <c:v>4.0</c:v>
                </c:pt>
                <c:pt idx="555">
                  <c:v>4.0</c:v>
                </c:pt>
                <c:pt idx="556">
                  <c:v>4.0</c:v>
                </c:pt>
                <c:pt idx="557">
                  <c:v>4.0</c:v>
                </c:pt>
                <c:pt idx="558">
                  <c:v>4.0</c:v>
                </c:pt>
                <c:pt idx="559">
                  <c:v>4.0</c:v>
                </c:pt>
                <c:pt idx="560">
                  <c:v>4.0</c:v>
                </c:pt>
                <c:pt idx="561">
                  <c:v>4.0</c:v>
                </c:pt>
                <c:pt idx="562">
                  <c:v>4.0</c:v>
                </c:pt>
                <c:pt idx="563">
                  <c:v>4.0</c:v>
                </c:pt>
                <c:pt idx="564">
                  <c:v>4.0</c:v>
                </c:pt>
                <c:pt idx="565">
                  <c:v>4.0</c:v>
                </c:pt>
                <c:pt idx="566">
                  <c:v>4.0</c:v>
                </c:pt>
                <c:pt idx="567">
                  <c:v>4.0</c:v>
                </c:pt>
                <c:pt idx="568">
                  <c:v>4.0</c:v>
                </c:pt>
                <c:pt idx="569">
                  <c:v>4.0</c:v>
                </c:pt>
                <c:pt idx="570">
                  <c:v>4.0</c:v>
                </c:pt>
                <c:pt idx="571">
                  <c:v>4.0</c:v>
                </c:pt>
                <c:pt idx="572">
                  <c:v>4.0</c:v>
                </c:pt>
                <c:pt idx="573">
                  <c:v>4.0</c:v>
                </c:pt>
                <c:pt idx="574">
                  <c:v>4.0</c:v>
                </c:pt>
                <c:pt idx="575">
                  <c:v>4.0</c:v>
                </c:pt>
                <c:pt idx="576">
                  <c:v>4.0</c:v>
                </c:pt>
                <c:pt idx="577">
                  <c:v>4.0</c:v>
                </c:pt>
                <c:pt idx="578">
                  <c:v>4.0</c:v>
                </c:pt>
                <c:pt idx="579">
                  <c:v>4.0</c:v>
                </c:pt>
                <c:pt idx="580">
                  <c:v>4.0</c:v>
                </c:pt>
                <c:pt idx="581">
                  <c:v>4.0</c:v>
                </c:pt>
                <c:pt idx="582">
                  <c:v>4.0</c:v>
                </c:pt>
                <c:pt idx="583">
                  <c:v>4.0</c:v>
                </c:pt>
                <c:pt idx="584">
                  <c:v>4.0</c:v>
                </c:pt>
                <c:pt idx="585">
                  <c:v>4.0</c:v>
                </c:pt>
                <c:pt idx="586">
                  <c:v>4.0</c:v>
                </c:pt>
                <c:pt idx="587">
                  <c:v>4.0</c:v>
                </c:pt>
                <c:pt idx="588">
                  <c:v>4.0</c:v>
                </c:pt>
                <c:pt idx="589">
                  <c:v>4.0</c:v>
                </c:pt>
                <c:pt idx="590">
                  <c:v>4.0</c:v>
                </c:pt>
                <c:pt idx="591">
                  <c:v>4.0</c:v>
                </c:pt>
                <c:pt idx="592">
                  <c:v>4.0</c:v>
                </c:pt>
                <c:pt idx="593">
                  <c:v>4.0</c:v>
                </c:pt>
                <c:pt idx="594">
                  <c:v>4.0</c:v>
                </c:pt>
                <c:pt idx="595">
                  <c:v>4.0</c:v>
                </c:pt>
                <c:pt idx="596">
                  <c:v>4.0</c:v>
                </c:pt>
                <c:pt idx="597">
                  <c:v>4.0</c:v>
                </c:pt>
                <c:pt idx="598">
                  <c:v>4.0</c:v>
                </c:pt>
                <c:pt idx="599">
                  <c:v>4.0</c:v>
                </c:pt>
                <c:pt idx="600">
                  <c:v>4.0</c:v>
                </c:pt>
                <c:pt idx="601">
                  <c:v>4.0</c:v>
                </c:pt>
                <c:pt idx="602">
                  <c:v>4.0</c:v>
                </c:pt>
                <c:pt idx="603">
                  <c:v>4.0</c:v>
                </c:pt>
                <c:pt idx="604">
                  <c:v>4.0</c:v>
                </c:pt>
                <c:pt idx="605">
                  <c:v>4.0</c:v>
                </c:pt>
                <c:pt idx="606">
                  <c:v>4.0</c:v>
                </c:pt>
                <c:pt idx="607">
                  <c:v>3.0</c:v>
                </c:pt>
                <c:pt idx="608">
                  <c:v>4.0</c:v>
                </c:pt>
                <c:pt idx="609">
                  <c:v>4.0</c:v>
                </c:pt>
                <c:pt idx="610">
                  <c:v>4.0</c:v>
                </c:pt>
                <c:pt idx="611">
                  <c:v>4.0</c:v>
                </c:pt>
                <c:pt idx="612">
                  <c:v>3.0</c:v>
                </c:pt>
                <c:pt idx="613">
                  <c:v>3.0</c:v>
                </c:pt>
                <c:pt idx="614">
                  <c:v>4.0</c:v>
                </c:pt>
                <c:pt idx="615">
                  <c:v>4.0</c:v>
                </c:pt>
                <c:pt idx="616">
                  <c:v>4.0</c:v>
                </c:pt>
                <c:pt idx="617">
                  <c:v>4.0</c:v>
                </c:pt>
                <c:pt idx="618">
                  <c:v>4.0</c:v>
                </c:pt>
                <c:pt idx="619">
                  <c:v>4.0</c:v>
                </c:pt>
                <c:pt idx="620">
                  <c:v>4.0</c:v>
                </c:pt>
                <c:pt idx="621">
                  <c:v>4.0</c:v>
                </c:pt>
                <c:pt idx="622">
                  <c:v>4.0</c:v>
                </c:pt>
                <c:pt idx="623">
                  <c:v>4.0</c:v>
                </c:pt>
                <c:pt idx="624">
                  <c:v>4.0</c:v>
                </c:pt>
                <c:pt idx="625">
                  <c:v>4.0</c:v>
                </c:pt>
                <c:pt idx="626">
                  <c:v>4.0</c:v>
                </c:pt>
                <c:pt idx="627">
                  <c:v>4.0</c:v>
                </c:pt>
                <c:pt idx="628">
                  <c:v>4.0</c:v>
                </c:pt>
                <c:pt idx="629">
                  <c:v>4.0</c:v>
                </c:pt>
                <c:pt idx="630">
                  <c:v>4.0</c:v>
                </c:pt>
                <c:pt idx="631">
                  <c:v>3.0</c:v>
                </c:pt>
                <c:pt idx="632">
                  <c:v>3.0</c:v>
                </c:pt>
                <c:pt idx="633">
                  <c:v>3.0</c:v>
                </c:pt>
                <c:pt idx="634">
                  <c:v>3.0</c:v>
                </c:pt>
                <c:pt idx="635">
                  <c:v>4.0</c:v>
                </c:pt>
                <c:pt idx="636">
                  <c:v>3.0</c:v>
                </c:pt>
                <c:pt idx="637">
                  <c:v>3.0</c:v>
                </c:pt>
                <c:pt idx="638">
                  <c:v>3.0</c:v>
                </c:pt>
                <c:pt idx="639">
                  <c:v>4.0</c:v>
                </c:pt>
                <c:pt idx="640">
                  <c:v>4.0</c:v>
                </c:pt>
                <c:pt idx="641">
                  <c:v>4.0</c:v>
                </c:pt>
                <c:pt idx="642">
                  <c:v>4.0</c:v>
                </c:pt>
                <c:pt idx="643">
                  <c:v>4.0</c:v>
                </c:pt>
                <c:pt idx="644">
                  <c:v>3.0</c:v>
                </c:pt>
                <c:pt idx="645">
                  <c:v>4.0</c:v>
                </c:pt>
                <c:pt idx="646">
                  <c:v>4.0</c:v>
                </c:pt>
                <c:pt idx="647">
                  <c:v>4.0</c:v>
                </c:pt>
                <c:pt idx="648">
                  <c:v>4.0</c:v>
                </c:pt>
                <c:pt idx="649">
                  <c:v>4.0</c:v>
                </c:pt>
                <c:pt idx="650">
                  <c:v>4.0</c:v>
                </c:pt>
                <c:pt idx="651">
                  <c:v>4.0</c:v>
                </c:pt>
                <c:pt idx="652">
                  <c:v>3.0</c:v>
                </c:pt>
                <c:pt idx="653">
                  <c:v>3.0</c:v>
                </c:pt>
                <c:pt idx="654">
                  <c:v>3.0</c:v>
                </c:pt>
                <c:pt idx="655">
                  <c:v>3.0</c:v>
                </c:pt>
                <c:pt idx="656">
                  <c:v>3.0</c:v>
                </c:pt>
                <c:pt idx="657">
                  <c:v>3.0</c:v>
                </c:pt>
                <c:pt idx="658">
                  <c:v>4.0</c:v>
                </c:pt>
                <c:pt idx="659">
                  <c:v>4.0</c:v>
                </c:pt>
                <c:pt idx="660">
                  <c:v>4.0</c:v>
                </c:pt>
                <c:pt idx="661">
                  <c:v>4.0</c:v>
                </c:pt>
                <c:pt idx="662">
                  <c:v>4.0</c:v>
                </c:pt>
                <c:pt idx="663">
                  <c:v>4.0</c:v>
                </c:pt>
                <c:pt idx="664">
                  <c:v>4.0</c:v>
                </c:pt>
                <c:pt idx="665">
                  <c:v>4.0</c:v>
                </c:pt>
                <c:pt idx="666">
                  <c:v>4.0</c:v>
                </c:pt>
                <c:pt idx="667">
                  <c:v>4.0</c:v>
                </c:pt>
                <c:pt idx="668">
                  <c:v>4.0</c:v>
                </c:pt>
                <c:pt idx="669">
                  <c:v>4.0</c:v>
                </c:pt>
                <c:pt idx="670">
                  <c:v>3.0</c:v>
                </c:pt>
                <c:pt idx="671">
                  <c:v>4.0</c:v>
                </c:pt>
                <c:pt idx="672">
                  <c:v>4.0</c:v>
                </c:pt>
                <c:pt idx="673">
                  <c:v>4.0</c:v>
                </c:pt>
                <c:pt idx="674">
                  <c:v>4.0</c:v>
                </c:pt>
                <c:pt idx="675">
                  <c:v>4.0</c:v>
                </c:pt>
                <c:pt idx="676">
                  <c:v>4.0</c:v>
                </c:pt>
                <c:pt idx="677">
                  <c:v>4.0</c:v>
                </c:pt>
                <c:pt idx="678">
                  <c:v>4.0</c:v>
                </c:pt>
                <c:pt idx="679">
                  <c:v>3.0</c:v>
                </c:pt>
                <c:pt idx="680">
                  <c:v>4.0</c:v>
                </c:pt>
                <c:pt idx="681">
                  <c:v>4.0</c:v>
                </c:pt>
                <c:pt idx="682">
                  <c:v>4.0</c:v>
                </c:pt>
                <c:pt idx="683">
                  <c:v>4.0</c:v>
                </c:pt>
                <c:pt idx="684">
                  <c:v>4.0</c:v>
                </c:pt>
                <c:pt idx="685">
                  <c:v>4.0</c:v>
                </c:pt>
                <c:pt idx="686">
                  <c:v>4.0</c:v>
                </c:pt>
                <c:pt idx="687">
                  <c:v>4.0</c:v>
                </c:pt>
                <c:pt idx="688">
                  <c:v>4.0</c:v>
                </c:pt>
                <c:pt idx="689">
                  <c:v>4.0</c:v>
                </c:pt>
                <c:pt idx="690">
                  <c:v>4.0</c:v>
                </c:pt>
                <c:pt idx="691">
                  <c:v>3.0</c:v>
                </c:pt>
                <c:pt idx="692">
                  <c:v>3.0</c:v>
                </c:pt>
                <c:pt idx="693">
                  <c:v>4.0</c:v>
                </c:pt>
                <c:pt idx="694">
                  <c:v>4.0</c:v>
                </c:pt>
                <c:pt idx="695">
                  <c:v>4.0</c:v>
                </c:pt>
                <c:pt idx="696">
                  <c:v>4.0</c:v>
                </c:pt>
                <c:pt idx="697">
                  <c:v>4.0</c:v>
                </c:pt>
                <c:pt idx="698">
                  <c:v>4.0</c:v>
                </c:pt>
                <c:pt idx="699">
                  <c:v>4.0</c:v>
                </c:pt>
                <c:pt idx="700">
                  <c:v>4.0</c:v>
                </c:pt>
                <c:pt idx="701">
                  <c:v>4.0</c:v>
                </c:pt>
                <c:pt idx="702">
                  <c:v>4.0</c:v>
                </c:pt>
                <c:pt idx="703">
                  <c:v>4.0</c:v>
                </c:pt>
                <c:pt idx="704">
                  <c:v>4.0</c:v>
                </c:pt>
                <c:pt idx="705">
                  <c:v>4.0</c:v>
                </c:pt>
                <c:pt idx="706">
                  <c:v>4.0</c:v>
                </c:pt>
                <c:pt idx="707">
                  <c:v>4.0</c:v>
                </c:pt>
                <c:pt idx="708">
                  <c:v>4.0</c:v>
                </c:pt>
                <c:pt idx="709">
                  <c:v>4.0</c:v>
                </c:pt>
                <c:pt idx="710">
                  <c:v>4.0</c:v>
                </c:pt>
                <c:pt idx="711">
                  <c:v>4.0</c:v>
                </c:pt>
                <c:pt idx="712">
                  <c:v>4.0</c:v>
                </c:pt>
                <c:pt idx="713">
                  <c:v>4.0</c:v>
                </c:pt>
                <c:pt idx="714">
                  <c:v>4.0</c:v>
                </c:pt>
                <c:pt idx="715">
                  <c:v>4.0</c:v>
                </c:pt>
                <c:pt idx="716">
                  <c:v>4.0</c:v>
                </c:pt>
                <c:pt idx="717">
                  <c:v>4.0</c:v>
                </c:pt>
                <c:pt idx="718">
                  <c:v>4.0</c:v>
                </c:pt>
                <c:pt idx="719">
                  <c:v>4.0</c:v>
                </c:pt>
                <c:pt idx="720">
                  <c:v>4.0</c:v>
                </c:pt>
                <c:pt idx="721">
                  <c:v>4.0</c:v>
                </c:pt>
                <c:pt idx="722">
                  <c:v>4.0</c:v>
                </c:pt>
                <c:pt idx="723">
                  <c:v>4.0</c:v>
                </c:pt>
                <c:pt idx="724">
                  <c:v>4.0</c:v>
                </c:pt>
                <c:pt idx="725">
                  <c:v>4.0</c:v>
                </c:pt>
                <c:pt idx="726">
                  <c:v>4.0</c:v>
                </c:pt>
                <c:pt idx="727">
                  <c:v>4.0</c:v>
                </c:pt>
                <c:pt idx="728">
                  <c:v>4.0</c:v>
                </c:pt>
                <c:pt idx="729">
                  <c:v>4.0</c:v>
                </c:pt>
                <c:pt idx="730">
                  <c:v>4.0</c:v>
                </c:pt>
                <c:pt idx="731">
                  <c:v>4.0</c:v>
                </c:pt>
                <c:pt idx="732">
                  <c:v>4.0</c:v>
                </c:pt>
                <c:pt idx="733">
                  <c:v>4.0</c:v>
                </c:pt>
                <c:pt idx="734">
                  <c:v>4.0</c:v>
                </c:pt>
                <c:pt idx="735">
                  <c:v>4.0</c:v>
                </c:pt>
                <c:pt idx="736">
                  <c:v>4.0</c:v>
                </c:pt>
                <c:pt idx="737">
                  <c:v>4.0</c:v>
                </c:pt>
                <c:pt idx="738">
                  <c:v>4.0</c:v>
                </c:pt>
                <c:pt idx="739">
                  <c:v>4.0</c:v>
                </c:pt>
                <c:pt idx="740">
                  <c:v>4.0</c:v>
                </c:pt>
                <c:pt idx="741">
                  <c:v>4.0</c:v>
                </c:pt>
                <c:pt idx="742">
                  <c:v>4.0</c:v>
                </c:pt>
                <c:pt idx="743">
                  <c:v>4.0</c:v>
                </c:pt>
                <c:pt idx="744">
                  <c:v>4.0</c:v>
                </c:pt>
                <c:pt idx="745">
                  <c:v>4.0</c:v>
                </c:pt>
                <c:pt idx="746">
                  <c:v>4.0</c:v>
                </c:pt>
                <c:pt idx="747">
                  <c:v>4.0</c:v>
                </c:pt>
                <c:pt idx="748">
                  <c:v>4.0</c:v>
                </c:pt>
                <c:pt idx="749">
                  <c:v>4.0</c:v>
                </c:pt>
                <c:pt idx="750">
                  <c:v>4.0</c:v>
                </c:pt>
                <c:pt idx="751">
                  <c:v>4.0</c:v>
                </c:pt>
                <c:pt idx="752">
                  <c:v>4.0</c:v>
                </c:pt>
                <c:pt idx="753">
                  <c:v>4.0</c:v>
                </c:pt>
                <c:pt idx="754">
                  <c:v>4.0</c:v>
                </c:pt>
                <c:pt idx="755">
                  <c:v>4.0</c:v>
                </c:pt>
                <c:pt idx="756">
                  <c:v>4.0</c:v>
                </c:pt>
                <c:pt idx="757">
                  <c:v>4.0</c:v>
                </c:pt>
                <c:pt idx="758">
                  <c:v>4.0</c:v>
                </c:pt>
                <c:pt idx="759">
                  <c:v>4.0</c:v>
                </c:pt>
                <c:pt idx="760">
                  <c:v>4.0</c:v>
                </c:pt>
                <c:pt idx="761">
                  <c:v>4.0</c:v>
                </c:pt>
                <c:pt idx="762">
                  <c:v>4.0</c:v>
                </c:pt>
                <c:pt idx="763">
                  <c:v>4.0</c:v>
                </c:pt>
                <c:pt idx="764">
                  <c:v>4.0</c:v>
                </c:pt>
                <c:pt idx="765">
                  <c:v>4.0</c:v>
                </c:pt>
                <c:pt idx="766">
                  <c:v>4.0</c:v>
                </c:pt>
                <c:pt idx="767">
                  <c:v>4.0</c:v>
                </c:pt>
                <c:pt idx="768">
                  <c:v>4.0</c:v>
                </c:pt>
                <c:pt idx="769">
                  <c:v>4.0</c:v>
                </c:pt>
                <c:pt idx="770">
                  <c:v>4.0</c:v>
                </c:pt>
                <c:pt idx="771">
                  <c:v>4.0</c:v>
                </c:pt>
                <c:pt idx="772">
                  <c:v>4.0</c:v>
                </c:pt>
                <c:pt idx="773">
                  <c:v>4.0</c:v>
                </c:pt>
                <c:pt idx="774">
                  <c:v>4.0</c:v>
                </c:pt>
                <c:pt idx="775">
                  <c:v>4.0</c:v>
                </c:pt>
                <c:pt idx="776">
                  <c:v>4.0</c:v>
                </c:pt>
                <c:pt idx="777">
                  <c:v>4.0</c:v>
                </c:pt>
                <c:pt idx="778">
                  <c:v>4.0</c:v>
                </c:pt>
                <c:pt idx="779">
                  <c:v>4.0</c:v>
                </c:pt>
                <c:pt idx="780">
                  <c:v>4.0</c:v>
                </c:pt>
                <c:pt idx="781">
                  <c:v>4.0</c:v>
                </c:pt>
                <c:pt idx="782">
                  <c:v>4.0</c:v>
                </c:pt>
                <c:pt idx="783">
                  <c:v>4.0</c:v>
                </c:pt>
                <c:pt idx="784">
                  <c:v>4.0</c:v>
                </c:pt>
                <c:pt idx="785">
                  <c:v>4.0</c:v>
                </c:pt>
                <c:pt idx="786">
                  <c:v>4.0</c:v>
                </c:pt>
                <c:pt idx="787">
                  <c:v>4.0</c:v>
                </c:pt>
                <c:pt idx="788">
                  <c:v>4.0</c:v>
                </c:pt>
                <c:pt idx="789">
                  <c:v>4.0</c:v>
                </c:pt>
                <c:pt idx="790">
                  <c:v>4.0</c:v>
                </c:pt>
                <c:pt idx="791">
                  <c:v>4.0</c:v>
                </c:pt>
                <c:pt idx="792">
                  <c:v>4.0</c:v>
                </c:pt>
                <c:pt idx="793">
                  <c:v>4.0</c:v>
                </c:pt>
                <c:pt idx="794">
                  <c:v>4.0</c:v>
                </c:pt>
                <c:pt idx="795">
                  <c:v>4.0</c:v>
                </c:pt>
                <c:pt idx="796">
                  <c:v>3.0</c:v>
                </c:pt>
                <c:pt idx="797">
                  <c:v>3.0</c:v>
                </c:pt>
                <c:pt idx="798">
                  <c:v>4.0</c:v>
                </c:pt>
                <c:pt idx="799">
                  <c:v>4.0</c:v>
                </c:pt>
                <c:pt idx="800">
                  <c:v>3.0</c:v>
                </c:pt>
                <c:pt idx="801">
                  <c:v>4.0</c:v>
                </c:pt>
                <c:pt idx="802">
                  <c:v>4.0</c:v>
                </c:pt>
                <c:pt idx="803">
                  <c:v>4.0</c:v>
                </c:pt>
                <c:pt idx="804">
                  <c:v>3.0</c:v>
                </c:pt>
                <c:pt idx="805">
                  <c:v>4.0</c:v>
                </c:pt>
                <c:pt idx="806">
                  <c:v>4.0</c:v>
                </c:pt>
                <c:pt idx="807">
                  <c:v>4.0</c:v>
                </c:pt>
                <c:pt idx="808">
                  <c:v>4.0</c:v>
                </c:pt>
                <c:pt idx="809">
                  <c:v>3.0</c:v>
                </c:pt>
                <c:pt idx="810">
                  <c:v>3.0</c:v>
                </c:pt>
                <c:pt idx="811">
                  <c:v>3.0</c:v>
                </c:pt>
                <c:pt idx="812">
                  <c:v>3.0</c:v>
                </c:pt>
                <c:pt idx="813">
                  <c:v>3.0</c:v>
                </c:pt>
                <c:pt idx="814">
                  <c:v>3.0</c:v>
                </c:pt>
                <c:pt idx="815">
                  <c:v>3.0</c:v>
                </c:pt>
                <c:pt idx="816">
                  <c:v>3.0</c:v>
                </c:pt>
                <c:pt idx="817">
                  <c:v>3.0</c:v>
                </c:pt>
                <c:pt idx="818">
                  <c:v>3.0</c:v>
                </c:pt>
                <c:pt idx="819">
                  <c:v>3.0</c:v>
                </c:pt>
                <c:pt idx="820">
                  <c:v>3.0</c:v>
                </c:pt>
                <c:pt idx="821">
                  <c:v>3.0</c:v>
                </c:pt>
                <c:pt idx="822">
                  <c:v>3.0</c:v>
                </c:pt>
                <c:pt idx="823">
                  <c:v>3.0</c:v>
                </c:pt>
                <c:pt idx="824">
                  <c:v>4.0</c:v>
                </c:pt>
                <c:pt idx="825">
                  <c:v>3.0</c:v>
                </c:pt>
                <c:pt idx="826">
                  <c:v>3.0</c:v>
                </c:pt>
                <c:pt idx="827">
                  <c:v>3.0</c:v>
                </c:pt>
                <c:pt idx="828">
                  <c:v>4.0</c:v>
                </c:pt>
                <c:pt idx="829">
                  <c:v>3.0</c:v>
                </c:pt>
                <c:pt idx="830">
                  <c:v>3.0</c:v>
                </c:pt>
                <c:pt idx="831">
                  <c:v>3.0</c:v>
                </c:pt>
                <c:pt idx="832">
                  <c:v>3.0</c:v>
                </c:pt>
                <c:pt idx="833">
                  <c:v>3.0</c:v>
                </c:pt>
                <c:pt idx="834">
                  <c:v>3.0</c:v>
                </c:pt>
                <c:pt idx="835">
                  <c:v>3.0</c:v>
                </c:pt>
                <c:pt idx="836">
                  <c:v>3.0</c:v>
                </c:pt>
                <c:pt idx="837">
                  <c:v>3.0</c:v>
                </c:pt>
                <c:pt idx="838">
                  <c:v>3.0</c:v>
                </c:pt>
                <c:pt idx="839">
                  <c:v>4.0</c:v>
                </c:pt>
                <c:pt idx="840">
                  <c:v>4.0</c:v>
                </c:pt>
                <c:pt idx="841">
                  <c:v>3.0</c:v>
                </c:pt>
                <c:pt idx="842">
                  <c:v>3.0</c:v>
                </c:pt>
                <c:pt idx="843">
                  <c:v>3.0</c:v>
                </c:pt>
                <c:pt idx="844">
                  <c:v>3.0</c:v>
                </c:pt>
                <c:pt idx="845">
                  <c:v>3.0</c:v>
                </c:pt>
                <c:pt idx="846">
                  <c:v>3.0</c:v>
                </c:pt>
                <c:pt idx="847">
                  <c:v>3.0</c:v>
                </c:pt>
                <c:pt idx="848">
                  <c:v>3.0</c:v>
                </c:pt>
                <c:pt idx="849">
                  <c:v>3.0</c:v>
                </c:pt>
                <c:pt idx="850">
                  <c:v>3.0</c:v>
                </c:pt>
                <c:pt idx="851">
                  <c:v>3.0</c:v>
                </c:pt>
                <c:pt idx="852">
                  <c:v>3.0</c:v>
                </c:pt>
                <c:pt idx="853">
                  <c:v>3.0</c:v>
                </c:pt>
                <c:pt idx="854">
                  <c:v>3.0</c:v>
                </c:pt>
                <c:pt idx="855">
                  <c:v>4.0</c:v>
                </c:pt>
                <c:pt idx="856">
                  <c:v>3.0</c:v>
                </c:pt>
                <c:pt idx="857">
                  <c:v>3.0</c:v>
                </c:pt>
                <c:pt idx="858">
                  <c:v>4.0</c:v>
                </c:pt>
                <c:pt idx="859">
                  <c:v>3.0</c:v>
                </c:pt>
                <c:pt idx="860">
                  <c:v>4.0</c:v>
                </c:pt>
                <c:pt idx="861">
                  <c:v>4.0</c:v>
                </c:pt>
                <c:pt idx="862">
                  <c:v>4.0</c:v>
                </c:pt>
                <c:pt idx="863">
                  <c:v>3.0</c:v>
                </c:pt>
                <c:pt idx="864">
                  <c:v>3.0</c:v>
                </c:pt>
                <c:pt idx="865">
                  <c:v>4.0</c:v>
                </c:pt>
                <c:pt idx="866">
                  <c:v>4.0</c:v>
                </c:pt>
                <c:pt idx="867">
                  <c:v>4.0</c:v>
                </c:pt>
                <c:pt idx="868">
                  <c:v>4.0</c:v>
                </c:pt>
                <c:pt idx="869">
                  <c:v>4.0</c:v>
                </c:pt>
                <c:pt idx="870">
                  <c:v>4.0</c:v>
                </c:pt>
                <c:pt idx="871">
                  <c:v>4.0</c:v>
                </c:pt>
                <c:pt idx="872">
                  <c:v>4.0</c:v>
                </c:pt>
                <c:pt idx="873">
                  <c:v>4.0</c:v>
                </c:pt>
                <c:pt idx="874">
                  <c:v>4.0</c:v>
                </c:pt>
                <c:pt idx="875">
                  <c:v>4.0</c:v>
                </c:pt>
                <c:pt idx="876">
                  <c:v>4.0</c:v>
                </c:pt>
                <c:pt idx="877">
                  <c:v>4.0</c:v>
                </c:pt>
                <c:pt idx="878">
                  <c:v>4.0</c:v>
                </c:pt>
                <c:pt idx="879">
                  <c:v>4.0</c:v>
                </c:pt>
                <c:pt idx="880">
                  <c:v>4.0</c:v>
                </c:pt>
                <c:pt idx="881">
                  <c:v>4.0</c:v>
                </c:pt>
                <c:pt idx="882">
                  <c:v>4.0</c:v>
                </c:pt>
                <c:pt idx="883">
                  <c:v>4.0</c:v>
                </c:pt>
                <c:pt idx="884">
                  <c:v>4.0</c:v>
                </c:pt>
                <c:pt idx="885">
                  <c:v>4.0</c:v>
                </c:pt>
                <c:pt idx="886">
                  <c:v>4.0</c:v>
                </c:pt>
                <c:pt idx="887">
                  <c:v>4.0</c:v>
                </c:pt>
                <c:pt idx="888">
                  <c:v>4.0</c:v>
                </c:pt>
                <c:pt idx="889">
                  <c:v>4.0</c:v>
                </c:pt>
                <c:pt idx="890">
                  <c:v>4.0</c:v>
                </c:pt>
                <c:pt idx="891">
                  <c:v>4.0</c:v>
                </c:pt>
                <c:pt idx="892">
                  <c:v>4.0</c:v>
                </c:pt>
                <c:pt idx="893">
                  <c:v>4.0</c:v>
                </c:pt>
                <c:pt idx="894">
                  <c:v>4.0</c:v>
                </c:pt>
                <c:pt idx="895">
                  <c:v>4.0</c:v>
                </c:pt>
                <c:pt idx="896">
                  <c:v>4.0</c:v>
                </c:pt>
                <c:pt idx="897">
                  <c:v>4.0</c:v>
                </c:pt>
                <c:pt idx="898">
                  <c:v>4.0</c:v>
                </c:pt>
                <c:pt idx="899">
                  <c:v>4.0</c:v>
                </c:pt>
                <c:pt idx="900">
                  <c:v>4.0</c:v>
                </c:pt>
                <c:pt idx="901">
                  <c:v>4.0</c:v>
                </c:pt>
                <c:pt idx="902">
                  <c:v>4.0</c:v>
                </c:pt>
                <c:pt idx="903">
                  <c:v>4.0</c:v>
                </c:pt>
                <c:pt idx="904">
                  <c:v>4.0</c:v>
                </c:pt>
                <c:pt idx="905">
                  <c:v>4.0</c:v>
                </c:pt>
                <c:pt idx="906">
                  <c:v>4.0</c:v>
                </c:pt>
                <c:pt idx="907">
                  <c:v>4.0</c:v>
                </c:pt>
                <c:pt idx="908">
                  <c:v>4.0</c:v>
                </c:pt>
                <c:pt idx="909">
                  <c:v>4.0</c:v>
                </c:pt>
                <c:pt idx="910">
                  <c:v>4.0</c:v>
                </c:pt>
                <c:pt idx="911">
                  <c:v>4.0</c:v>
                </c:pt>
                <c:pt idx="912">
                  <c:v>4.0</c:v>
                </c:pt>
                <c:pt idx="913">
                  <c:v>4.0</c:v>
                </c:pt>
                <c:pt idx="914">
                  <c:v>4.0</c:v>
                </c:pt>
                <c:pt idx="915">
                  <c:v>4.0</c:v>
                </c:pt>
                <c:pt idx="916">
                  <c:v>4.0</c:v>
                </c:pt>
                <c:pt idx="917">
                  <c:v>4.0</c:v>
                </c:pt>
                <c:pt idx="918">
                  <c:v>4.0</c:v>
                </c:pt>
                <c:pt idx="919">
                  <c:v>4.0</c:v>
                </c:pt>
                <c:pt idx="920">
                  <c:v>4.0</c:v>
                </c:pt>
                <c:pt idx="921">
                  <c:v>4.0</c:v>
                </c:pt>
                <c:pt idx="922">
                  <c:v>4.0</c:v>
                </c:pt>
                <c:pt idx="923">
                  <c:v>4.0</c:v>
                </c:pt>
                <c:pt idx="924">
                  <c:v>4.0</c:v>
                </c:pt>
                <c:pt idx="925">
                  <c:v>4.0</c:v>
                </c:pt>
                <c:pt idx="926">
                  <c:v>4.0</c:v>
                </c:pt>
                <c:pt idx="927">
                  <c:v>4.0</c:v>
                </c:pt>
                <c:pt idx="928">
                  <c:v>4.0</c:v>
                </c:pt>
                <c:pt idx="929">
                  <c:v>4.0</c:v>
                </c:pt>
                <c:pt idx="930">
                  <c:v>4.0</c:v>
                </c:pt>
                <c:pt idx="931">
                  <c:v>4.0</c:v>
                </c:pt>
                <c:pt idx="932">
                  <c:v>4.0</c:v>
                </c:pt>
                <c:pt idx="933">
                  <c:v>4.0</c:v>
                </c:pt>
                <c:pt idx="934">
                  <c:v>4.0</c:v>
                </c:pt>
                <c:pt idx="935">
                  <c:v>4.0</c:v>
                </c:pt>
                <c:pt idx="936">
                  <c:v>4.0</c:v>
                </c:pt>
                <c:pt idx="937">
                  <c:v>4.0</c:v>
                </c:pt>
                <c:pt idx="938">
                  <c:v>4.0</c:v>
                </c:pt>
                <c:pt idx="939">
                  <c:v>4.0</c:v>
                </c:pt>
                <c:pt idx="940">
                  <c:v>4.0</c:v>
                </c:pt>
                <c:pt idx="941">
                  <c:v>4.0</c:v>
                </c:pt>
                <c:pt idx="942">
                  <c:v>4.0</c:v>
                </c:pt>
                <c:pt idx="943">
                  <c:v>4.0</c:v>
                </c:pt>
                <c:pt idx="944">
                  <c:v>4.0</c:v>
                </c:pt>
                <c:pt idx="945">
                  <c:v>4.0</c:v>
                </c:pt>
                <c:pt idx="946">
                  <c:v>4.0</c:v>
                </c:pt>
                <c:pt idx="947">
                  <c:v>4.0</c:v>
                </c:pt>
                <c:pt idx="948">
                  <c:v>4.0</c:v>
                </c:pt>
                <c:pt idx="949">
                  <c:v>4.0</c:v>
                </c:pt>
                <c:pt idx="950">
                  <c:v>4.0</c:v>
                </c:pt>
                <c:pt idx="951">
                  <c:v>4.0</c:v>
                </c:pt>
                <c:pt idx="952">
                  <c:v>4.0</c:v>
                </c:pt>
                <c:pt idx="953">
                  <c:v>4.0</c:v>
                </c:pt>
                <c:pt idx="954">
                  <c:v>4.0</c:v>
                </c:pt>
                <c:pt idx="955">
                  <c:v>4.0</c:v>
                </c:pt>
                <c:pt idx="956">
                  <c:v>4.0</c:v>
                </c:pt>
                <c:pt idx="957">
                  <c:v>4.0</c:v>
                </c:pt>
                <c:pt idx="958">
                  <c:v>4.0</c:v>
                </c:pt>
                <c:pt idx="959">
                  <c:v>4.0</c:v>
                </c:pt>
                <c:pt idx="960">
                  <c:v>4.0</c:v>
                </c:pt>
                <c:pt idx="961">
                  <c:v>4.0</c:v>
                </c:pt>
                <c:pt idx="962">
                  <c:v>4.0</c:v>
                </c:pt>
                <c:pt idx="963">
                  <c:v>4.0</c:v>
                </c:pt>
                <c:pt idx="964">
                  <c:v>4.0</c:v>
                </c:pt>
                <c:pt idx="965">
                  <c:v>4.0</c:v>
                </c:pt>
                <c:pt idx="966">
                  <c:v>4.0</c:v>
                </c:pt>
                <c:pt idx="967">
                  <c:v>4.0</c:v>
                </c:pt>
                <c:pt idx="968">
                  <c:v>4.0</c:v>
                </c:pt>
                <c:pt idx="969">
                  <c:v>4.0</c:v>
                </c:pt>
                <c:pt idx="970">
                  <c:v>4.0</c:v>
                </c:pt>
                <c:pt idx="971">
                  <c:v>4.0</c:v>
                </c:pt>
                <c:pt idx="972">
                  <c:v>4.0</c:v>
                </c:pt>
                <c:pt idx="973">
                  <c:v>4.0</c:v>
                </c:pt>
                <c:pt idx="974">
                  <c:v>4.0</c:v>
                </c:pt>
                <c:pt idx="975">
                  <c:v>4.0</c:v>
                </c:pt>
                <c:pt idx="976">
                  <c:v>4.0</c:v>
                </c:pt>
                <c:pt idx="977">
                  <c:v>4.0</c:v>
                </c:pt>
                <c:pt idx="978">
                  <c:v>4.0</c:v>
                </c:pt>
                <c:pt idx="979">
                  <c:v>4.0</c:v>
                </c:pt>
                <c:pt idx="980">
                  <c:v>4.0</c:v>
                </c:pt>
                <c:pt idx="981">
                  <c:v>4.0</c:v>
                </c:pt>
                <c:pt idx="982">
                  <c:v>4.0</c:v>
                </c:pt>
                <c:pt idx="983">
                  <c:v>4.0</c:v>
                </c:pt>
                <c:pt idx="984">
                  <c:v>4.0</c:v>
                </c:pt>
                <c:pt idx="985">
                  <c:v>4.0</c:v>
                </c:pt>
                <c:pt idx="986">
                  <c:v>4.0</c:v>
                </c:pt>
                <c:pt idx="987">
                  <c:v>4.0</c:v>
                </c:pt>
                <c:pt idx="988">
                  <c:v>4.0</c:v>
                </c:pt>
                <c:pt idx="989">
                  <c:v>4.0</c:v>
                </c:pt>
                <c:pt idx="990">
                  <c:v>4.0</c:v>
                </c:pt>
                <c:pt idx="991">
                  <c:v>4.0</c:v>
                </c:pt>
                <c:pt idx="992">
                  <c:v>4.0</c:v>
                </c:pt>
                <c:pt idx="993">
                  <c:v>4.0</c:v>
                </c:pt>
                <c:pt idx="994">
                  <c:v>4.0</c:v>
                </c:pt>
                <c:pt idx="995">
                  <c:v>4.0</c:v>
                </c:pt>
                <c:pt idx="996">
                  <c:v>4.0</c:v>
                </c:pt>
                <c:pt idx="997">
                  <c:v>4.0</c:v>
                </c:pt>
                <c:pt idx="998">
                  <c:v>4.0</c:v>
                </c:pt>
                <c:pt idx="999">
                  <c:v>4.0</c:v>
                </c:pt>
                <c:pt idx="1000">
                  <c:v>4.0</c:v>
                </c:pt>
                <c:pt idx="1001">
                  <c:v>4.0</c:v>
                </c:pt>
                <c:pt idx="1002">
                  <c:v>4.0</c:v>
                </c:pt>
                <c:pt idx="1003">
                  <c:v>4.0</c:v>
                </c:pt>
                <c:pt idx="1004">
                  <c:v>4.0</c:v>
                </c:pt>
                <c:pt idx="1005">
                  <c:v>4.0</c:v>
                </c:pt>
                <c:pt idx="1006">
                  <c:v>4.0</c:v>
                </c:pt>
                <c:pt idx="1007">
                  <c:v>4.0</c:v>
                </c:pt>
                <c:pt idx="1008">
                  <c:v>4.0</c:v>
                </c:pt>
                <c:pt idx="1009">
                  <c:v>4.0</c:v>
                </c:pt>
                <c:pt idx="1010">
                  <c:v>4.0</c:v>
                </c:pt>
                <c:pt idx="1011">
                  <c:v>4.0</c:v>
                </c:pt>
                <c:pt idx="1012">
                  <c:v>4.0</c:v>
                </c:pt>
                <c:pt idx="1013">
                  <c:v>4.0</c:v>
                </c:pt>
                <c:pt idx="1014">
                  <c:v>4.0</c:v>
                </c:pt>
                <c:pt idx="1015">
                  <c:v>4.0</c:v>
                </c:pt>
                <c:pt idx="1016">
                  <c:v>4.0</c:v>
                </c:pt>
                <c:pt idx="1017">
                  <c:v>4.0</c:v>
                </c:pt>
                <c:pt idx="1018">
                  <c:v>4.0</c:v>
                </c:pt>
                <c:pt idx="1019">
                  <c:v>4.0</c:v>
                </c:pt>
                <c:pt idx="1020">
                  <c:v>4.0</c:v>
                </c:pt>
                <c:pt idx="1021">
                  <c:v>4.0</c:v>
                </c:pt>
                <c:pt idx="1022">
                  <c:v>4.0</c:v>
                </c:pt>
                <c:pt idx="1023">
                  <c:v>4.0</c:v>
                </c:pt>
                <c:pt idx="1024">
                  <c:v>4.0</c:v>
                </c:pt>
                <c:pt idx="1025">
                  <c:v>4.0</c:v>
                </c:pt>
                <c:pt idx="1026">
                  <c:v>4.0</c:v>
                </c:pt>
                <c:pt idx="1027">
                  <c:v>4.0</c:v>
                </c:pt>
                <c:pt idx="1028">
                  <c:v>4.0</c:v>
                </c:pt>
                <c:pt idx="1029">
                  <c:v>4.0</c:v>
                </c:pt>
                <c:pt idx="1030">
                  <c:v>4.0</c:v>
                </c:pt>
                <c:pt idx="1031">
                  <c:v>4.0</c:v>
                </c:pt>
                <c:pt idx="1032">
                  <c:v>4.0</c:v>
                </c:pt>
                <c:pt idx="1033">
                  <c:v>4.0</c:v>
                </c:pt>
                <c:pt idx="1034">
                  <c:v>4.0</c:v>
                </c:pt>
                <c:pt idx="1035">
                  <c:v>4.0</c:v>
                </c:pt>
                <c:pt idx="1036">
                  <c:v>4.0</c:v>
                </c:pt>
                <c:pt idx="1037">
                  <c:v>4.0</c:v>
                </c:pt>
                <c:pt idx="1038">
                  <c:v>4.0</c:v>
                </c:pt>
                <c:pt idx="1039">
                  <c:v>4.0</c:v>
                </c:pt>
                <c:pt idx="1040">
                  <c:v>4.0</c:v>
                </c:pt>
                <c:pt idx="1041">
                  <c:v>4.0</c:v>
                </c:pt>
                <c:pt idx="1042">
                  <c:v>4.0</c:v>
                </c:pt>
                <c:pt idx="1043">
                  <c:v>3.0</c:v>
                </c:pt>
                <c:pt idx="1044">
                  <c:v>3.0</c:v>
                </c:pt>
                <c:pt idx="1045">
                  <c:v>3.0</c:v>
                </c:pt>
                <c:pt idx="1046">
                  <c:v>3.0</c:v>
                </c:pt>
                <c:pt idx="1047">
                  <c:v>3.0</c:v>
                </c:pt>
                <c:pt idx="1048">
                  <c:v>4.0</c:v>
                </c:pt>
                <c:pt idx="1049">
                  <c:v>3.0</c:v>
                </c:pt>
                <c:pt idx="1050">
                  <c:v>3.0</c:v>
                </c:pt>
                <c:pt idx="1051">
                  <c:v>3.0</c:v>
                </c:pt>
                <c:pt idx="1052">
                  <c:v>3.0</c:v>
                </c:pt>
                <c:pt idx="1053">
                  <c:v>3.0</c:v>
                </c:pt>
                <c:pt idx="1054">
                  <c:v>3.0</c:v>
                </c:pt>
                <c:pt idx="1055">
                  <c:v>3.0</c:v>
                </c:pt>
                <c:pt idx="1056">
                  <c:v>3.0</c:v>
                </c:pt>
                <c:pt idx="1057">
                  <c:v>3.0</c:v>
                </c:pt>
                <c:pt idx="1058">
                  <c:v>3.0</c:v>
                </c:pt>
                <c:pt idx="1059">
                  <c:v>3.0</c:v>
                </c:pt>
                <c:pt idx="1060">
                  <c:v>3.0</c:v>
                </c:pt>
                <c:pt idx="1061">
                  <c:v>3.0</c:v>
                </c:pt>
                <c:pt idx="1062">
                  <c:v>3.0</c:v>
                </c:pt>
                <c:pt idx="1063">
                  <c:v>3.0</c:v>
                </c:pt>
                <c:pt idx="1064">
                  <c:v>4.0</c:v>
                </c:pt>
                <c:pt idx="1065">
                  <c:v>3.0</c:v>
                </c:pt>
                <c:pt idx="1066">
                  <c:v>3.0</c:v>
                </c:pt>
                <c:pt idx="1067">
                  <c:v>3.0</c:v>
                </c:pt>
                <c:pt idx="1068">
                  <c:v>3.0</c:v>
                </c:pt>
                <c:pt idx="1069">
                  <c:v>3.0</c:v>
                </c:pt>
                <c:pt idx="1070">
                  <c:v>3.0</c:v>
                </c:pt>
                <c:pt idx="1071">
                  <c:v>3.0</c:v>
                </c:pt>
                <c:pt idx="1072">
                  <c:v>3.0</c:v>
                </c:pt>
                <c:pt idx="1073">
                  <c:v>3.0</c:v>
                </c:pt>
                <c:pt idx="1074">
                  <c:v>3.0</c:v>
                </c:pt>
                <c:pt idx="1075">
                  <c:v>3.0</c:v>
                </c:pt>
                <c:pt idx="1076">
                  <c:v>3.0</c:v>
                </c:pt>
                <c:pt idx="1077">
                  <c:v>3.0</c:v>
                </c:pt>
                <c:pt idx="1078">
                  <c:v>3.0</c:v>
                </c:pt>
                <c:pt idx="1079">
                  <c:v>3.0</c:v>
                </c:pt>
                <c:pt idx="1080">
                  <c:v>3.0</c:v>
                </c:pt>
                <c:pt idx="1081">
                  <c:v>3.0</c:v>
                </c:pt>
                <c:pt idx="1082">
                  <c:v>3.0</c:v>
                </c:pt>
                <c:pt idx="1083">
                  <c:v>3.0</c:v>
                </c:pt>
                <c:pt idx="1084">
                  <c:v>3.0</c:v>
                </c:pt>
                <c:pt idx="1085">
                  <c:v>3.0</c:v>
                </c:pt>
                <c:pt idx="1086">
                  <c:v>3.0</c:v>
                </c:pt>
                <c:pt idx="1087">
                  <c:v>3.0</c:v>
                </c:pt>
                <c:pt idx="1088">
                  <c:v>3.0</c:v>
                </c:pt>
                <c:pt idx="1089">
                  <c:v>3.0</c:v>
                </c:pt>
                <c:pt idx="1090">
                  <c:v>3.0</c:v>
                </c:pt>
                <c:pt idx="1091">
                  <c:v>3.0</c:v>
                </c:pt>
                <c:pt idx="1092">
                  <c:v>3.0</c:v>
                </c:pt>
                <c:pt idx="1093">
                  <c:v>3.0</c:v>
                </c:pt>
                <c:pt idx="1094">
                  <c:v>3.0</c:v>
                </c:pt>
                <c:pt idx="1095">
                  <c:v>3.0</c:v>
                </c:pt>
                <c:pt idx="1096">
                  <c:v>3.0</c:v>
                </c:pt>
                <c:pt idx="1097">
                  <c:v>3.0</c:v>
                </c:pt>
                <c:pt idx="1098">
                  <c:v>3.0</c:v>
                </c:pt>
                <c:pt idx="1099">
                  <c:v>3.0</c:v>
                </c:pt>
                <c:pt idx="1100">
                  <c:v>3.0</c:v>
                </c:pt>
                <c:pt idx="1101">
                  <c:v>3.0</c:v>
                </c:pt>
                <c:pt idx="1102">
                  <c:v>3.0</c:v>
                </c:pt>
                <c:pt idx="1103">
                  <c:v>3.0</c:v>
                </c:pt>
                <c:pt idx="1104">
                  <c:v>3.0</c:v>
                </c:pt>
                <c:pt idx="1105">
                  <c:v>3.0</c:v>
                </c:pt>
                <c:pt idx="1106">
                  <c:v>3.0</c:v>
                </c:pt>
                <c:pt idx="1107">
                  <c:v>3.0</c:v>
                </c:pt>
                <c:pt idx="1108">
                  <c:v>3.0</c:v>
                </c:pt>
                <c:pt idx="1109">
                  <c:v>3.0</c:v>
                </c:pt>
                <c:pt idx="1110">
                  <c:v>3.0</c:v>
                </c:pt>
                <c:pt idx="1111">
                  <c:v>3.0</c:v>
                </c:pt>
                <c:pt idx="1112">
                  <c:v>3.0</c:v>
                </c:pt>
                <c:pt idx="1113">
                  <c:v>3.0</c:v>
                </c:pt>
                <c:pt idx="1114">
                  <c:v>3.0</c:v>
                </c:pt>
                <c:pt idx="1115">
                  <c:v>3.0</c:v>
                </c:pt>
                <c:pt idx="1116">
                  <c:v>3.0</c:v>
                </c:pt>
                <c:pt idx="1117">
                  <c:v>3.0</c:v>
                </c:pt>
                <c:pt idx="1118">
                  <c:v>3.0</c:v>
                </c:pt>
                <c:pt idx="1119">
                  <c:v>3.0</c:v>
                </c:pt>
                <c:pt idx="1120">
                  <c:v>4.0</c:v>
                </c:pt>
                <c:pt idx="1121">
                  <c:v>3.0</c:v>
                </c:pt>
                <c:pt idx="1122">
                  <c:v>3.0</c:v>
                </c:pt>
                <c:pt idx="1123">
                  <c:v>3.0</c:v>
                </c:pt>
                <c:pt idx="1124">
                  <c:v>3.0</c:v>
                </c:pt>
                <c:pt idx="1125">
                  <c:v>3.0</c:v>
                </c:pt>
                <c:pt idx="1126">
                  <c:v>3.0</c:v>
                </c:pt>
                <c:pt idx="1127">
                  <c:v>3.0</c:v>
                </c:pt>
                <c:pt idx="1128">
                  <c:v>3.0</c:v>
                </c:pt>
                <c:pt idx="1129">
                  <c:v>3.0</c:v>
                </c:pt>
                <c:pt idx="1130">
                  <c:v>3.0</c:v>
                </c:pt>
                <c:pt idx="1131">
                  <c:v>3.0</c:v>
                </c:pt>
                <c:pt idx="1132">
                  <c:v>3.0</c:v>
                </c:pt>
                <c:pt idx="1133">
                  <c:v>4.0</c:v>
                </c:pt>
                <c:pt idx="1134">
                  <c:v>4.0</c:v>
                </c:pt>
                <c:pt idx="1135">
                  <c:v>4.0</c:v>
                </c:pt>
                <c:pt idx="1136">
                  <c:v>4.0</c:v>
                </c:pt>
                <c:pt idx="1137">
                  <c:v>4.0</c:v>
                </c:pt>
                <c:pt idx="1138">
                  <c:v>4.0</c:v>
                </c:pt>
                <c:pt idx="1139">
                  <c:v>4.0</c:v>
                </c:pt>
                <c:pt idx="1140">
                  <c:v>4.0</c:v>
                </c:pt>
                <c:pt idx="1141">
                  <c:v>4.0</c:v>
                </c:pt>
                <c:pt idx="1142">
                  <c:v>3.0</c:v>
                </c:pt>
                <c:pt idx="1143">
                  <c:v>3.0</c:v>
                </c:pt>
                <c:pt idx="1144">
                  <c:v>3.0</c:v>
                </c:pt>
                <c:pt idx="1145">
                  <c:v>4.0</c:v>
                </c:pt>
                <c:pt idx="1146">
                  <c:v>4.0</c:v>
                </c:pt>
                <c:pt idx="1147">
                  <c:v>4.0</c:v>
                </c:pt>
                <c:pt idx="1148">
                  <c:v>4.0</c:v>
                </c:pt>
                <c:pt idx="1149">
                  <c:v>4.0</c:v>
                </c:pt>
                <c:pt idx="1150">
                  <c:v>4.0</c:v>
                </c:pt>
                <c:pt idx="1151">
                  <c:v>4.0</c:v>
                </c:pt>
                <c:pt idx="1152">
                  <c:v>4.0</c:v>
                </c:pt>
                <c:pt idx="1153">
                  <c:v>4.0</c:v>
                </c:pt>
                <c:pt idx="1154">
                  <c:v>4.0</c:v>
                </c:pt>
                <c:pt idx="1155">
                  <c:v>4.0</c:v>
                </c:pt>
                <c:pt idx="1156">
                  <c:v>4.0</c:v>
                </c:pt>
                <c:pt idx="1157">
                  <c:v>4.0</c:v>
                </c:pt>
                <c:pt idx="1158">
                  <c:v>4.0</c:v>
                </c:pt>
                <c:pt idx="1159">
                  <c:v>4.0</c:v>
                </c:pt>
                <c:pt idx="1160">
                  <c:v>3.0</c:v>
                </c:pt>
                <c:pt idx="1161">
                  <c:v>3.0</c:v>
                </c:pt>
                <c:pt idx="1162">
                  <c:v>3.0</c:v>
                </c:pt>
                <c:pt idx="1163">
                  <c:v>3.0</c:v>
                </c:pt>
                <c:pt idx="1164">
                  <c:v>3.0</c:v>
                </c:pt>
                <c:pt idx="1165">
                  <c:v>3.0</c:v>
                </c:pt>
                <c:pt idx="1166">
                  <c:v>3.0</c:v>
                </c:pt>
                <c:pt idx="1167">
                  <c:v>3.0</c:v>
                </c:pt>
                <c:pt idx="1168">
                  <c:v>3.0</c:v>
                </c:pt>
                <c:pt idx="1169">
                  <c:v>3.0</c:v>
                </c:pt>
                <c:pt idx="1170">
                  <c:v>3.0</c:v>
                </c:pt>
                <c:pt idx="1171">
                  <c:v>3.0</c:v>
                </c:pt>
                <c:pt idx="1172">
                  <c:v>3.0</c:v>
                </c:pt>
                <c:pt idx="1173">
                  <c:v>3.0</c:v>
                </c:pt>
                <c:pt idx="1174">
                  <c:v>3.0</c:v>
                </c:pt>
                <c:pt idx="1175">
                  <c:v>3.0</c:v>
                </c:pt>
                <c:pt idx="1176">
                  <c:v>3.0</c:v>
                </c:pt>
                <c:pt idx="1177">
                  <c:v>3.0</c:v>
                </c:pt>
                <c:pt idx="1178">
                  <c:v>4.0</c:v>
                </c:pt>
                <c:pt idx="1179">
                  <c:v>3.0</c:v>
                </c:pt>
                <c:pt idx="1180">
                  <c:v>3.0</c:v>
                </c:pt>
                <c:pt idx="1181">
                  <c:v>3.0</c:v>
                </c:pt>
                <c:pt idx="1182">
                  <c:v>4.0</c:v>
                </c:pt>
                <c:pt idx="1183">
                  <c:v>3.0</c:v>
                </c:pt>
                <c:pt idx="1184">
                  <c:v>3.0</c:v>
                </c:pt>
                <c:pt idx="1185">
                  <c:v>4.0</c:v>
                </c:pt>
                <c:pt idx="1186">
                  <c:v>3.0</c:v>
                </c:pt>
                <c:pt idx="1187">
                  <c:v>3.0</c:v>
                </c:pt>
                <c:pt idx="1188">
                  <c:v>3.0</c:v>
                </c:pt>
                <c:pt idx="1189">
                  <c:v>3.0</c:v>
                </c:pt>
                <c:pt idx="1190">
                  <c:v>3.0</c:v>
                </c:pt>
                <c:pt idx="1191">
                  <c:v>3.0</c:v>
                </c:pt>
                <c:pt idx="1192">
                  <c:v>3.0</c:v>
                </c:pt>
                <c:pt idx="1193">
                  <c:v>3.0</c:v>
                </c:pt>
                <c:pt idx="1194">
                  <c:v>3.0</c:v>
                </c:pt>
                <c:pt idx="1195">
                  <c:v>4.0</c:v>
                </c:pt>
                <c:pt idx="1196">
                  <c:v>3.0</c:v>
                </c:pt>
                <c:pt idx="1197">
                  <c:v>3.0</c:v>
                </c:pt>
                <c:pt idx="1198">
                  <c:v>3.0</c:v>
                </c:pt>
                <c:pt idx="1199">
                  <c:v>3.0</c:v>
                </c:pt>
                <c:pt idx="1200">
                  <c:v>3.0</c:v>
                </c:pt>
                <c:pt idx="1201">
                  <c:v>3.0</c:v>
                </c:pt>
                <c:pt idx="1202">
                  <c:v>3.0</c:v>
                </c:pt>
                <c:pt idx="1203">
                  <c:v>3.0</c:v>
                </c:pt>
                <c:pt idx="1204">
                  <c:v>3.0</c:v>
                </c:pt>
                <c:pt idx="1205">
                  <c:v>3.0</c:v>
                </c:pt>
                <c:pt idx="1206">
                  <c:v>3.0</c:v>
                </c:pt>
                <c:pt idx="1207">
                  <c:v>3.0</c:v>
                </c:pt>
                <c:pt idx="1208">
                  <c:v>3.0</c:v>
                </c:pt>
                <c:pt idx="1209">
                  <c:v>3.0</c:v>
                </c:pt>
                <c:pt idx="1210">
                  <c:v>3.0</c:v>
                </c:pt>
                <c:pt idx="1211">
                  <c:v>3.0</c:v>
                </c:pt>
                <c:pt idx="1212">
                  <c:v>3.0</c:v>
                </c:pt>
                <c:pt idx="1213">
                  <c:v>3.0</c:v>
                </c:pt>
                <c:pt idx="1214">
                  <c:v>3.0</c:v>
                </c:pt>
                <c:pt idx="1215">
                  <c:v>3.0</c:v>
                </c:pt>
                <c:pt idx="1216">
                  <c:v>3.0</c:v>
                </c:pt>
                <c:pt idx="1217">
                  <c:v>3.0</c:v>
                </c:pt>
                <c:pt idx="1218">
                  <c:v>3.0</c:v>
                </c:pt>
                <c:pt idx="1219">
                  <c:v>3.0</c:v>
                </c:pt>
                <c:pt idx="1220">
                  <c:v>3.0</c:v>
                </c:pt>
                <c:pt idx="1221">
                  <c:v>3.0</c:v>
                </c:pt>
                <c:pt idx="1222">
                  <c:v>3.0</c:v>
                </c:pt>
                <c:pt idx="1223">
                  <c:v>3.0</c:v>
                </c:pt>
                <c:pt idx="1224">
                  <c:v>3.0</c:v>
                </c:pt>
                <c:pt idx="1225">
                  <c:v>3.0</c:v>
                </c:pt>
                <c:pt idx="1226">
                  <c:v>3.0</c:v>
                </c:pt>
                <c:pt idx="1227">
                  <c:v>3.0</c:v>
                </c:pt>
                <c:pt idx="1228">
                  <c:v>3.0</c:v>
                </c:pt>
                <c:pt idx="1229">
                  <c:v>3.0</c:v>
                </c:pt>
                <c:pt idx="1230">
                  <c:v>3.0</c:v>
                </c:pt>
                <c:pt idx="1231">
                  <c:v>3.0</c:v>
                </c:pt>
                <c:pt idx="1232">
                  <c:v>3.0</c:v>
                </c:pt>
                <c:pt idx="1233">
                  <c:v>3.0</c:v>
                </c:pt>
                <c:pt idx="1234">
                  <c:v>3.0</c:v>
                </c:pt>
                <c:pt idx="1235">
                  <c:v>3.0</c:v>
                </c:pt>
                <c:pt idx="1236">
                  <c:v>3.0</c:v>
                </c:pt>
                <c:pt idx="1237">
                  <c:v>3.0</c:v>
                </c:pt>
                <c:pt idx="1238">
                  <c:v>3.0</c:v>
                </c:pt>
                <c:pt idx="1239">
                  <c:v>3.0</c:v>
                </c:pt>
                <c:pt idx="1240">
                  <c:v>3.0</c:v>
                </c:pt>
                <c:pt idx="1241">
                  <c:v>3.0</c:v>
                </c:pt>
                <c:pt idx="1242">
                  <c:v>3.0</c:v>
                </c:pt>
                <c:pt idx="1243">
                  <c:v>3.0</c:v>
                </c:pt>
                <c:pt idx="1244">
                  <c:v>3.0</c:v>
                </c:pt>
                <c:pt idx="1245">
                  <c:v>3.0</c:v>
                </c:pt>
                <c:pt idx="1246">
                  <c:v>3.0</c:v>
                </c:pt>
                <c:pt idx="1247">
                  <c:v>4.0</c:v>
                </c:pt>
                <c:pt idx="1248">
                  <c:v>3.0</c:v>
                </c:pt>
                <c:pt idx="1249">
                  <c:v>3.0</c:v>
                </c:pt>
                <c:pt idx="1250">
                  <c:v>3.0</c:v>
                </c:pt>
                <c:pt idx="1251">
                  <c:v>3.0</c:v>
                </c:pt>
                <c:pt idx="1252">
                  <c:v>3.0</c:v>
                </c:pt>
                <c:pt idx="1253">
                  <c:v>3.0</c:v>
                </c:pt>
                <c:pt idx="1254">
                  <c:v>3.0</c:v>
                </c:pt>
                <c:pt idx="1255">
                  <c:v>3.0</c:v>
                </c:pt>
                <c:pt idx="1256">
                  <c:v>3.0</c:v>
                </c:pt>
                <c:pt idx="1257">
                  <c:v>3.0</c:v>
                </c:pt>
                <c:pt idx="1258">
                  <c:v>3.0</c:v>
                </c:pt>
                <c:pt idx="1259">
                  <c:v>3.0</c:v>
                </c:pt>
                <c:pt idx="1260">
                  <c:v>3.0</c:v>
                </c:pt>
                <c:pt idx="1261">
                  <c:v>3.0</c:v>
                </c:pt>
                <c:pt idx="1262">
                  <c:v>3.0</c:v>
                </c:pt>
                <c:pt idx="1263">
                  <c:v>3.0</c:v>
                </c:pt>
                <c:pt idx="1264">
                  <c:v>4.0</c:v>
                </c:pt>
                <c:pt idx="1265">
                  <c:v>3.0</c:v>
                </c:pt>
                <c:pt idx="1266">
                  <c:v>3.0</c:v>
                </c:pt>
                <c:pt idx="1267">
                  <c:v>3.0</c:v>
                </c:pt>
                <c:pt idx="1268">
                  <c:v>3.0</c:v>
                </c:pt>
                <c:pt idx="1269">
                  <c:v>3.0</c:v>
                </c:pt>
                <c:pt idx="1270">
                  <c:v>3.0</c:v>
                </c:pt>
                <c:pt idx="1271">
                  <c:v>3.0</c:v>
                </c:pt>
                <c:pt idx="1272">
                  <c:v>4.0</c:v>
                </c:pt>
                <c:pt idx="1273">
                  <c:v>3.0</c:v>
                </c:pt>
                <c:pt idx="1274">
                  <c:v>3.0</c:v>
                </c:pt>
                <c:pt idx="1275">
                  <c:v>3.0</c:v>
                </c:pt>
                <c:pt idx="1276">
                  <c:v>4.0</c:v>
                </c:pt>
                <c:pt idx="1277">
                  <c:v>3.0</c:v>
                </c:pt>
                <c:pt idx="1278">
                  <c:v>3.0</c:v>
                </c:pt>
                <c:pt idx="1279">
                  <c:v>4.0</c:v>
                </c:pt>
                <c:pt idx="1280">
                  <c:v>3.0</c:v>
                </c:pt>
                <c:pt idx="1281">
                  <c:v>3.0</c:v>
                </c:pt>
                <c:pt idx="1282">
                  <c:v>4.0</c:v>
                </c:pt>
                <c:pt idx="1283">
                  <c:v>3.0</c:v>
                </c:pt>
                <c:pt idx="1284">
                  <c:v>3.0</c:v>
                </c:pt>
                <c:pt idx="1285">
                  <c:v>3.0</c:v>
                </c:pt>
                <c:pt idx="1286">
                  <c:v>3.0</c:v>
                </c:pt>
                <c:pt idx="1287">
                  <c:v>3.0</c:v>
                </c:pt>
                <c:pt idx="1288">
                  <c:v>3.0</c:v>
                </c:pt>
                <c:pt idx="1289">
                  <c:v>3.0</c:v>
                </c:pt>
                <c:pt idx="1290">
                  <c:v>3.0</c:v>
                </c:pt>
                <c:pt idx="1291">
                  <c:v>3.0</c:v>
                </c:pt>
                <c:pt idx="1292">
                  <c:v>3.0</c:v>
                </c:pt>
                <c:pt idx="1293">
                  <c:v>3.0</c:v>
                </c:pt>
                <c:pt idx="1294">
                  <c:v>3.0</c:v>
                </c:pt>
                <c:pt idx="1295">
                  <c:v>3.0</c:v>
                </c:pt>
                <c:pt idx="1296">
                  <c:v>3.0</c:v>
                </c:pt>
                <c:pt idx="1297">
                  <c:v>3.0</c:v>
                </c:pt>
                <c:pt idx="1298">
                  <c:v>3.0</c:v>
                </c:pt>
                <c:pt idx="1299">
                  <c:v>3.0</c:v>
                </c:pt>
                <c:pt idx="1300">
                  <c:v>3.0</c:v>
                </c:pt>
                <c:pt idx="1301">
                  <c:v>3.0</c:v>
                </c:pt>
                <c:pt idx="1302">
                  <c:v>3.0</c:v>
                </c:pt>
                <c:pt idx="1303">
                  <c:v>3.0</c:v>
                </c:pt>
                <c:pt idx="1304">
                  <c:v>3.0</c:v>
                </c:pt>
                <c:pt idx="1305">
                  <c:v>3.0</c:v>
                </c:pt>
                <c:pt idx="1306">
                  <c:v>3.0</c:v>
                </c:pt>
                <c:pt idx="1307">
                  <c:v>3.0</c:v>
                </c:pt>
                <c:pt idx="1308">
                  <c:v>3.0</c:v>
                </c:pt>
                <c:pt idx="1309">
                  <c:v>3.0</c:v>
                </c:pt>
                <c:pt idx="1310">
                  <c:v>3.0</c:v>
                </c:pt>
                <c:pt idx="1311">
                  <c:v>3.0</c:v>
                </c:pt>
                <c:pt idx="1312">
                  <c:v>3.0</c:v>
                </c:pt>
                <c:pt idx="1313">
                  <c:v>3.0</c:v>
                </c:pt>
                <c:pt idx="1314">
                  <c:v>3.0</c:v>
                </c:pt>
                <c:pt idx="1315">
                  <c:v>3.0</c:v>
                </c:pt>
                <c:pt idx="1316">
                  <c:v>3.0</c:v>
                </c:pt>
                <c:pt idx="1317">
                  <c:v>3.0</c:v>
                </c:pt>
                <c:pt idx="1318">
                  <c:v>3.0</c:v>
                </c:pt>
                <c:pt idx="1319">
                  <c:v>3.0</c:v>
                </c:pt>
                <c:pt idx="1320">
                  <c:v>3.0</c:v>
                </c:pt>
                <c:pt idx="1321">
                  <c:v>3.0</c:v>
                </c:pt>
                <c:pt idx="1322">
                  <c:v>3.0</c:v>
                </c:pt>
                <c:pt idx="1323">
                  <c:v>3.0</c:v>
                </c:pt>
                <c:pt idx="1324">
                  <c:v>3.0</c:v>
                </c:pt>
                <c:pt idx="1325">
                  <c:v>3.0</c:v>
                </c:pt>
                <c:pt idx="1326">
                  <c:v>3.0</c:v>
                </c:pt>
                <c:pt idx="1327">
                  <c:v>3.0</c:v>
                </c:pt>
                <c:pt idx="1328">
                  <c:v>3.0</c:v>
                </c:pt>
                <c:pt idx="1329">
                  <c:v>3.0</c:v>
                </c:pt>
                <c:pt idx="1330">
                  <c:v>3.0</c:v>
                </c:pt>
                <c:pt idx="1331">
                  <c:v>3.0</c:v>
                </c:pt>
                <c:pt idx="1332">
                  <c:v>4.0</c:v>
                </c:pt>
                <c:pt idx="1333">
                  <c:v>3.0</c:v>
                </c:pt>
                <c:pt idx="1334">
                  <c:v>3.0</c:v>
                </c:pt>
                <c:pt idx="1335">
                  <c:v>3.0</c:v>
                </c:pt>
                <c:pt idx="1336">
                  <c:v>3.0</c:v>
                </c:pt>
                <c:pt idx="1337">
                  <c:v>3.0</c:v>
                </c:pt>
                <c:pt idx="1338">
                  <c:v>3.0</c:v>
                </c:pt>
                <c:pt idx="1339">
                  <c:v>3.0</c:v>
                </c:pt>
                <c:pt idx="1340">
                  <c:v>3.0</c:v>
                </c:pt>
                <c:pt idx="1341">
                  <c:v>3.0</c:v>
                </c:pt>
                <c:pt idx="1342">
                  <c:v>3.0</c:v>
                </c:pt>
                <c:pt idx="1343">
                  <c:v>3.0</c:v>
                </c:pt>
                <c:pt idx="1344">
                  <c:v>3.0</c:v>
                </c:pt>
                <c:pt idx="1345">
                  <c:v>3.0</c:v>
                </c:pt>
                <c:pt idx="1346">
                  <c:v>3.0</c:v>
                </c:pt>
                <c:pt idx="1347">
                  <c:v>3.0</c:v>
                </c:pt>
                <c:pt idx="1348">
                  <c:v>3.0</c:v>
                </c:pt>
                <c:pt idx="1349">
                  <c:v>3.0</c:v>
                </c:pt>
                <c:pt idx="1350">
                  <c:v>3.0</c:v>
                </c:pt>
                <c:pt idx="1351">
                  <c:v>3.0</c:v>
                </c:pt>
                <c:pt idx="1352">
                  <c:v>3.0</c:v>
                </c:pt>
                <c:pt idx="1353">
                  <c:v>3.0</c:v>
                </c:pt>
                <c:pt idx="1354">
                  <c:v>3.0</c:v>
                </c:pt>
                <c:pt idx="1355">
                  <c:v>3.0</c:v>
                </c:pt>
                <c:pt idx="1356">
                  <c:v>3.0</c:v>
                </c:pt>
                <c:pt idx="1357">
                  <c:v>3.0</c:v>
                </c:pt>
                <c:pt idx="1358">
                  <c:v>3.0</c:v>
                </c:pt>
                <c:pt idx="1359">
                  <c:v>3.0</c:v>
                </c:pt>
                <c:pt idx="1360">
                  <c:v>4.0</c:v>
                </c:pt>
                <c:pt idx="1361">
                  <c:v>3.0</c:v>
                </c:pt>
                <c:pt idx="1362">
                  <c:v>3.0</c:v>
                </c:pt>
                <c:pt idx="1363">
                  <c:v>3.0</c:v>
                </c:pt>
                <c:pt idx="1364">
                  <c:v>3.0</c:v>
                </c:pt>
                <c:pt idx="1365">
                  <c:v>3.0</c:v>
                </c:pt>
                <c:pt idx="1366">
                  <c:v>3.0</c:v>
                </c:pt>
                <c:pt idx="1367">
                  <c:v>3.0</c:v>
                </c:pt>
                <c:pt idx="1368">
                  <c:v>4.0</c:v>
                </c:pt>
                <c:pt idx="1369">
                  <c:v>3.0</c:v>
                </c:pt>
                <c:pt idx="1370">
                  <c:v>4.0</c:v>
                </c:pt>
                <c:pt idx="1371">
                  <c:v>3.0</c:v>
                </c:pt>
                <c:pt idx="1372">
                  <c:v>3.0</c:v>
                </c:pt>
                <c:pt idx="1373">
                  <c:v>3.0</c:v>
                </c:pt>
                <c:pt idx="1374">
                  <c:v>3.0</c:v>
                </c:pt>
                <c:pt idx="1375">
                  <c:v>3.0</c:v>
                </c:pt>
                <c:pt idx="1376">
                  <c:v>3.0</c:v>
                </c:pt>
                <c:pt idx="1377">
                  <c:v>3.0</c:v>
                </c:pt>
                <c:pt idx="1378">
                  <c:v>3.0</c:v>
                </c:pt>
                <c:pt idx="1379">
                  <c:v>3.0</c:v>
                </c:pt>
                <c:pt idx="1380">
                  <c:v>3.0</c:v>
                </c:pt>
                <c:pt idx="1381">
                  <c:v>3.0</c:v>
                </c:pt>
                <c:pt idx="1382">
                  <c:v>3.0</c:v>
                </c:pt>
                <c:pt idx="1383">
                  <c:v>4.0</c:v>
                </c:pt>
                <c:pt idx="1384">
                  <c:v>3.0</c:v>
                </c:pt>
                <c:pt idx="1385">
                  <c:v>4.0</c:v>
                </c:pt>
                <c:pt idx="1386">
                  <c:v>3.0</c:v>
                </c:pt>
                <c:pt idx="1387">
                  <c:v>3.0</c:v>
                </c:pt>
                <c:pt idx="1388">
                  <c:v>3.0</c:v>
                </c:pt>
                <c:pt idx="1389">
                  <c:v>3.0</c:v>
                </c:pt>
                <c:pt idx="1390">
                  <c:v>3.0</c:v>
                </c:pt>
                <c:pt idx="1391">
                  <c:v>3.0</c:v>
                </c:pt>
                <c:pt idx="1392">
                  <c:v>3.0</c:v>
                </c:pt>
                <c:pt idx="1393">
                  <c:v>3.0</c:v>
                </c:pt>
                <c:pt idx="1394">
                  <c:v>3.0</c:v>
                </c:pt>
                <c:pt idx="1395">
                  <c:v>3.0</c:v>
                </c:pt>
                <c:pt idx="1396">
                  <c:v>3.0</c:v>
                </c:pt>
                <c:pt idx="1397">
                  <c:v>3.0</c:v>
                </c:pt>
                <c:pt idx="1398">
                  <c:v>3.0</c:v>
                </c:pt>
                <c:pt idx="1399">
                  <c:v>3.0</c:v>
                </c:pt>
                <c:pt idx="1400">
                  <c:v>3.0</c:v>
                </c:pt>
                <c:pt idx="1401">
                  <c:v>3.0</c:v>
                </c:pt>
                <c:pt idx="1402">
                  <c:v>3.0</c:v>
                </c:pt>
                <c:pt idx="1403">
                  <c:v>3.0</c:v>
                </c:pt>
                <c:pt idx="1404">
                  <c:v>3.0</c:v>
                </c:pt>
                <c:pt idx="1405">
                  <c:v>3.0</c:v>
                </c:pt>
                <c:pt idx="1406">
                  <c:v>3.0</c:v>
                </c:pt>
                <c:pt idx="1407">
                  <c:v>3.0</c:v>
                </c:pt>
                <c:pt idx="1408">
                  <c:v>3.0</c:v>
                </c:pt>
                <c:pt idx="1409">
                  <c:v>3.0</c:v>
                </c:pt>
                <c:pt idx="1410">
                  <c:v>3.0</c:v>
                </c:pt>
                <c:pt idx="1411">
                  <c:v>3.0</c:v>
                </c:pt>
                <c:pt idx="1412">
                  <c:v>3.0</c:v>
                </c:pt>
                <c:pt idx="1413">
                  <c:v>3.0</c:v>
                </c:pt>
                <c:pt idx="1414">
                  <c:v>3.0</c:v>
                </c:pt>
                <c:pt idx="1415">
                  <c:v>3.0</c:v>
                </c:pt>
                <c:pt idx="1416">
                  <c:v>3.0</c:v>
                </c:pt>
                <c:pt idx="1417">
                  <c:v>3.0</c:v>
                </c:pt>
                <c:pt idx="1418">
                  <c:v>3.0</c:v>
                </c:pt>
                <c:pt idx="1419">
                  <c:v>3.0</c:v>
                </c:pt>
                <c:pt idx="1420">
                  <c:v>3.0</c:v>
                </c:pt>
                <c:pt idx="1421">
                  <c:v>3.0</c:v>
                </c:pt>
                <c:pt idx="1422">
                  <c:v>3.0</c:v>
                </c:pt>
                <c:pt idx="1423">
                  <c:v>3.0</c:v>
                </c:pt>
                <c:pt idx="1424">
                  <c:v>3.0</c:v>
                </c:pt>
                <c:pt idx="1425">
                  <c:v>3.0</c:v>
                </c:pt>
                <c:pt idx="1426">
                  <c:v>3.0</c:v>
                </c:pt>
                <c:pt idx="1427">
                  <c:v>3.0</c:v>
                </c:pt>
                <c:pt idx="1428">
                  <c:v>3.0</c:v>
                </c:pt>
                <c:pt idx="1429">
                  <c:v>3.0</c:v>
                </c:pt>
                <c:pt idx="1430">
                  <c:v>3.0</c:v>
                </c:pt>
                <c:pt idx="1431">
                  <c:v>3.0</c:v>
                </c:pt>
                <c:pt idx="1432">
                  <c:v>3.0</c:v>
                </c:pt>
                <c:pt idx="1433">
                  <c:v>3.0</c:v>
                </c:pt>
                <c:pt idx="1434">
                  <c:v>3.0</c:v>
                </c:pt>
                <c:pt idx="1435">
                  <c:v>3.0</c:v>
                </c:pt>
                <c:pt idx="1436">
                  <c:v>3.0</c:v>
                </c:pt>
                <c:pt idx="1437">
                  <c:v>3.0</c:v>
                </c:pt>
                <c:pt idx="1438">
                  <c:v>3.0</c:v>
                </c:pt>
                <c:pt idx="1439">
                  <c:v>3.0</c:v>
                </c:pt>
                <c:pt idx="1440">
                  <c:v>3.0</c:v>
                </c:pt>
                <c:pt idx="1441">
                  <c:v>3.0</c:v>
                </c:pt>
                <c:pt idx="1442">
                  <c:v>3.0</c:v>
                </c:pt>
                <c:pt idx="1443">
                  <c:v>3.0</c:v>
                </c:pt>
                <c:pt idx="1444">
                  <c:v>3.0</c:v>
                </c:pt>
                <c:pt idx="1445">
                  <c:v>3.0</c:v>
                </c:pt>
                <c:pt idx="1446">
                  <c:v>3.0</c:v>
                </c:pt>
                <c:pt idx="1447">
                  <c:v>3.0</c:v>
                </c:pt>
                <c:pt idx="1448">
                  <c:v>3.0</c:v>
                </c:pt>
                <c:pt idx="1449">
                  <c:v>3.0</c:v>
                </c:pt>
                <c:pt idx="1450">
                  <c:v>3.0</c:v>
                </c:pt>
                <c:pt idx="1451">
                  <c:v>3.0</c:v>
                </c:pt>
                <c:pt idx="1452">
                  <c:v>3.0</c:v>
                </c:pt>
                <c:pt idx="1453">
                  <c:v>3.0</c:v>
                </c:pt>
                <c:pt idx="1454">
                  <c:v>3.0</c:v>
                </c:pt>
                <c:pt idx="1455">
                  <c:v>3.0</c:v>
                </c:pt>
                <c:pt idx="1456">
                  <c:v>3.0</c:v>
                </c:pt>
                <c:pt idx="1457">
                  <c:v>3.0</c:v>
                </c:pt>
                <c:pt idx="1458">
                  <c:v>3.0</c:v>
                </c:pt>
                <c:pt idx="1459">
                  <c:v>3.0</c:v>
                </c:pt>
                <c:pt idx="1460">
                  <c:v>3.0</c:v>
                </c:pt>
                <c:pt idx="1461">
                  <c:v>3.0</c:v>
                </c:pt>
                <c:pt idx="1462">
                  <c:v>3.0</c:v>
                </c:pt>
                <c:pt idx="1463">
                  <c:v>3.0</c:v>
                </c:pt>
                <c:pt idx="1464">
                  <c:v>3.0</c:v>
                </c:pt>
                <c:pt idx="1465">
                  <c:v>3.0</c:v>
                </c:pt>
                <c:pt idx="1466">
                  <c:v>3.0</c:v>
                </c:pt>
                <c:pt idx="1467">
                  <c:v>3.0</c:v>
                </c:pt>
                <c:pt idx="1468">
                  <c:v>3.0</c:v>
                </c:pt>
                <c:pt idx="1469">
                  <c:v>3.0</c:v>
                </c:pt>
                <c:pt idx="1470">
                  <c:v>3.0</c:v>
                </c:pt>
                <c:pt idx="1471">
                  <c:v>3.0</c:v>
                </c:pt>
                <c:pt idx="1472">
                  <c:v>3.0</c:v>
                </c:pt>
                <c:pt idx="1473">
                  <c:v>3.0</c:v>
                </c:pt>
                <c:pt idx="1474">
                  <c:v>3.0</c:v>
                </c:pt>
                <c:pt idx="1475">
                  <c:v>3.0</c:v>
                </c:pt>
                <c:pt idx="1476">
                  <c:v>3.0</c:v>
                </c:pt>
                <c:pt idx="1477">
                  <c:v>3.0</c:v>
                </c:pt>
                <c:pt idx="1478">
                  <c:v>3.0</c:v>
                </c:pt>
                <c:pt idx="1479">
                  <c:v>4.0</c:v>
                </c:pt>
                <c:pt idx="1480">
                  <c:v>3.0</c:v>
                </c:pt>
                <c:pt idx="1481">
                  <c:v>4.0</c:v>
                </c:pt>
                <c:pt idx="1482">
                  <c:v>4.0</c:v>
                </c:pt>
                <c:pt idx="1483">
                  <c:v>4.0</c:v>
                </c:pt>
                <c:pt idx="1484">
                  <c:v>4.0</c:v>
                </c:pt>
                <c:pt idx="1485">
                  <c:v>4.0</c:v>
                </c:pt>
                <c:pt idx="1486">
                  <c:v>4.0</c:v>
                </c:pt>
                <c:pt idx="1487">
                  <c:v>4.0</c:v>
                </c:pt>
                <c:pt idx="1488">
                  <c:v>4.0</c:v>
                </c:pt>
                <c:pt idx="1489">
                  <c:v>3.0</c:v>
                </c:pt>
                <c:pt idx="1490">
                  <c:v>4.0</c:v>
                </c:pt>
                <c:pt idx="1491">
                  <c:v>4.0</c:v>
                </c:pt>
                <c:pt idx="1492">
                  <c:v>4.0</c:v>
                </c:pt>
                <c:pt idx="1493">
                  <c:v>4.0</c:v>
                </c:pt>
                <c:pt idx="1494">
                  <c:v>4.0</c:v>
                </c:pt>
                <c:pt idx="1495">
                  <c:v>4.0</c:v>
                </c:pt>
                <c:pt idx="1496">
                  <c:v>4.0</c:v>
                </c:pt>
                <c:pt idx="1497">
                  <c:v>4.0</c:v>
                </c:pt>
                <c:pt idx="1498">
                  <c:v>4.0</c:v>
                </c:pt>
                <c:pt idx="1499">
                  <c:v>4.0</c:v>
                </c:pt>
                <c:pt idx="1500">
                  <c:v>4.0</c:v>
                </c:pt>
                <c:pt idx="1501">
                  <c:v>4.0</c:v>
                </c:pt>
                <c:pt idx="1502">
                  <c:v>4.0</c:v>
                </c:pt>
                <c:pt idx="1503">
                  <c:v>4.0</c:v>
                </c:pt>
                <c:pt idx="1504">
                  <c:v>4.0</c:v>
                </c:pt>
                <c:pt idx="1505">
                  <c:v>4.0</c:v>
                </c:pt>
                <c:pt idx="1506">
                  <c:v>4.0</c:v>
                </c:pt>
                <c:pt idx="1507">
                  <c:v>4.0</c:v>
                </c:pt>
                <c:pt idx="1508">
                  <c:v>4.0</c:v>
                </c:pt>
                <c:pt idx="1509">
                  <c:v>4.0</c:v>
                </c:pt>
                <c:pt idx="1510">
                  <c:v>4.0</c:v>
                </c:pt>
                <c:pt idx="1511">
                  <c:v>4.0</c:v>
                </c:pt>
                <c:pt idx="1512">
                  <c:v>4.0</c:v>
                </c:pt>
                <c:pt idx="1513">
                  <c:v>4.0</c:v>
                </c:pt>
                <c:pt idx="1514">
                  <c:v>4.0</c:v>
                </c:pt>
                <c:pt idx="1515">
                  <c:v>4.0</c:v>
                </c:pt>
                <c:pt idx="1516">
                  <c:v>4.0</c:v>
                </c:pt>
                <c:pt idx="1517">
                  <c:v>4.0</c:v>
                </c:pt>
                <c:pt idx="1518">
                  <c:v>4.0</c:v>
                </c:pt>
                <c:pt idx="1519">
                  <c:v>3.0</c:v>
                </c:pt>
                <c:pt idx="1520">
                  <c:v>4.0</c:v>
                </c:pt>
                <c:pt idx="1521">
                  <c:v>4.0</c:v>
                </c:pt>
                <c:pt idx="1522">
                  <c:v>4.0</c:v>
                </c:pt>
                <c:pt idx="1523">
                  <c:v>4.0</c:v>
                </c:pt>
                <c:pt idx="1524">
                  <c:v>4.0</c:v>
                </c:pt>
                <c:pt idx="1525">
                  <c:v>4.0</c:v>
                </c:pt>
                <c:pt idx="1526">
                  <c:v>3.0</c:v>
                </c:pt>
                <c:pt idx="1527">
                  <c:v>4.0</c:v>
                </c:pt>
                <c:pt idx="1528">
                  <c:v>4.0</c:v>
                </c:pt>
                <c:pt idx="1529">
                  <c:v>4.0</c:v>
                </c:pt>
                <c:pt idx="1530">
                  <c:v>4.0</c:v>
                </c:pt>
                <c:pt idx="1531">
                  <c:v>4.0</c:v>
                </c:pt>
                <c:pt idx="1532">
                  <c:v>4.0</c:v>
                </c:pt>
                <c:pt idx="1533">
                  <c:v>4.0</c:v>
                </c:pt>
                <c:pt idx="1534">
                  <c:v>4.0</c:v>
                </c:pt>
                <c:pt idx="1535">
                  <c:v>4.0</c:v>
                </c:pt>
                <c:pt idx="1536">
                  <c:v>4.0</c:v>
                </c:pt>
                <c:pt idx="1537">
                  <c:v>4.0</c:v>
                </c:pt>
                <c:pt idx="1538">
                  <c:v>4.0</c:v>
                </c:pt>
                <c:pt idx="1539">
                  <c:v>4.0</c:v>
                </c:pt>
                <c:pt idx="1540">
                  <c:v>4.0</c:v>
                </c:pt>
                <c:pt idx="1541">
                  <c:v>4.0</c:v>
                </c:pt>
                <c:pt idx="1542">
                  <c:v>4.0</c:v>
                </c:pt>
                <c:pt idx="1543">
                  <c:v>4.0</c:v>
                </c:pt>
                <c:pt idx="1544">
                  <c:v>4.0</c:v>
                </c:pt>
                <c:pt idx="1545">
                  <c:v>4.0</c:v>
                </c:pt>
                <c:pt idx="1546">
                  <c:v>4.0</c:v>
                </c:pt>
                <c:pt idx="1547">
                  <c:v>4.0</c:v>
                </c:pt>
                <c:pt idx="1548">
                  <c:v>4.0</c:v>
                </c:pt>
                <c:pt idx="1549">
                  <c:v>4.0</c:v>
                </c:pt>
                <c:pt idx="1550">
                  <c:v>4.0</c:v>
                </c:pt>
                <c:pt idx="1551">
                  <c:v>4.0</c:v>
                </c:pt>
                <c:pt idx="1552">
                  <c:v>4.0</c:v>
                </c:pt>
                <c:pt idx="1553">
                  <c:v>4.0</c:v>
                </c:pt>
                <c:pt idx="1554">
                  <c:v>4.0</c:v>
                </c:pt>
                <c:pt idx="1555">
                  <c:v>4.0</c:v>
                </c:pt>
                <c:pt idx="1556">
                  <c:v>4.0</c:v>
                </c:pt>
                <c:pt idx="1557">
                  <c:v>4.0</c:v>
                </c:pt>
                <c:pt idx="1558">
                  <c:v>4.0</c:v>
                </c:pt>
                <c:pt idx="1559">
                  <c:v>4.0</c:v>
                </c:pt>
                <c:pt idx="1560">
                  <c:v>4.0</c:v>
                </c:pt>
                <c:pt idx="1561">
                  <c:v>4.0</c:v>
                </c:pt>
                <c:pt idx="1562">
                  <c:v>4.0</c:v>
                </c:pt>
                <c:pt idx="1563">
                  <c:v>4.0</c:v>
                </c:pt>
                <c:pt idx="1564">
                  <c:v>4.0</c:v>
                </c:pt>
                <c:pt idx="1565">
                  <c:v>4.0</c:v>
                </c:pt>
                <c:pt idx="1566">
                  <c:v>4.0</c:v>
                </c:pt>
                <c:pt idx="1567">
                  <c:v>4.0</c:v>
                </c:pt>
                <c:pt idx="1568">
                  <c:v>4.0</c:v>
                </c:pt>
                <c:pt idx="1569">
                  <c:v>4.0</c:v>
                </c:pt>
                <c:pt idx="1570">
                  <c:v>4.0</c:v>
                </c:pt>
                <c:pt idx="1571">
                  <c:v>4.0</c:v>
                </c:pt>
                <c:pt idx="1572">
                  <c:v>4.0</c:v>
                </c:pt>
                <c:pt idx="1573">
                  <c:v>4.0</c:v>
                </c:pt>
                <c:pt idx="1574">
                  <c:v>4.0</c:v>
                </c:pt>
                <c:pt idx="1575">
                  <c:v>4.0</c:v>
                </c:pt>
                <c:pt idx="1576">
                  <c:v>4.0</c:v>
                </c:pt>
                <c:pt idx="1577">
                  <c:v>4.0</c:v>
                </c:pt>
                <c:pt idx="1578">
                  <c:v>4.0</c:v>
                </c:pt>
                <c:pt idx="1579">
                  <c:v>4.0</c:v>
                </c:pt>
                <c:pt idx="1580">
                  <c:v>3.0</c:v>
                </c:pt>
                <c:pt idx="1581">
                  <c:v>4.0</c:v>
                </c:pt>
                <c:pt idx="1582">
                  <c:v>4.0</c:v>
                </c:pt>
                <c:pt idx="1583">
                  <c:v>4.0</c:v>
                </c:pt>
                <c:pt idx="1584">
                  <c:v>4.0</c:v>
                </c:pt>
                <c:pt idx="1585">
                  <c:v>3.0</c:v>
                </c:pt>
                <c:pt idx="1586">
                  <c:v>4.0</c:v>
                </c:pt>
                <c:pt idx="1587">
                  <c:v>4.0</c:v>
                </c:pt>
                <c:pt idx="1588">
                  <c:v>4.0</c:v>
                </c:pt>
                <c:pt idx="1589">
                  <c:v>4.0</c:v>
                </c:pt>
                <c:pt idx="1590">
                  <c:v>4.0</c:v>
                </c:pt>
                <c:pt idx="1591">
                  <c:v>4.0</c:v>
                </c:pt>
                <c:pt idx="1592">
                  <c:v>4.0</c:v>
                </c:pt>
                <c:pt idx="1593">
                  <c:v>4.0</c:v>
                </c:pt>
                <c:pt idx="1594">
                  <c:v>4.0</c:v>
                </c:pt>
                <c:pt idx="1595">
                  <c:v>4.0</c:v>
                </c:pt>
                <c:pt idx="1596">
                  <c:v>4.0</c:v>
                </c:pt>
                <c:pt idx="1597">
                  <c:v>4.0</c:v>
                </c:pt>
                <c:pt idx="1598">
                  <c:v>4.0</c:v>
                </c:pt>
                <c:pt idx="1599">
                  <c:v>4.0</c:v>
                </c:pt>
                <c:pt idx="1600">
                  <c:v>3.0</c:v>
                </c:pt>
                <c:pt idx="1601">
                  <c:v>4.0</c:v>
                </c:pt>
                <c:pt idx="1602">
                  <c:v>4.0</c:v>
                </c:pt>
                <c:pt idx="1603">
                  <c:v>4.0</c:v>
                </c:pt>
                <c:pt idx="1604">
                  <c:v>4.0</c:v>
                </c:pt>
                <c:pt idx="1605">
                  <c:v>4.0</c:v>
                </c:pt>
                <c:pt idx="1606">
                  <c:v>4.0</c:v>
                </c:pt>
                <c:pt idx="1607">
                  <c:v>4.0</c:v>
                </c:pt>
                <c:pt idx="1608">
                  <c:v>4.0</c:v>
                </c:pt>
                <c:pt idx="1609">
                  <c:v>4.0</c:v>
                </c:pt>
                <c:pt idx="1610">
                  <c:v>4.0</c:v>
                </c:pt>
                <c:pt idx="1611">
                  <c:v>4.0</c:v>
                </c:pt>
                <c:pt idx="1612">
                  <c:v>3.0</c:v>
                </c:pt>
                <c:pt idx="1613">
                  <c:v>4.0</c:v>
                </c:pt>
                <c:pt idx="1614">
                  <c:v>4.0</c:v>
                </c:pt>
                <c:pt idx="1615">
                  <c:v>4.0</c:v>
                </c:pt>
                <c:pt idx="1616">
                  <c:v>4.0</c:v>
                </c:pt>
                <c:pt idx="1617">
                  <c:v>4.0</c:v>
                </c:pt>
                <c:pt idx="1618">
                  <c:v>4.0</c:v>
                </c:pt>
                <c:pt idx="1619">
                  <c:v>4.0</c:v>
                </c:pt>
                <c:pt idx="1620">
                  <c:v>4.0</c:v>
                </c:pt>
                <c:pt idx="1621">
                  <c:v>4.0</c:v>
                </c:pt>
                <c:pt idx="1622">
                  <c:v>4.0</c:v>
                </c:pt>
                <c:pt idx="1623">
                  <c:v>4.0</c:v>
                </c:pt>
                <c:pt idx="1624">
                  <c:v>4.0</c:v>
                </c:pt>
                <c:pt idx="1625">
                  <c:v>4.0</c:v>
                </c:pt>
                <c:pt idx="1626">
                  <c:v>4.0</c:v>
                </c:pt>
                <c:pt idx="1627">
                  <c:v>4.0</c:v>
                </c:pt>
                <c:pt idx="1628">
                  <c:v>4.0</c:v>
                </c:pt>
                <c:pt idx="1629">
                  <c:v>4.0</c:v>
                </c:pt>
                <c:pt idx="1630">
                  <c:v>4.0</c:v>
                </c:pt>
                <c:pt idx="1631">
                  <c:v>4.0</c:v>
                </c:pt>
                <c:pt idx="1632">
                  <c:v>4.0</c:v>
                </c:pt>
                <c:pt idx="1633">
                  <c:v>4.0</c:v>
                </c:pt>
                <c:pt idx="1634">
                  <c:v>4.0</c:v>
                </c:pt>
                <c:pt idx="1635">
                  <c:v>4.0</c:v>
                </c:pt>
                <c:pt idx="1636">
                  <c:v>4.0</c:v>
                </c:pt>
                <c:pt idx="1637">
                  <c:v>4.0</c:v>
                </c:pt>
                <c:pt idx="1638">
                  <c:v>4.0</c:v>
                </c:pt>
                <c:pt idx="1639">
                  <c:v>4.0</c:v>
                </c:pt>
                <c:pt idx="1640">
                  <c:v>4.0</c:v>
                </c:pt>
                <c:pt idx="1641">
                  <c:v>4.0</c:v>
                </c:pt>
                <c:pt idx="1642">
                  <c:v>4.0</c:v>
                </c:pt>
                <c:pt idx="1643">
                  <c:v>4.0</c:v>
                </c:pt>
                <c:pt idx="1644">
                  <c:v>4.0</c:v>
                </c:pt>
                <c:pt idx="1645">
                  <c:v>4.0</c:v>
                </c:pt>
                <c:pt idx="1646">
                  <c:v>4.0</c:v>
                </c:pt>
                <c:pt idx="1647">
                  <c:v>3.0</c:v>
                </c:pt>
                <c:pt idx="1648">
                  <c:v>4.0</c:v>
                </c:pt>
                <c:pt idx="1649">
                  <c:v>4.0</c:v>
                </c:pt>
                <c:pt idx="1650">
                  <c:v>4.0</c:v>
                </c:pt>
                <c:pt idx="1651">
                  <c:v>4.0</c:v>
                </c:pt>
                <c:pt idx="1652">
                  <c:v>4.0</c:v>
                </c:pt>
                <c:pt idx="1653">
                  <c:v>4.0</c:v>
                </c:pt>
                <c:pt idx="1654">
                  <c:v>4.0</c:v>
                </c:pt>
                <c:pt idx="1655">
                  <c:v>4.0</c:v>
                </c:pt>
                <c:pt idx="1656">
                  <c:v>4.0</c:v>
                </c:pt>
                <c:pt idx="1657">
                  <c:v>4.0</c:v>
                </c:pt>
                <c:pt idx="1658">
                  <c:v>4.0</c:v>
                </c:pt>
                <c:pt idx="1659">
                  <c:v>4.0</c:v>
                </c:pt>
                <c:pt idx="1660">
                  <c:v>4.0</c:v>
                </c:pt>
                <c:pt idx="1661">
                  <c:v>4.0</c:v>
                </c:pt>
                <c:pt idx="1662">
                  <c:v>4.0</c:v>
                </c:pt>
                <c:pt idx="1663">
                  <c:v>4.0</c:v>
                </c:pt>
                <c:pt idx="1664">
                  <c:v>4.0</c:v>
                </c:pt>
                <c:pt idx="1665">
                  <c:v>4.0</c:v>
                </c:pt>
                <c:pt idx="1666">
                  <c:v>4.0</c:v>
                </c:pt>
                <c:pt idx="1667">
                  <c:v>4.0</c:v>
                </c:pt>
                <c:pt idx="1668">
                  <c:v>4.0</c:v>
                </c:pt>
                <c:pt idx="1669">
                  <c:v>4.0</c:v>
                </c:pt>
                <c:pt idx="1670">
                  <c:v>4.0</c:v>
                </c:pt>
                <c:pt idx="1671">
                  <c:v>4.0</c:v>
                </c:pt>
                <c:pt idx="1672">
                  <c:v>4.0</c:v>
                </c:pt>
                <c:pt idx="1673">
                  <c:v>4.0</c:v>
                </c:pt>
                <c:pt idx="1674">
                  <c:v>3.0</c:v>
                </c:pt>
                <c:pt idx="1675">
                  <c:v>4.0</c:v>
                </c:pt>
                <c:pt idx="1676">
                  <c:v>4.0</c:v>
                </c:pt>
                <c:pt idx="1677">
                  <c:v>4.0</c:v>
                </c:pt>
                <c:pt idx="1678">
                  <c:v>4.0</c:v>
                </c:pt>
                <c:pt idx="1679">
                  <c:v>4.0</c:v>
                </c:pt>
                <c:pt idx="1680">
                  <c:v>4.0</c:v>
                </c:pt>
                <c:pt idx="1681">
                  <c:v>4.0</c:v>
                </c:pt>
                <c:pt idx="1682">
                  <c:v>4.0</c:v>
                </c:pt>
                <c:pt idx="1683">
                  <c:v>4.0</c:v>
                </c:pt>
                <c:pt idx="1684">
                  <c:v>4.0</c:v>
                </c:pt>
                <c:pt idx="1685">
                  <c:v>4.0</c:v>
                </c:pt>
                <c:pt idx="1686">
                  <c:v>4.0</c:v>
                </c:pt>
                <c:pt idx="1687">
                  <c:v>4.0</c:v>
                </c:pt>
                <c:pt idx="1688">
                  <c:v>4.0</c:v>
                </c:pt>
                <c:pt idx="1689">
                  <c:v>4.0</c:v>
                </c:pt>
                <c:pt idx="1690">
                  <c:v>4.0</c:v>
                </c:pt>
                <c:pt idx="1691">
                  <c:v>4.0</c:v>
                </c:pt>
                <c:pt idx="1692">
                  <c:v>4.0</c:v>
                </c:pt>
                <c:pt idx="1693">
                  <c:v>4.0</c:v>
                </c:pt>
                <c:pt idx="1694">
                  <c:v>4.0</c:v>
                </c:pt>
                <c:pt idx="1695">
                  <c:v>4.0</c:v>
                </c:pt>
                <c:pt idx="1696">
                  <c:v>4.0</c:v>
                </c:pt>
                <c:pt idx="1697">
                  <c:v>4.0</c:v>
                </c:pt>
                <c:pt idx="1698">
                  <c:v>4.0</c:v>
                </c:pt>
                <c:pt idx="1699">
                  <c:v>4.0</c:v>
                </c:pt>
                <c:pt idx="1700">
                  <c:v>4.0</c:v>
                </c:pt>
                <c:pt idx="1701">
                  <c:v>4.0</c:v>
                </c:pt>
                <c:pt idx="1702">
                  <c:v>4.0</c:v>
                </c:pt>
                <c:pt idx="1703">
                  <c:v>4.0</c:v>
                </c:pt>
                <c:pt idx="1704">
                  <c:v>4.0</c:v>
                </c:pt>
                <c:pt idx="1705">
                  <c:v>4.0</c:v>
                </c:pt>
                <c:pt idx="1706">
                  <c:v>4.0</c:v>
                </c:pt>
                <c:pt idx="1707">
                  <c:v>4.0</c:v>
                </c:pt>
                <c:pt idx="1708">
                  <c:v>4.0</c:v>
                </c:pt>
                <c:pt idx="1709">
                  <c:v>4.0</c:v>
                </c:pt>
                <c:pt idx="1710">
                  <c:v>4.0</c:v>
                </c:pt>
                <c:pt idx="1711">
                  <c:v>4.0</c:v>
                </c:pt>
                <c:pt idx="1712">
                  <c:v>4.0</c:v>
                </c:pt>
                <c:pt idx="1713">
                  <c:v>4.0</c:v>
                </c:pt>
                <c:pt idx="1714">
                  <c:v>4.0</c:v>
                </c:pt>
                <c:pt idx="1715">
                  <c:v>4.0</c:v>
                </c:pt>
                <c:pt idx="1716">
                  <c:v>4.0</c:v>
                </c:pt>
                <c:pt idx="1717">
                  <c:v>4.0</c:v>
                </c:pt>
                <c:pt idx="1718">
                  <c:v>4.0</c:v>
                </c:pt>
                <c:pt idx="1719">
                  <c:v>4.0</c:v>
                </c:pt>
                <c:pt idx="1720">
                  <c:v>4.0</c:v>
                </c:pt>
                <c:pt idx="1721">
                  <c:v>4.0</c:v>
                </c:pt>
                <c:pt idx="1722">
                  <c:v>4.0</c:v>
                </c:pt>
                <c:pt idx="1723">
                  <c:v>4.0</c:v>
                </c:pt>
                <c:pt idx="1724">
                  <c:v>4.0</c:v>
                </c:pt>
                <c:pt idx="1725">
                  <c:v>4.0</c:v>
                </c:pt>
                <c:pt idx="1726">
                  <c:v>4.0</c:v>
                </c:pt>
                <c:pt idx="1727">
                  <c:v>4.0</c:v>
                </c:pt>
                <c:pt idx="1728">
                  <c:v>4.0</c:v>
                </c:pt>
                <c:pt idx="1729">
                  <c:v>3.0</c:v>
                </c:pt>
                <c:pt idx="1730">
                  <c:v>4.0</c:v>
                </c:pt>
                <c:pt idx="1731">
                  <c:v>4.0</c:v>
                </c:pt>
                <c:pt idx="1732">
                  <c:v>4.0</c:v>
                </c:pt>
                <c:pt idx="1733">
                  <c:v>4.0</c:v>
                </c:pt>
                <c:pt idx="1734">
                  <c:v>4.0</c:v>
                </c:pt>
                <c:pt idx="1735">
                  <c:v>4.0</c:v>
                </c:pt>
                <c:pt idx="1736">
                  <c:v>4.0</c:v>
                </c:pt>
                <c:pt idx="1737">
                  <c:v>4.0</c:v>
                </c:pt>
                <c:pt idx="1738">
                  <c:v>3.0</c:v>
                </c:pt>
                <c:pt idx="1739">
                  <c:v>4.0</c:v>
                </c:pt>
                <c:pt idx="1740">
                  <c:v>3.0</c:v>
                </c:pt>
                <c:pt idx="1741">
                  <c:v>4.0</c:v>
                </c:pt>
                <c:pt idx="1742">
                  <c:v>4.0</c:v>
                </c:pt>
                <c:pt idx="1743">
                  <c:v>4.0</c:v>
                </c:pt>
                <c:pt idx="1744">
                  <c:v>4.0</c:v>
                </c:pt>
                <c:pt idx="1745">
                  <c:v>4.0</c:v>
                </c:pt>
                <c:pt idx="1746">
                  <c:v>4.0</c:v>
                </c:pt>
                <c:pt idx="1747">
                  <c:v>4.0</c:v>
                </c:pt>
                <c:pt idx="1748">
                  <c:v>4.0</c:v>
                </c:pt>
                <c:pt idx="1749">
                  <c:v>4.0</c:v>
                </c:pt>
                <c:pt idx="1750">
                  <c:v>4.0</c:v>
                </c:pt>
                <c:pt idx="1751">
                  <c:v>4.0</c:v>
                </c:pt>
                <c:pt idx="1752">
                  <c:v>4.0</c:v>
                </c:pt>
                <c:pt idx="1753">
                  <c:v>4.0</c:v>
                </c:pt>
                <c:pt idx="1754">
                  <c:v>4.0</c:v>
                </c:pt>
                <c:pt idx="1755">
                  <c:v>4.0</c:v>
                </c:pt>
                <c:pt idx="1756">
                  <c:v>4.0</c:v>
                </c:pt>
                <c:pt idx="1757">
                  <c:v>4.0</c:v>
                </c:pt>
                <c:pt idx="1758">
                  <c:v>4.0</c:v>
                </c:pt>
                <c:pt idx="1759">
                  <c:v>4.0</c:v>
                </c:pt>
                <c:pt idx="1760">
                  <c:v>4.0</c:v>
                </c:pt>
                <c:pt idx="1761">
                  <c:v>4.0</c:v>
                </c:pt>
                <c:pt idx="1762">
                  <c:v>4.0</c:v>
                </c:pt>
                <c:pt idx="1763">
                  <c:v>4.0</c:v>
                </c:pt>
                <c:pt idx="1764">
                  <c:v>4.0</c:v>
                </c:pt>
                <c:pt idx="1765">
                  <c:v>4.0</c:v>
                </c:pt>
                <c:pt idx="1766">
                  <c:v>4.0</c:v>
                </c:pt>
                <c:pt idx="1767">
                  <c:v>4.0</c:v>
                </c:pt>
                <c:pt idx="1768">
                  <c:v>4.0</c:v>
                </c:pt>
                <c:pt idx="1769">
                  <c:v>4.0</c:v>
                </c:pt>
                <c:pt idx="1770">
                  <c:v>4.0</c:v>
                </c:pt>
                <c:pt idx="1771">
                  <c:v>4.0</c:v>
                </c:pt>
                <c:pt idx="1772">
                  <c:v>4.0</c:v>
                </c:pt>
                <c:pt idx="1773">
                  <c:v>4.0</c:v>
                </c:pt>
                <c:pt idx="1774">
                  <c:v>4.0</c:v>
                </c:pt>
                <c:pt idx="1775">
                  <c:v>4.0</c:v>
                </c:pt>
                <c:pt idx="1776">
                  <c:v>4.0</c:v>
                </c:pt>
                <c:pt idx="1777">
                  <c:v>4.0</c:v>
                </c:pt>
                <c:pt idx="1778">
                  <c:v>4.0</c:v>
                </c:pt>
                <c:pt idx="1779">
                  <c:v>4.0</c:v>
                </c:pt>
                <c:pt idx="1780">
                  <c:v>4.0</c:v>
                </c:pt>
                <c:pt idx="1781">
                  <c:v>4.0</c:v>
                </c:pt>
                <c:pt idx="1782">
                  <c:v>4.0</c:v>
                </c:pt>
                <c:pt idx="1783">
                  <c:v>4.0</c:v>
                </c:pt>
                <c:pt idx="1784">
                  <c:v>4.0</c:v>
                </c:pt>
                <c:pt idx="1785">
                  <c:v>4.0</c:v>
                </c:pt>
                <c:pt idx="1786">
                  <c:v>4.0</c:v>
                </c:pt>
                <c:pt idx="1787">
                  <c:v>4.0</c:v>
                </c:pt>
                <c:pt idx="1788">
                  <c:v>4.0</c:v>
                </c:pt>
                <c:pt idx="1789">
                  <c:v>4.0</c:v>
                </c:pt>
                <c:pt idx="1790">
                  <c:v>4.0</c:v>
                </c:pt>
                <c:pt idx="1791">
                  <c:v>4.0</c:v>
                </c:pt>
                <c:pt idx="1792">
                  <c:v>4.0</c:v>
                </c:pt>
                <c:pt idx="1793">
                  <c:v>4.0</c:v>
                </c:pt>
                <c:pt idx="1794">
                  <c:v>3.0</c:v>
                </c:pt>
                <c:pt idx="1795">
                  <c:v>3.0</c:v>
                </c:pt>
                <c:pt idx="1796">
                  <c:v>4.0</c:v>
                </c:pt>
                <c:pt idx="1797">
                  <c:v>4.0</c:v>
                </c:pt>
                <c:pt idx="1798">
                  <c:v>4.0</c:v>
                </c:pt>
                <c:pt idx="1799">
                  <c:v>4.0</c:v>
                </c:pt>
                <c:pt idx="1800">
                  <c:v>4.0</c:v>
                </c:pt>
                <c:pt idx="1801">
                  <c:v>4.0</c:v>
                </c:pt>
                <c:pt idx="1802">
                  <c:v>4.0</c:v>
                </c:pt>
                <c:pt idx="1803">
                  <c:v>4.0</c:v>
                </c:pt>
                <c:pt idx="1804">
                  <c:v>4.0</c:v>
                </c:pt>
                <c:pt idx="1805">
                  <c:v>4.0</c:v>
                </c:pt>
                <c:pt idx="1806">
                  <c:v>4.0</c:v>
                </c:pt>
                <c:pt idx="1807">
                  <c:v>4.0</c:v>
                </c:pt>
                <c:pt idx="1808">
                  <c:v>4.0</c:v>
                </c:pt>
                <c:pt idx="1809">
                  <c:v>4.0</c:v>
                </c:pt>
                <c:pt idx="1810">
                  <c:v>4.0</c:v>
                </c:pt>
                <c:pt idx="1811">
                  <c:v>4.0</c:v>
                </c:pt>
                <c:pt idx="1812">
                  <c:v>4.0</c:v>
                </c:pt>
                <c:pt idx="1813">
                  <c:v>4.0</c:v>
                </c:pt>
                <c:pt idx="1814">
                  <c:v>4.0</c:v>
                </c:pt>
                <c:pt idx="1815">
                  <c:v>4.0</c:v>
                </c:pt>
                <c:pt idx="1816">
                  <c:v>4.0</c:v>
                </c:pt>
                <c:pt idx="1817">
                  <c:v>3.0</c:v>
                </c:pt>
                <c:pt idx="1818">
                  <c:v>3.0</c:v>
                </c:pt>
                <c:pt idx="1819">
                  <c:v>3.0</c:v>
                </c:pt>
                <c:pt idx="1820">
                  <c:v>3.0</c:v>
                </c:pt>
                <c:pt idx="1821">
                  <c:v>3.0</c:v>
                </c:pt>
                <c:pt idx="1822">
                  <c:v>3.0</c:v>
                </c:pt>
                <c:pt idx="1823">
                  <c:v>3.0</c:v>
                </c:pt>
                <c:pt idx="1824">
                  <c:v>3.0</c:v>
                </c:pt>
                <c:pt idx="1825">
                  <c:v>3.0</c:v>
                </c:pt>
                <c:pt idx="1826">
                  <c:v>3.0</c:v>
                </c:pt>
                <c:pt idx="1827">
                  <c:v>3.0</c:v>
                </c:pt>
                <c:pt idx="1828">
                  <c:v>4.0</c:v>
                </c:pt>
                <c:pt idx="1829">
                  <c:v>4.0</c:v>
                </c:pt>
                <c:pt idx="1830">
                  <c:v>4.0</c:v>
                </c:pt>
                <c:pt idx="1831">
                  <c:v>4.0</c:v>
                </c:pt>
                <c:pt idx="1832">
                  <c:v>4.0</c:v>
                </c:pt>
                <c:pt idx="1833">
                  <c:v>4.0</c:v>
                </c:pt>
                <c:pt idx="1834">
                  <c:v>4.0</c:v>
                </c:pt>
                <c:pt idx="1835">
                  <c:v>4.0</c:v>
                </c:pt>
                <c:pt idx="1836">
                  <c:v>4.0</c:v>
                </c:pt>
                <c:pt idx="1837">
                  <c:v>4.0</c:v>
                </c:pt>
                <c:pt idx="1838">
                  <c:v>4.0</c:v>
                </c:pt>
                <c:pt idx="1839">
                  <c:v>4.0</c:v>
                </c:pt>
                <c:pt idx="1840">
                  <c:v>4.0</c:v>
                </c:pt>
                <c:pt idx="1841">
                  <c:v>3.0</c:v>
                </c:pt>
                <c:pt idx="1842">
                  <c:v>4.0</c:v>
                </c:pt>
                <c:pt idx="1843">
                  <c:v>4.0</c:v>
                </c:pt>
                <c:pt idx="1844">
                  <c:v>4.0</c:v>
                </c:pt>
                <c:pt idx="1845">
                  <c:v>4.0</c:v>
                </c:pt>
                <c:pt idx="1846">
                  <c:v>4.0</c:v>
                </c:pt>
                <c:pt idx="1847">
                  <c:v>4.0</c:v>
                </c:pt>
                <c:pt idx="1848">
                  <c:v>4.0</c:v>
                </c:pt>
                <c:pt idx="1849">
                  <c:v>4.0</c:v>
                </c:pt>
                <c:pt idx="1850">
                  <c:v>4.0</c:v>
                </c:pt>
                <c:pt idx="1851">
                  <c:v>4.0</c:v>
                </c:pt>
                <c:pt idx="1852">
                  <c:v>4.0</c:v>
                </c:pt>
                <c:pt idx="1853">
                  <c:v>4.0</c:v>
                </c:pt>
                <c:pt idx="1854">
                  <c:v>4.0</c:v>
                </c:pt>
                <c:pt idx="1855">
                  <c:v>4.0</c:v>
                </c:pt>
                <c:pt idx="1856">
                  <c:v>4.0</c:v>
                </c:pt>
                <c:pt idx="1857">
                  <c:v>4.0</c:v>
                </c:pt>
                <c:pt idx="1858">
                  <c:v>4.0</c:v>
                </c:pt>
                <c:pt idx="1859">
                  <c:v>4.0</c:v>
                </c:pt>
                <c:pt idx="1860">
                  <c:v>4.0</c:v>
                </c:pt>
                <c:pt idx="1861">
                  <c:v>4.0</c:v>
                </c:pt>
                <c:pt idx="1862">
                  <c:v>4.0</c:v>
                </c:pt>
                <c:pt idx="1863">
                  <c:v>4.0</c:v>
                </c:pt>
                <c:pt idx="1864">
                  <c:v>4.0</c:v>
                </c:pt>
                <c:pt idx="1865">
                  <c:v>4.0</c:v>
                </c:pt>
                <c:pt idx="1866">
                  <c:v>4.0</c:v>
                </c:pt>
                <c:pt idx="1867">
                  <c:v>4.0</c:v>
                </c:pt>
                <c:pt idx="1868">
                  <c:v>4.0</c:v>
                </c:pt>
                <c:pt idx="1869">
                  <c:v>4.0</c:v>
                </c:pt>
                <c:pt idx="1870">
                  <c:v>4.0</c:v>
                </c:pt>
                <c:pt idx="1871">
                  <c:v>4.0</c:v>
                </c:pt>
                <c:pt idx="1872">
                  <c:v>4.0</c:v>
                </c:pt>
                <c:pt idx="1873">
                  <c:v>4.0</c:v>
                </c:pt>
                <c:pt idx="1874">
                  <c:v>4.0</c:v>
                </c:pt>
                <c:pt idx="1875">
                  <c:v>4.0</c:v>
                </c:pt>
                <c:pt idx="1876">
                  <c:v>4.0</c:v>
                </c:pt>
                <c:pt idx="1877">
                  <c:v>4.0</c:v>
                </c:pt>
                <c:pt idx="1878">
                  <c:v>4.0</c:v>
                </c:pt>
                <c:pt idx="1879">
                  <c:v>4.0</c:v>
                </c:pt>
                <c:pt idx="1880">
                  <c:v>4.0</c:v>
                </c:pt>
                <c:pt idx="1881">
                  <c:v>4.0</c:v>
                </c:pt>
                <c:pt idx="1882">
                  <c:v>4.0</c:v>
                </c:pt>
                <c:pt idx="1883">
                  <c:v>4.0</c:v>
                </c:pt>
                <c:pt idx="1884">
                  <c:v>4.0</c:v>
                </c:pt>
                <c:pt idx="1885">
                  <c:v>4.0</c:v>
                </c:pt>
                <c:pt idx="1886">
                  <c:v>4.0</c:v>
                </c:pt>
                <c:pt idx="1887">
                  <c:v>4.0</c:v>
                </c:pt>
                <c:pt idx="1888">
                  <c:v>4.0</c:v>
                </c:pt>
                <c:pt idx="1889">
                  <c:v>4.0</c:v>
                </c:pt>
                <c:pt idx="1890">
                  <c:v>4.0</c:v>
                </c:pt>
                <c:pt idx="1891">
                  <c:v>4.0</c:v>
                </c:pt>
                <c:pt idx="1892">
                  <c:v>4.0</c:v>
                </c:pt>
                <c:pt idx="1893">
                  <c:v>4.0</c:v>
                </c:pt>
                <c:pt idx="1894">
                  <c:v>4.0</c:v>
                </c:pt>
                <c:pt idx="1895">
                  <c:v>4.0</c:v>
                </c:pt>
                <c:pt idx="1896">
                  <c:v>4.0</c:v>
                </c:pt>
                <c:pt idx="1897">
                  <c:v>4.0</c:v>
                </c:pt>
                <c:pt idx="1898">
                  <c:v>4.0</c:v>
                </c:pt>
                <c:pt idx="1899">
                  <c:v>4.0</c:v>
                </c:pt>
                <c:pt idx="1900">
                  <c:v>4.0</c:v>
                </c:pt>
                <c:pt idx="1901">
                  <c:v>4.0</c:v>
                </c:pt>
                <c:pt idx="1902">
                  <c:v>4.0</c:v>
                </c:pt>
                <c:pt idx="1903">
                  <c:v>4.0</c:v>
                </c:pt>
                <c:pt idx="1904">
                  <c:v>4.0</c:v>
                </c:pt>
                <c:pt idx="1905">
                  <c:v>4.0</c:v>
                </c:pt>
                <c:pt idx="1906">
                  <c:v>4.0</c:v>
                </c:pt>
                <c:pt idx="1907">
                  <c:v>4.0</c:v>
                </c:pt>
                <c:pt idx="1908">
                  <c:v>4.0</c:v>
                </c:pt>
                <c:pt idx="1909">
                  <c:v>4.0</c:v>
                </c:pt>
                <c:pt idx="1910">
                  <c:v>4.0</c:v>
                </c:pt>
                <c:pt idx="1911">
                  <c:v>4.0</c:v>
                </c:pt>
                <c:pt idx="1912">
                  <c:v>4.0</c:v>
                </c:pt>
                <c:pt idx="1913">
                  <c:v>4.0</c:v>
                </c:pt>
                <c:pt idx="1914">
                  <c:v>4.0</c:v>
                </c:pt>
                <c:pt idx="1915">
                  <c:v>4.0</c:v>
                </c:pt>
                <c:pt idx="1916">
                  <c:v>4.0</c:v>
                </c:pt>
                <c:pt idx="1917">
                  <c:v>4.0</c:v>
                </c:pt>
                <c:pt idx="1918">
                  <c:v>4.0</c:v>
                </c:pt>
                <c:pt idx="1919">
                  <c:v>3.0</c:v>
                </c:pt>
                <c:pt idx="1920">
                  <c:v>4.0</c:v>
                </c:pt>
                <c:pt idx="1921">
                  <c:v>4.0</c:v>
                </c:pt>
                <c:pt idx="1922">
                  <c:v>4.0</c:v>
                </c:pt>
                <c:pt idx="1923">
                  <c:v>4.0</c:v>
                </c:pt>
                <c:pt idx="1924">
                  <c:v>4.0</c:v>
                </c:pt>
                <c:pt idx="1925">
                  <c:v>4.0</c:v>
                </c:pt>
                <c:pt idx="1926">
                  <c:v>4.0</c:v>
                </c:pt>
                <c:pt idx="1927">
                  <c:v>4.0</c:v>
                </c:pt>
                <c:pt idx="1928">
                  <c:v>4.0</c:v>
                </c:pt>
                <c:pt idx="1929">
                  <c:v>4.0</c:v>
                </c:pt>
                <c:pt idx="1930">
                  <c:v>4.0</c:v>
                </c:pt>
                <c:pt idx="1931">
                  <c:v>4.0</c:v>
                </c:pt>
                <c:pt idx="1932">
                  <c:v>4.0</c:v>
                </c:pt>
                <c:pt idx="1933">
                  <c:v>4.0</c:v>
                </c:pt>
                <c:pt idx="1934">
                  <c:v>4.0</c:v>
                </c:pt>
                <c:pt idx="1935">
                  <c:v>4.0</c:v>
                </c:pt>
                <c:pt idx="1936">
                  <c:v>4.0</c:v>
                </c:pt>
                <c:pt idx="1937">
                  <c:v>4.0</c:v>
                </c:pt>
                <c:pt idx="1938">
                  <c:v>4.0</c:v>
                </c:pt>
                <c:pt idx="1939">
                  <c:v>4.0</c:v>
                </c:pt>
                <c:pt idx="1940">
                  <c:v>4.0</c:v>
                </c:pt>
                <c:pt idx="1941">
                  <c:v>4.0</c:v>
                </c:pt>
                <c:pt idx="1942">
                  <c:v>4.0</c:v>
                </c:pt>
                <c:pt idx="1943">
                  <c:v>4.0</c:v>
                </c:pt>
                <c:pt idx="1944">
                  <c:v>4.0</c:v>
                </c:pt>
                <c:pt idx="1945">
                  <c:v>4.0</c:v>
                </c:pt>
                <c:pt idx="1946">
                  <c:v>4.0</c:v>
                </c:pt>
                <c:pt idx="1947">
                  <c:v>4.0</c:v>
                </c:pt>
                <c:pt idx="1948">
                  <c:v>4.0</c:v>
                </c:pt>
                <c:pt idx="1949">
                  <c:v>4.0</c:v>
                </c:pt>
                <c:pt idx="1950">
                  <c:v>4.0</c:v>
                </c:pt>
                <c:pt idx="1951">
                  <c:v>4.0</c:v>
                </c:pt>
                <c:pt idx="1952">
                  <c:v>4.0</c:v>
                </c:pt>
                <c:pt idx="1953">
                  <c:v>4.0</c:v>
                </c:pt>
                <c:pt idx="1954">
                  <c:v>4.0</c:v>
                </c:pt>
                <c:pt idx="1955">
                  <c:v>4.0</c:v>
                </c:pt>
                <c:pt idx="1956">
                  <c:v>4.0</c:v>
                </c:pt>
                <c:pt idx="1957">
                  <c:v>4.0</c:v>
                </c:pt>
                <c:pt idx="1958">
                  <c:v>4.0</c:v>
                </c:pt>
                <c:pt idx="1959">
                  <c:v>4.0</c:v>
                </c:pt>
                <c:pt idx="1960">
                  <c:v>4.0</c:v>
                </c:pt>
                <c:pt idx="1961">
                  <c:v>4.0</c:v>
                </c:pt>
                <c:pt idx="1962">
                  <c:v>4.0</c:v>
                </c:pt>
                <c:pt idx="1963">
                  <c:v>4.0</c:v>
                </c:pt>
                <c:pt idx="1964">
                  <c:v>4.0</c:v>
                </c:pt>
                <c:pt idx="1965">
                  <c:v>4.0</c:v>
                </c:pt>
                <c:pt idx="1966">
                  <c:v>4.0</c:v>
                </c:pt>
                <c:pt idx="1967">
                  <c:v>4.0</c:v>
                </c:pt>
                <c:pt idx="1968">
                  <c:v>4.0</c:v>
                </c:pt>
                <c:pt idx="1969">
                  <c:v>3.0</c:v>
                </c:pt>
                <c:pt idx="1970">
                  <c:v>4.0</c:v>
                </c:pt>
                <c:pt idx="1971">
                  <c:v>4.0</c:v>
                </c:pt>
                <c:pt idx="1972">
                  <c:v>4.0</c:v>
                </c:pt>
                <c:pt idx="1973">
                  <c:v>4.0</c:v>
                </c:pt>
                <c:pt idx="1974">
                  <c:v>3.0</c:v>
                </c:pt>
                <c:pt idx="1975">
                  <c:v>4.0</c:v>
                </c:pt>
                <c:pt idx="1976">
                  <c:v>4.0</c:v>
                </c:pt>
                <c:pt idx="1977">
                  <c:v>4.0</c:v>
                </c:pt>
                <c:pt idx="1978">
                  <c:v>4.0</c:v>
                </c:pt>
                <c:pt idx="1979">
                  <c:v>4.0</c:v>
                </c:pt>
                <c:pt idx="1980">
                  <c:v>4.0</c:v>
                </c:pt>
                <c:pt idx="1981">
                  <c:v>3.0</c:v>
                </c:pt>
                <c:pt idx="1982">
                  <c:v>3.0</c:v>
                </c:pt>
                <c:pt idx="1983">
                  <c:v>3.0</c:v>
                </c:pt>
                <c:pt idx="1984">
                  <c:v>3.0</c:v>
                </c:pt>
                <c:pt idx="1985">
                  <c:v>3.0</c:v>
                </c:pt>
                <c:pt idx="1986">
                  <c:v>3.0</c:v>
                </c:pt>
                <c:pt idx="1987">
                  <c:v>3.0</c:v>
                </c:pt>
                <c:pt idx="1988">
                  <c:v>3.0</c:v>
                </c:pt>
                <c:pt idx="1989">
                  <c:v>4.0</c:v>
                </c:pt>
                <c:pt idx="1990">
                  <c:v>4.0</c:v>
                </c:pt>
                <c:pt idx="1991">
                  <c:v>3.0</c:v>
                </c:pt>
                <c:pt idx="1992">
                  <c:v>3.0</c:v>
                </c:pt>
                <c:pt idx="1993">
                  <c:v>3.0</c:v>
                </c:pt>
                <c:pt idx="1994">
                  <c:v>3.0</c:v>
                </c:pt>
                <c:pt idx="1995">
                  <c:v>3.0</c:v>
                </c:pt>
                <c:pt idx="1996">
                  <c:v>4.0</c:v>
                </c:pt>
                <c:pt idx="1997">
                  <c:v>3.0</c:v>
                </c:pt>
                <c:pt idx="1998">
                  <c:v>3.0</c:v>
                </c:pt>
                <c:pt idx="1999">
                  <c:v>3.0</c:v>
                </c:pt>
                <c:pt idx="2000">
                  <c:v>4.0</c:v>
                </c:pt>
                <c:pt idx="2001">
                  <c:v>3.0</c:v>
                </c:pt>
                <c:pt idx="2002">
                  <c:v>3.0</c:v>
                </c:pt>
                <c:pt idx="2003">
                  <c:v>3.0</c:v>
                </c:pt>
                <c:pt idx="2004">
                  <c:v>3.0</c:v>
                </c:pt>
                <c:pt idx="2005">
                  <c:v>3.0</c:v>
                </c:pt>
                <c:pt idx="2006">
                  <c:v>3.0</c:v>
                </c:pt>
                <c:pt idx="2007">
                  <c:v>4.0</c:v>
                </c:pt>
                <c:pt idx="2008">
                  <c:v>3.0</c:v>
                </c:pt>
                <c:pt idx="2009">
                  <c:v>3.0</c:v>
                </c:pt>
                <c:pt idx="2010">
                  <c:v>3.0</c:v>
                </c:pt>
                <c:pt idx="2011">
                  <c:v>3.0</c:v>
                </c:pt>
                <c:pt idx="2012">
                  <c:v>4.0</c:v>
                </c:pt>
                <c:pt idx="2013">
                  <c:v>4.0</c:v>
                </c:pt>
                <c:pt idx="2014">
                  <c:v>3.0</c:v>
                </c:pt>
                <c:pt idx="2015">
                  <c:v>4.0</c:v>
                </c:pt>
                <c:pt idx="2016">
                  <c:v>3.0</c:v>
                </c:pt>
                <c:pt idx="2017">
                  <c:v>3.0</c:v>
                </c:pt>
                <c:pt idx="2018">
                  <c:v>3.0</c:v>
                </c:pt>
                <c:pt idx="2019">
                  <c:v>3.0</c:v>
                </c:pt>
                <c:pt idx="2020">
                  <c:v>3.0</c:v>
                </c:pt>
                <c:pt idx="2021">
                  <c:v>3.0</c:v>
                </c:pt>
                <c:pt idx="2022">
                  <c:v>3.0</c:v>
                </c:pt>
                <c:pt idx="2023">
                  <c:v>3.0</c:v>
                </c:pt>
                <c:pt idx="2024">
                  <c:v>3.0</c:v>
                </c:pt>
                <c:pt idx="2025">
                  <c:v>3.0</c:v>
                </c:pt>
                <c:pt idx="2026">
                  <c:v>4.0</c:v>
                </c:pt>
                <c:pt idx="2027">
                  <c:v>3.0</c:v>
                </c:pt>
                <c:pt idx="2028">
                  <c:v>3.0</c:v>
                </c:pt>
                <c:pt idx="2029">
                  <c:v>4.0</c:v>
                </c:pt>
                <c:pt idx="2030">
                  <c:v>4.0</c:v>
                </c:pt>
                <c:pt idx="2031">
                  <c:v>3.0</c:v>
                </c:pt>
                <c:pt idx="2032">
                  <c:v>4.0</c:v>
                </c:pt>
                <c:pt idx="2033">
                  <c:v>3.0</c:v>
                </c:pt>
                <c:pt idx="2034">
                  <c:v>4.0</c:v>
                </c:pt>
                <c:pt idx="2035">
                  <c:v>3.0</c:v>
                </c:pt>
                <c:pt idx="2036">
                  <c:v>4.0</c:v>
                </c:pt>
                <c:pt idx="2037">
                  <c:v>3.0</c:v>
                </c:pt>
                <c:pt idx="2038">
                  <c:v>3.0</c:v>
                </c:pt>
                <c:pt idx="2039">
                  <c:v>3.0</c:v>
                </c:pt>
                <c:pt idx="2040">
                  <c:v>4.0</c:v>
                </c:pt>
                <c:pt idx="2041">
                  <c:v>4.0</c:v>
                </c:pt>
                <c:pt idx="2042">
                  <c:v>4.0</c:v>
                </c:pt>
                <c:pt idx="2043">
                  <c:v>4.0</c:v>
                </c:pt>
                <c:pt idx="2044">
                  <c:v>4.0</c:v>
                </c:pt>
                <c:pt idx="2045">
                  <c:v>4.0</c:v>
                </c:pt>
                <c:pt idx="2046">
                  <c:v>4.0</c:v>
                </c:pt>
                <c:pt idx="2047">
                  <c:v>3.0</c:v>
                </c:pt>
              </c:numCache>
            </c:numRef>
          </c:xVal>
          <c:yVal>
            <c:numRef>
              <c:f>Sheet1!$S$1:$S$2048</c:f>
              <c:numCache>
                <c:formatCode>General</c:formatCode>
                <c:ptCount val="2048"/>
                <c:pt idx="0">
                  <c:v>2544.58328509</c:v>
                </c:pt>
                <c:pt idx="1">
                  <c:v>2546.72237206</c:v>
                </c:pt>
                <c:pt idx="2">
                  <c:v>2546.80619502</c:v>
                </c:pt>
                <c:pt idx="3">
                  <c:v>2547.90909719</c:v>
                </c:pt>
                <c:pt idx="4">
                  <c:v>2549.283602</c:v>
                </c:pt>
                <c:pt idx="5">
                  <c:v>2550.44484401</c:v>
                </c:pt>
                <c:pt idx="6">
                  <c:v>2551.68506908</c:v>
                </c:pt>
                <c:pt idx="7">
                  <c:v>2551.788464069997</c:v>
                </c:pt>
                <c:pt idx="8">
                  <c:v>2552.89613318</c:v>
                </c:pt>
                <c:pt idx="9">
                  <c:v>2552.95255208</c:v>
                </c:pt>
                <c:pt idx="10">
                  <c:v>2554.01841402</c:v>
                </c:pt>
                <c:pt idx="11">
                  <c:v>2555.11607718</c:v>
                </c:pt>
                <c:pt idx="12">
                  <c:v>2556.1767602</c:v>
                </c:pt>
                <c:pt idx="13">
                  <c:v>2557.30811715</c:v>
                </c:pt>
                <c:pt idx="14">
                  <c:v>2564.77298999</c:v>
                </c:pt>
                <c:pt idx="15">
                  <c:v>2564.839854</c:v>
                </c:pt>
                <c:pt idx="16">
                  <c:v>2565.976264</c:v>
                </c:pt>
                <c:pt idx="17">
                  <c:v>2564.73056602</c:v>
                </c:pt>
                <c:pt idx="18">
                  <c:v>2563.00301409</c:v>
                </c:pt>
                <c:pt idx="19">
                  <c:v>2560.68651819</c:v>
                </c:pt>
                <c:pt idx="20">
                  <c:v>2558.39147305</c:v>
                </c:pt>
                <c:pt idx="21">
                  <c:v>2559.50083303</c:v>
                </c:pt>
                <c:pt idx="22">
                  <c:v>2558.45001101</c:v>
                </c:pt>
                <c:pt idx="23">
                  <c:v>1635.17583299</c:v>
                </c:pt>
                <c:pt idx="24">
                  <c:v>1635.39881611</c:v>
                </c:pt>
                <c:pt idx="25">
                  <c:v>1634.91527009</c:v>
                </c:pt>
                <c:pt idx="26">
                  <c:v>1635.04797006</c:v>
                </c:pt>
                <c:pt idx="27">
                  <c:v>1634.66088915</c:v>
                </c:pt>
                <c:pt idx="28">
                  <c:v>1634.798913</c:v>
                </c:pt>
                <c:pt idx="29">
                  <c:v>1634.53290319</c:v>
                </c:pt>
                <c:pt idx="30">
                  <c:v>1634.37099004</c:v>
                </c:pt>
                <c:pt idx="31">
                  <c:v>1635.51153517</c:v>
                </c:pt>
                <c:pt idx="32">
                  <c:v>2573.77635598</c:v>
                </c:pt>
                <c:pt idx="33">
                  <c:v>2573.77720118</c:v>
                </c:pt>
                <c:pt idx="34">
                  <c:v>1635.44963217</c:v>
                </c:pt>
                <c:pt idx="35">
                  <c:v>2574.90754509</c:v>
                </c:pt>
                <c:pt idx="36">
                  <c:v>1635.34423518</c:v>
                </c:pt>
                <c:pt idx="37">
                  <c:v>2575.99316216</c:v>
                </c:pt>
                <c:pt idx="38">
                  <c:v>2577.13711214</c:v>
                </c:pt>
                <c:pt idx="39">
                  <c:v>2577.14251304</c:v>
                </c:pt>
                <c:pt idx="40">
                  <c:v>2578.29298401</c:v>
                </c:pt>
                <c:pt idx="41">
                  <c:v>2579.34453321</c:v>
                </c:pt>
                <c:pt idx="42">
                  <c:v>2580.55828214</c:v>
                </c:pt>
                <c:pt idx="43">
                  <c:v>2580.62964821</c:v>
                </c:pt>
                <c:pt idx="44">
                  <c:v>2581.54820204</c:v>
                </c:pt>
                <c:pt idx="45">
                  <c:v>2582.68435407</c:v>
                </c:pt>
                <c:pt idx="46">
                  <c:v>2589.180897</c:v>
                </c:pt>
                <c:pt idx="47">
                  <c:v>1644.8684001</c:v>
                </c:pt>
                <c:pt idx="48">
                  <c:v>2589.186834099999</c:v>
                </c:pt>
                <c:pt idx="49">
                  <c:v>2618.668895009997</c:v>
                </c:pt>
                <c:pt idx="50">
                  <c:v>1644.92341018</c:v>
                </c:pt>
                <c:pt idx="51">
                  <c:v>1644.30390716</c:v>
                </c:pt>
                <c:pt idx="52">
                  <c:v>1644.39163899</c:v>
                </c:pt>
                <c:pt idx="53">
                  <c:v>1644.45155716</c:v>
                </c:pt>
                <c:pt idx="54">
                  <c:v>1644.56551218</c:v>
                </c:pt>
                <c:pt idx="55">
                  <c:v>1644.65582204</c:v>
                </c:pt>
                <c:pt idx="56">
                  <c:v>1644.68421316</c:v>
                </c:pt>
                <c:pt idx="57">
                  <c:v>1644.7671032</c:v>
                </c:pt>
                <c:pt idx="58">
                  <c:v>1644.80873108</c:v>
                </c:pt>
                <c:pt idx="59">
                  <c:v>1676.39802814</c:v>
                </c:pt>
                <c:pt idx="60">
                  <c:v>1640.92833805</c:v>
                </c:pt>
                <c:pt idx="61">
                  <c:v>1656.74520707</c:v>
                </c:pt>
                <c:pt idx="62">
                  <c:v>1656.85678101</c:v>
                </c:pt>
                <c:pt idx="63">
                  <c:v>1656.48607016</c:v>
                </c:pt>
                <c:pt idx="64">
                  <c:v>1656.62114</c:v>
                </c:pt>
                <c:pt idx="65">
                  <c:v>1656.37077713</c:v>
                </c:pt>
                <c:pt idx="66">
                  <c:v>1658.05335116</c:v>
                </c:pt>
                <c:pt idx="67">
                  <c:v>1651.95216203</c:v>
                </c:pt>
                <c:pt idx="68">
                  <c:v>1652.16115403</c:v>
                </c:pt>
                <c:pt idx="69">
                  <c:v>1657.72977901</c:v>
                </c:pt>
                <c:pt idx="70">
                  <c:v>1664.31375718</c:v>
                </c:pt>
                <c:pt idx="71">
                  <c:v>1651.57099819</c:v>
                </c:pt>
                <c:pt idx="72">
                  <c:v>1651.30451012</c:v>
                </c:pt>
                <c:pt idx="73">
                  <c:v>1657.50702405</c:v>
                </c:pt>
                <c:pt idx="74">
                  <c:v>1679.283463</c:v>
                </c:pt>
                <c:pt idx="75">
                  <c:v>1643.37877512</c:v>
                </c:pt>
                <c:pt idx="76">
                  <c:v>1657.07981014</c:v>
                </c:pt>
                <c:pt idx="77">
                  <c:v>1655.27539706</c:v>
                </c:pt>
                <c:pt idx="78">
                  <c:v>1655.39898419</c:v>
                </c:pt>
                <c:pt idx="79">
                  <c:v>1657.07955408</c:v>
                </c:pt>
                <c:pt idx="80">
                  <c:v>1656.954427</c:v>
                </c:pt>
                <c:pt idx="81">
                  <c:v>1640.04973912</c:v>
                </c:pt>
                <c:pt idx="82">
                  <c:v>1656.85967517</c:v>
                </c:pt>
                <c:pt idx="83">
                  <c:v>1656.74619818</c:v>
                </c:pt>
                <c:pt idx="84">
                  <c:v>1656.62884903</c:v>
                </c:pt>
                <c:pt idx="85">
                  <c:v>1656.49066806</c:v>
                </c:pt>
                <c:pt idx="86">
                  <c:v>1642.59507012</c:v>
                </c:pt>
                <c:pt idx="87">
                  <c:v>1642.72040915</c:v>
                </c:pt>
                <c:pt idx="88">
                  <c:v>1642.43440819</c:v>
                </c:pt>
                <c:pt idx="89">
                  <c:v>1642.45103717</c:v>
                </c:pt>
                <c:pt idx="90">
                  <c:v>1642.27271605</c:v>
                </c:pt>
                <c:pt idx="91">
                  <c:v>1642.32403803</c:v>
                </c:pt>
                <c:pt idx="92">
                  <c:v>1642.1516192</c:v>
                </c:pt>
                <c:pt idx="93">
                  <c:v>1642.21547818</c:v>
                </c:pt>
                <c:pt idx="94">
                  <c:v>1663.79184318</c:v>
                </c:pt>
                <c:pt idx="95">
                  <c:v>1642.74127007</c:v>
                </c:pt>
                <c:pt idx="96">
                  <c:v>1642.84952402</c:v>
                </c:pt>
                <c:pt idx="97">
                  <c:v>1644.25001216</c:v>
                </c:pt>
                <c:pt idx="98">
                  <c:v>1658.05261612</c:v>
                </c:pt>
                <c:pt idx="99">
                  <c:v>1645.07425117</c:v>
                </c:pt>
                <c:pt idx="100">
                  <c:v>1645.62022901</c:v>
                </c:pt>
                <c:pt idx="101">
                  <c:v>1648.77646804</c:v>
                </c:pt>
                <c:pt idx="102">
                  <c:v>1652.76638103</c:v>
                </c:pt>
                <c:pt idx="103">
                  <c:v>1654.20923615</c:v>
                </c:pt>
                <c:pt idx="104">
                  <c:v>1658.509799</c:v>
                </c:pt>
                <c:pt idx="105">
                  <c:v>1646.79591203</c:v>
                </c:pt>
                <c:pt idx="106">
                  <c:v>1658.62684608</c:v>
                </c:pt>
                <c:pt idx="107">
                  <c:v>1641.96285319</c:v>
                </c:pt>
                <c:pt idx="108">
                  <c:v>1660.09043312</c:v>
                </c:pt>
                <c:pt idx="109">
                  <c:v>1635.9019022</c:v>
                </c:pt>
                <c:pt idx="110">
                  <c:v>1659.96635008</c:v>
                </c:pt>
                <c:pt idx="111">
                  <c:v>1659.58122921</c:v>
                </c:pt>
                <c:pt idx="112">
                  <c:v>1659.58283806</c:v>
                </c:pt>
                <c:pt idx="113">
                  <c:v>1659.95778298</c:v>
                </c:pt>
                <c:pt idx="114">
                  <c:v>1659.42165399</c:v>
                </c:pt>
                <c:pt idx="115">
                  <c:v>1664.59851313</c:v>
                </c:pt>
                <c:pt idx="116">
                  <c:v>1641.67984915</c:v>
                </c:pt>
                <c:pt idx="117">
                  <c:v>1641.74526715</c:v>
                </c:pt>
                <c:pt idx="118">
                  <c:v>1641.78481698</c:v>
                </c:pt>
                <c:pt idx="119">
                  <c:v>1641.85827303</c:v>
                </c:pt>
                <c:pt idx="120">
                  <c:v>1641.90509319</c:v>
                </c:pt>
                <c:pt idx="121">
                  <c:v>1665.04450512</c:v>
                </c:pt>
                <c:pt idx="122">
                  <c:v>1649.8585701</c:v>
                </c:pt>
                <c:pt idx="123">
                  <c:v>1652.63424611</c:v>
                </c:pt>
                <c:pt idx="124">
                  <c:v>1652.67852211</c:v>
                </c:pt>
                <c:pt idx="125">
                  <c:v>1653.29064512</c:v>
                </c:pt>
                <c:pt idx="126">
                  <c:v>1653.21478415</c:v>
                </c:pt>
                <c:pt idx="127">
                  <c:v>1653.557091</c:v>
                </c:pt>
                <c:pt idx="128">
                  <c:v>1653.36356902</c:v>
                </c:pt>
                <c:pt idx="129">
                  <c:v>1640.60696507</c:v>
                </c:pt>
                <c:pt idx="130">
                  <c:v>1653.63907409</c:v>
                </c:pt>
                <c:pt idx="131">
                  <c:v>1653.86302614</c:v>
                </c:pt>
                <c:pt idx="132">
                  <c:v>1653.73739409</c:v>
                </c:pt>
                <c:pt idx="133">
                  <c:v>1654.04801202</c:v>
                </c:pt>
                <c:pt idx="134">
                  <c:v>1653.95848298</c:v>
                </c:pt>
                <c:pt idx="135">
                  <c:v>1662.20448899</c:v>
                </c:pt>
                <c:pt idx="136">
                  <c:v>1637.66223502</c:v>
                </c:pt>
                <c:pt idx="137">
                  <c:v>1662.41582012</c:v>
                </c:pt>
                <c:pt idx="138">
                  <c:v>1662.48124599</c:v>
                </c:pt>
                <c:pt idx="139">
                  <c:v>1664.0112462</c:v>
                </c:pt>
                <c:pt idx="140">
                  <c:v>1664.11739516</c:v>
                </c:pt>
                <c:pt idx="141">
                  <c:v>1680.66756105</c:v>
                </c:pt>
                <c:pt idx="142">
                  <c:v>1651.0124042</c:v>
                </c:pt>
                <c:pt idx="143">
                  <c:v>1650.86895919</c:v>
                </c:pt>
                <c:pt idx="144">
                  <c:v>1650.71174312</c:v>
                </c:pt>
                <c:pt idx="145">
                  <c:v>1656.12854815</c:v>
                </c:pt>
                <c:pt idx="146">
                  <c:v>1665.25391102</c:v>
                </c:pt>
                <c:pt idx="147">
                  <c:v>1651.01669502</c:v>
                </c:pt>
                <c:pt idx="148">
                  <c:v>1664.93360019</c:v>
                </c:pt>
                <c:pt idx="149">
                  <c:v>1676.77437615</c:v>
                </c:pt>
                <c:pt idx="150">
                  <c:v>1667.53001904</c:v>
                </c:pt>
                <c:pt idx="151">
                  <c:v>1662.81215405</c:v>
                </c:pt>
                <c:pt idx="152">
                  <c:v>1640.353127</c:v>
                </c:pt>
                <c:pt idx="153">
                  <c:v>1656.96469998</c:v>
                </c:pt>
                <c:pt idx="154">
                  <c:v>1635.77533913</c:v>
                </c:pt>
                <c:pt idx="155">
                  <c:v>1635.72057199</c:v>
                </c:pt>
                <c:pt idx="156">
                  <c:v>1643.5917232</c:v>
                </c:pt>
                <c:pt idx="157">
                  <c:v>1635.56202221</c:v>
                </c:pt>
                <c:pt idx="158">
                  <c:v>1664.35331702</c:v>
                </c:pt>
                <c:pt idx="159">
                  <c:v>1663.41891003</c:v>
                </c:pt>
                <c:pt idx="160">
                  <c:v>1635.66430521</c:v>
                </c:pt>
                <c:pt idx="161">
                  <c:v>1643.93339205</c:v>
                </c:pt>
                <c:pt idx="162">
                  <c:v>1635.6131072</c:v>
                </c:pt>
                <c:pt idx="163">
                  <c:v>1663.21596718</c:v>
                </c:pt>
                <c:pt idx="164">
                  <c:v>1648.38879514</c:v>
                </c:pt>
                <c:pt idx="165">
                  <c:v>1648.38812113</c:v>
                </c:pt>
                <c:pt idx="166">
                  <c:v>1648.21992016</c:v>
                </c:pt>
                <c:pt idx="167">
                  <c:v>1648.21972299</c:v>
                </c:pt>
                <c:pt idx="168">
                  <c:v>1648.10579515</c:v>
                </c:pt>
                <c:pt idx="169">
                  <c:v>1648.09996319</c:v>
                </c:pt>
                <c:pt idx="170">
                  <c:v>1646.24803519</c:v>
                </c:pt>
                <c:pt idx="171">
                  <c:v>1646.307863</c:v>
                </c:pt>
                <c:pt idx="172">
                  <c:v>1646.14275217</c:v>
                </c:pt>
                <c:pt idx="173">
                  <c:v>1646.18811417</c:v>
                </c:pt>
                <c:pt idx="174">
                  <c:v>1646.05498099</c:v>
                </c:pt>
                <c:pt idx="175">
                  <c:v>1646.0902741</c:v>
                </c:pt>
                <c:pt idx="176">
                  <c:v>1645.94737601</c:v>
                </c:pt>
                <c:pt idx="177">
                  <c:v>1646.00540018</c:v>
                </c:pt>
                <c:pt idx="178">
                  <c:v>1645.86156511</c:v>
                </c:pt>
                <c:pt idx="179">
                  <c:v>1645.91179919</c:v>
                </c:pt>
                <c:pt idx="180">
                  <c:v>1664.17582417</c:v>
                </c:pt>
                <c:pt idx="181">
                  <c:v>1662.09084105</c:v>
                </c:pt>
                <c:pt idx="182">
                  <c:v>1645.73683405</c:v>
                </c:pt>
                <c:pt idx="183">
                  <c:v>1645.51552415</c:v>
                </c:pt>
                <c:pt idx="184">
                  <c:v>1663.63913298</c:v>
                </c:pt>
                <c:pt idx="185">
                  <c:v>1645.77804303</c:v>
                </c:pt>
                <c:pt idx="186">
                  <c:v>1645.18350101</c:v>
                </c:pt>
                <c:pt idx="187">
                  <c:v>1662.14629817</c:v>
                </c:pt>
                <c:pt idx="188">
                  <c:v>1645.44253707</c:v>
                </c:pt>
                <c:pt idx="189">
                  <c:v>1645.33007503</c:v>
                </c:pt>
                <c:pt idx="190">
                  <c:v>1664.21969199</c:v>
                </c:pt>
                <c:pt idx="191">
                  <c:v>1664.14781713</c:v>
                </c:pt>
                <c:pt idx="192">
                  <c:v>1652.306705</c:v>
                </c:pt>
                <c:pt idx="193">
                  <c:v>1652.09363699</c:v>
                </c:pt>
                <c:pt idx="194">
                  <c:v>1649.40188313</c:v>
                </c:pt>
                <c:pt idx="195">
                  <c:v>1643.27555299</c:v>
                </c:pt>
                <c:pt idx="196">
                  <c:v>1663.85209203</c:v>
                </c:pt>
                <c:pt idx="197">
                  <c:v>1664.02365017</c:v>
                </c:pt>
                <c:pt idx="198">
                  <c:v>1664.08719206</c:v>
                </c:pt>
                <c:pt idx="199">
                  <c:v>1664.06257415</c:v>
                </c:pt>
                <c:pt idx="200">
                  <c:v>1650.57010603</c:v>
                </c:pt>
                <c:pt idx="201">
                  <c:v>1650.00475121</c:v>
                </c:pt>
                <c:pt idx="202">
                  <c:v>1639.91524601</c:v>
                </c:pt>
                <c:pt idx="203">
                  <c:v>1680.59729314</c:v>
                </c:pt>
                <c:pt idx="204">
                  <c:v>1636.34344816</c:v>
                </c:pt>
                <c:pt idx="205">
                  <c:v>1647.04630613</c:v>
                </c:pt>
                <c:pt idx="206">
                  <c:v>1652.37967706</c:v>
                </c:pt>
                <c:pt idx="207">
                  <c:v>1636.27074409</c:v>
                </c:pt>
                <c:pt idx="208">
                  <c:v>1637.829844</c:v>
                </c:pt>
                <c:pt idx="209">
                  <c:v>1670.84644198</c:v>
                </c:pt>
                <c:pt idx="210">
                  <c:v>1644.13087511</c:v>
                </c:pt>
                <c:pt idx="211">
                  <c:v>1670.67779303</c:v>
                </c:pt>
                <c:pt idx="212">
                  <c:v>1652.97969699</c:v>
                </c:pt>
                <c:pt idx="213">
                  <c:v>1653.48265815</c:v>
                </c:pt>
                <c:pt idx="214">
                  <c:v>1636.88042307</c:v>
                </c:pt>
                <c:pt idx="215">
                  <c:v>1636.78922606</c:v>
                </c:pt>
                <c:pt idx="216">
                  <c:v>1637.04210615</c:v>
                </c:pt>
                <c:pt idx="217">
                  <c:v>1636.96758103</c:v>
                </c:pt>
                <c:pt idx="218">
                  <c:v>1637.25944519</c:v>
                </c:pt>
                <c:pt idx="219">
                  <c:v>1637.15053511</c:v>
                </c:pt>
                <c:pt idx="220">
                  <c:v>1657.180722</c:v>
                </c:pt>
                <c:pt idx="221">
                  <c:v>1657.17886615</c:v>
                </c:pt>
                <c:pt idx="222">
                  <c:v>1657.39187312</c:v>
                </c:pt>
                <c:pt idx="223">
                  <c:v>1657.29466701</c:v>
                </c:pt>
                <c:pt idx="224">
                  <c:v>1651.17307901</c:v>
                </c:pt>
                <c:pt idx="225">
                  <c:v>1650.70600414</c:v>
                </c:pt>
                <c:pt idx="226">
                  <c:v>1655.7587862</c:v>
                </c:pt>
                <c:pt idx="227">
                  <c:v>1639.29336619</c:v>
                </c:pt>
                <c:pt idx="228">
                  <c:v>1639.01890206</c:v>
                </c:pt>
                <c:pt idx="229">
                  <c:v>1656.32245398</c:v>
                </c:pt>
                <c:pt idx="230">
                  <c:v>1655.60525513</c:v>
                </c:pt>
                <c:pt idx="231">
                  <c:v>1655.232934</c:v>
                </c:pt>
                <c:pt idx="232">
                  <c:v>1655.48110199</c:v>
                </c:pt>
                <c:pt idx="233">
                  <c:v>1655.69631004</c:v>
                </c:pt>
                <c:pt idx="234">
                  <c:v>1655.82676101</c:v>
                </c:pt>
                <c:pt idx="235">
                  <c:v>1655.89261317</c:v>
                </c:pt>
                <c:pt idx="236">
                  <c:v>1647.17379117</c:v>
                </c:pt>
                <c:pt idx="237">
                  <c:v>1657.61286402</c:v>
                </c:pt>
                <c:pt idx="238">
                  <c:v>1658.85451603</c:v>
                </c:pt>
                <c:pt idx="239">
                  <c:v>1651.29165411</c:v>
                </c:pt>
                <c:pt idx="240">
                  <c:v>1647.06926513</c:v>
                </c:pt>
                <c:pt idx="241">
                  <c:v>1658.73794413</c:v>
                </c:pt>
                <c:pt idx="242">
                  <c:v>1657.7404542</c:v>
                </c:pt>
                <c:pt idx="243">
                  <c:v>1657.84428501</c:v>
                </c:pt>
                <c:pt idx="244">
                  <c:v>1658.99148321</c:v>
                </c:pt>
                <c:pt idx="245">
                  <c:v>1658.9912281</c:v>
                </c:pt>
                <c:pt idx="246">
                  <c:v>1660.22495413</c:v>
                </c:pt>
                <c:pt idx="247">
                  <c:v>1660.42041612</c:v>
                </c:pt>
                <c:pt idx="248">
                  <c:v>1640.08739209</c:v>
                </c:pt>
                <c:pt idx="249">
                  <c:v>1641.43364</c:v>
                </c:pt>
                <c:pt idx="250">
                  <c:v>1650.86833811</c:v>
                </c:pt>
                <c:pt idx="251">
                  <c:v>1660.22113109</c:v>
                </c:pt>
                <c:pt idx="252">
                  <c:v>1652.263726</c:v>
                </c:pt>
                <c:pt idx="253">
                  <c:v>1661.86636901</c:v>
                </c:pt>
                <c:pt idx="254">
                  <c:v>1661.850945</c:v>
                </c:pt>
                <c:pt idx="255">
                  <c:v>1661.9350152</c:v>
                </c:pt>
                <c:pt idx="256">
                  <c:v>1661.91231203</c:v>
                </c:pt>
                <c:pt idx="257">
                  <c:v>1661.30950809</c:v>
                </c:pt>
                <c:pt idx="258">
                  <c:v>1661.78420019</c:v>
                </c:pt>
                <c:pt idx="259">
                  <c:v>1661.77956319</c:v>
                </c:pt>
                <c:pt idx="260">
                  <c:v>1677.54004407</c:v>
                </c:pt>
                <c:pt idx="261">
                  <c:v>1677.31578612</c:v>
                </c:pt>
                <c:pt idx="262">
                  <c:v>1638.03105617</c:v>
                </c:pt>
                <c:pt idx="263">
                  <c:v>1638.12082601</c:v>
                </c:pt>
                <c:pt idx="264">
                  <c:v>1638.29230118</c:v>
                </c:pt>
                <c:pt idx="265">
                  <c:v>1638.38185811</c:v>
                </c:pt>
                <c:pt idx="266">
                  <c:v>1638.48717308</c:v>
                </c:pt>
                <c:pt idx="267">
                  <c:v>1665.39214206</c:v>
                </c:pt>
                <c:pt idx="268">
                  <c:v>1664.72476506</c:v>
                </c:pt>
                <c:pt idx="269">
                  <c:v>1667.40292501</c:v>
                </c:pt>
                <c:pt idx="270">
                  <c:v>1666.21905303</c:v>
                </c:pt>
                <c:pt idx="271">
                  <c:v>1649.6721642</c:v>
                </c:pt>
                <c:pt idx="272">
                  <c:v>1649.85985804</c:v>
                </c:pt>
                <c:pt idx="273">
                  <c:v>1650.00503421</c:v>
                </c:pt>
                <c:pt idx="274">
                  <c:v>1650.13992715</c:v>
                </c:pt>
                <c:pt idx="275">
                  <c:v>1650.14313912</c:v>
                </c:pt>
                <c:pt idx="276">
                  <c:v>1650.31677198</c:v>
                </c:pt>
                <c:pt idx="277">
                  <c:v>1650.31883502</c:v>
                </c:pt>
                <c:pt idx="278">
                  <c:v>1650.45672512</c:v>
                </c:pt>
                <c:pt idx="279">
                  <c:v>1650.46975303</c:v>
                </c:pt>
                <c:pt idx="280">
                  <c:v>1650.57941818</c:v>
                </c:pt>
                <c:pt idx="281">
                  <c:v>1646.68461919</c:v>
                </c:pt>
                <c:pt idx="282">
                  <c:v>1667.8195982</c:v>
                </c:pt>
                <c:pt idx="283">
                  <c:v>1668.44351816</c:v>
                </c:pt>
                <c:pt idx="284">
                  <c:v>1654.12795711</c:v>
                </c:pt>
                <c:pt idx="285">
                  <c:v>1668.59244204</c:v>
                </c:pt>
                <c:pt idx="286">
                  <c:v>1652.54767418</c:v>
                </c:pt>
                <c:pt idx="287">
                  <c:v>1647.6259582</c:v>
                </c:pt>
                <c:pt idx="288">
                  <c:v>1647.74398613</c:v>
                </c:pt>
                <c:pt idx="289">
                  <c:v>1643.49016118</c:v>
                </c:pt>
                <c:pt idx="290">
                  <c:v>1643.61418605</c:v>
                </c:pt>
                <c:pt idx="291">
                  <c:v>1660.99664807</c:v>
                </c:pt>
                <c:pt idx="292">
                  <c:v>1646.41542506</c:v>
                </c:pt>
                <c:pt idx="293">
                  <c:v>1646.3803761</c:v>
                </c:pt>
                <c:pt idx="294">
                  <c:v>1647.87119508</c:v>
                </c:pt>
                <c:pt idx="295">
                  <c:v>1647.87462711</c:v>
                </c:pt>
                <c:pt idx="296">
                  <c:v>1662.58910298</c:v>
                </c:pt>
                <c:pt idx="297">
                  <c:v>1662.70049</c:v>
                </c:pt>
                <c:pt idx="298">
                  <c:v>1664.28143811</c:v>
                </c:pt>
                <c:pt idx="299">
                  <c:v>1664.52056718</c:v>
                </c:pt>
                <c:pt idx="300">
                  <c:v>1665.73097801</c:v>
                </c:pt>
                <c:pt idx="301">
                  <c:v>1665.87603998</c:v>
                </c:pt>
                <c:pt idx="302">
                  <c:v>1665.4543891</c:v>
                </c:pt>
                <c:pt idx="303">
                  <c:v>1665.60041809</c:v>
                </c:pt>
                <c:pt idx="304">
                  <c:v>1666.02554917</c:v>
                </c:pt>
                <c:pt idx="305">
                  <c:v>1666.0808332</c:v>
                </c:pt>
                <c:pt idx="306">
                  <c:v>1676.926126</c:v>
                </c:pt>
                <c:pt idx="307">
                  <c:v>1665.10654521</c:v>
                </c:pt>
                <c:pt idx="308">
                  <c:v>1663.31240201</c:v>
                </c:pt>
                <c:pt idx="309">
                  <c:v>1663.3468852</c:v>
                </c:pt>
                <c:pt idx="310">
                  <c:v>1676.9605</c:v>
                </c:pt>
                <c:pt idx="311">
                  <c:v>1663.93863416</c:v>
                </c:pt>
                <c:pt idx="312">
                  <c:v>1663.954849</c:v>
                </c:pt>
                <c:pt idx="313">
                  <c:v>1643.49767804</c:v>
                </c:pt>
                <c:pt idx="314">
                  <c:v>1643.69089818</c:v>
                </c:pt>
                <c:pt idx="315">
                  <c:v>1643.72812319</c:v>
                </c:pt>
                <c:pt idx="316">
                  <c:v>1643.82533216</c:v>
                </c:pt>
                <c:pt idx="317">
                  <c:v>1676.83694911</c:v>
                </c:pt>
                <c:pt idx="318">
                  <c:v>1676.80759716</c:v>
                </c:pt>
                <c:pt idx="319">
                  <c:v>1658.27150321</c:v>
                </c:pt>
                <c:pt idx="320">
                  <c:v>1658.157552</c:v>
                </c:pt>
                <c:pt idx="321">
                  <c:v>1647.35961699</c:v>
                </c:pt>
                <c:pt idx="322">
                  <c:v>1657.622679</c:v>
                </c:pt>
                <c:pt idx="323">
                  <c:v>1663.62616611</c:v>
                </c:pt>
                <c:pt idx="324">
                  <c:v>1657.51211405</c:v>
                </c:pt>
                <c:pt idx="325">
                  <c:v>1653.02709198</c:v>
                </c:pt>
                <c:pt idx="326">
                  <c:v>1657.95378613</c:v>
                </c:pt>
                <c:pt idx="327">
                  <c:v>1657.95352602</c:v>
                </c:pt>
                <c:pt idx="328">
                  <c:v>1657.84742999</c:v>
                </c:pt>
                <c:pt idx="329">
                  <c:v>1637.35085106</c:v>
                </c:pt>
                <c:pt idx="330">
                  <c:v>1637.45040798</c:v>
                </c:pt>
                <c:pt idx="331">
                  <c:v>1636.15629911</c:v>
                </c:pt>
                <c:pt idx="332">
                  <c:v>1637.55956316</c:v>
                </c:pt>
                <c:pt idx="333">
                  <c:v>1636.0185442</c:v>
                </c:pt>
                <c:pt idx="334">
                  <c:v>1636.08930516</c:v>
                </c:pt>
                <c:pt idx="335">
                  <c:v>1645.81499219</c:v>
                </c:pt>
                <c:pt idx="336">
                  <c:v>1635.95987201</c:v>
                </c:pt>
                <c:pt idx="337">
                  <c:v>1654.41057611</c:v>
                </c:pt>
                <c:pt idx="338">
                  <c:v>1644.17162204</c:v>
                </c:pt>
                <c:pt idx="339">
                  <c:v>1636.51418519</c:v>
                </c:pt>
                <c:pt idx="340">
                  <c:v>1636.53194118</c:v>
                </c:pt>
                <c:pt idx="341">
                  <c:v>1661.31775498</c:v>
                </c:pt>
                <c:pt idx="342">
                  <c:v>1654.48169613</c:v>
                </c:pt>
                <c:pt idx="343">
                  <c:v>1654.63062406</c:v>
                </c:pt>
                <c:pt idx="344">
                  <c:v>1654.26694512</c:v>
                </c:pt>
                <c:pt idx="345">
                  <c:v>1654.78006816</c:v>
                </c:pt>
                <c:pt idx="346">
                  <c:v>1654.70156002</c:v>
                </c:pt>
                <c:pt idx="347">
                  <c:v>1654.9357481</c:v>
                </c:pt>
                <c:pt idx="348">
                  <c:v>1654.86421013</c:v>
                </c:pt>
                <c:pt idx="349">
                  <c:v>1655.10918808</c:v>
                </c:pt>
                <c:pt idx="350">
                  <c:v>1655.05763412</c:v>
                </c:pt>
                <c:pt idx="351">
                  <c:v>1661.16304111</c:v>
                </c:pt>
                <c:pt idx="352">
                  <c:v>1636.39811301</c:v>
                </c:pt>
                <c:pt idx="353">
                  <c:v>1659.29397011</c:v>
                </c:pt>
                <c:pt idx="354">
                  <c:v>1659.75851798</c:v>
                </c:pt>
                <c:pt idx="355">
                  <c:v>1659.14101505</c:v>
                </c:pt>
                <c:pt idx="356">
                  <c:v>1659.28068018</c:v>
                </c:pt>
                <c:pt idx="357">
                  <c:v>1660.423352</c:v>
                </c:pt>
                <c:pt idx="358">
                  <c:v>1660.80559111</c:v>
                </c:pt>
                <c:pt idx="359">
                  <c:v>1664.43537402</c:v>
                </c:pt>
                <c:pt idx="360">
                  <c:v>1667.26397419</c:v>
                </c:pt>
                <c:pt idx="361">
                  <c:v>1662.1035912</c:v>
                </c:pt>
                <c:pt idx="362">
                  <c:v>1662.15352798</c:v>
                </c:pt>
                <c:pt idx="363">
                  <c:v>1662.01407313</c:v>
                </c:pt>
                <c:pt idx="364">
                  <c:v>1662.02309918</c:v>
                </c:pt>
                <c:pt idx="365">
                  <c:v>1662.2951231</c:v>
                </c:pt>
                <c:pt idx="366">
                  <c:v>1662.34950519</c:v>
                </c:pt>
                <c:pt idx="367">
                  <c:v>1662.20630217</c:v>
                </c:pt>
                <c:pt idx="368">
                  <c:v>1662.27768016</c:v>
                </c:pt>
                <c:pt idx="369">
                  <c:v>1662.35661006</c:v>
                </c:pt>
                <c:pt idx="370">
                  <c:v>1662.40483212</c:v>
                </c:pt>
                <c:pt idx="371">
                  <c:v>1659.42559409</c:v>
                </c:pt>
                <c:pt idx="372">
                  <c:v>1659.15360713</c:v>
                </c:pt>
                <c:pt idx="373">
                  <c:v>1659.74970698</c:v>
                </c:pt>
                <c:pt idx="374">
                  <c:v>1647.98589015</c:v>
                </c:pt>
                <c:pt idx="375">
                  <c:v>1638.82178807</c:v>
                </c:pt>
                <c:pt idx="376">
                  <c:v>1638.75528502</c:v>
                </c:pt>
                <c:pt idx="377">
                  <c:v>1680.50029016</c:v>
                </c:pt>
                <c:pt idx="378">
                  <c:v>1638.88822412</c:v>
                </c:pt>
                <c:pt idx="379">
                  <c:v>1654.56002402</c:v>
                </c:pt>
                <c:pt idx="380">
                  <c:v>1660.08687305</c:v>
                </c:pt>
                <c:pt idx="381">
                  <c:v>1648.6486361</c:v>
                </c:pt>
                <c:pt idx="382">
                  <c:v>1668.59222817</c:v>
                </c:pt>
                <c:pt idx="383">
                  <c:v>1668.72210217</c:v>
                </c:pt>
                <c:pt idx="384">
                  <c:v>1649.2345221</c:v>
                </c:pt>
                <c:pt idx="385">
                  <c:v>1649.21715021</c:v>
                </c:pt>
                <c:pt idx="386">
                  <c:v>1649.56118202</c:v>
                </c:pt>
                <c:pt idx="387">
                  <c:v>1649.40066409</c:v>
                </c:pt>
                <c:pt idx="388">
                  <c:v>1648.91423917</c:v>
                </c:pt>
                <c:pt idx="389">
                  <c:v>1648.90614605</c:v>
                </c:pt>
                <c:pt idx="390">
                  <c:v>1649.03963614</c:v>
                </c:pt>
                <c:pt idx="391">
                  <c:v>1649.022475</c:v>
                </c:pt>
                <c:pt idx="392">
                  <c:v>1649.66928816</c:v>
                </c:pt>
                <c:pt idx="393">
                  <c:v>1649.57670403</c:v>
                </c:pt>
                <c:pt idx="394">
                  <c:v>1668.72270107</c:v>
                </c:pt>
                <c:pt idx="395">
                  <c:v>1636.22063208</c:v>
                </c:pt>
                <c:pt idx="396">
                  <c:v>1654.35271215</c:v>
                </c:pt>
                <c:pt idx="397">
                  <c:v>1665.66509414</c:v>
                </c:pt>
                <c:pt idx="398">
                  <c:v>1665.52356219</c:v>
                </c:pt>
                <c:pt idx="399">
                  <c:v>1664.77330709</c:v>
                </c:pt>
                <c:pt idx="400">
                  <c:v>1664.64510202</c:v>
                </c:pt>
                <c:pt idx="401">
                  <c:v>1664.9833231</c:v>
                </c:pt>
                <c:pt idx="402">
                  <c:v>1664.87913918</c:v>
                </c:pt>
                <c:pt idx="403">
                  <c:v>1665.17822409</c:v>
                </c:pt>
                <c:pt idx="404">
                  <c:v>1663.25369215</c:v>
                </c:pt>
                <c:pt idx="405">
                  <c:v>1648.77252817</c:v>
                </c:pt>
                <c:pt idx="406">
                  <c:v>1665.34557915</c:v>
                </c:pt>
                <c:pt idx="407">
                  <c:v>1646.55784321</c:v>
                </c:pt>
                <c:pt idx="408">
                  <c:v>1646.55664611</c:v>
                </c:pt>
                <c:pt idx="409">
                  <c:v>1646.92132998</c:v>
                </c:pt>
                <c:pt idx="410">
                  <c:v>1662.98934817</c:v>
                </c:pt>
                <c:pt idx="411">
                  <c:v>1663.04332519</c:v>
                </c:pt>
                <c:pt idx="412">
                  <c:v>1663.08942509</c:v>
                </c:pt>
                <c:pt idx="413">
                  <c:v>1647.20002007</c:v>
                </c:pt>
                <c:pt idx="414">
                  <c:v>1663.12721801</c:v>
                </c:pt>
                <c:pt idx="415">
                  <c:v>1663.15433407</c:v>
                </c:pt>
                <c:pt idx="416">
                  <c:v>1663.18538117</c:v>
                </c:pt>
                <c:pt idx="417">
                  <c:v>1663.38940907</c:v>
                </c:pt>
                <c:pt idx="418">
                  <c:v>1667.52477813</c:v>
                </c:pt>
                <c:pt idx="419">
                  <c:v>1667.39878201</c:v>
                </c:pt>
                <c:pt idx="420">
                  <c:v>1667.26319599</c:v>
                </c:pt>
                <c:pt idx="421">
                  <c:v>1666.50609303</c:v>
                </c:pt>
                <c:pt idx="422">
                  <c:v>1666.43793702</c:v>
                </c:pt>
                <c:pt idx="423">
                  <c:v>1666.36758614</c:v>
                </c:pt>
                <c:pt idx="424">
                  <c:v>1666.23332214</c:v>
                </c:pt>
                <c:pt idx="425">
                  <c:v>1667.66343117</c:v>
                </c:pt>
                <c:pt idx="426">
                  <c:v>1667.66238308</c:v>
                </c:pt>
                <c:pt idx="427">
                  <c:v>1643.11533809</c:v>
                </c:pt>
                <c:pt idx="428">
                  <c:v>1643.02647805</c:v>
                </c:pt>
                <c:pt idx="429">
                  <c:v>1641.62708306</c:v>
                </c:pt>
                <c:pt idx="430">
                  <c:v>1641.57748008</c:v>
                </c:pt>
                <c:pt idx="431">
                  <c:v>1642.98291016</c:v>
                </c:pt>
                <c:pt idx="432">
                  <c:v>1642.88930202</c:v>
                </c:pt>
                <c:pt idx="433">
                  <c:v>1640.53263903</c:v>
                </c:pt>
                <c:pt idx="434">
                  <c:v>1640.45698905</c:v>
                </c:pt>
                <c:pt idx="435">
                  <c:v>1641.13131309</c:v>
                </c:pt>
                <c:pt idx="436">
                  <c:v>1640.69577718</c:v>
                </c:pt>
                <c:pt idx="437">
                  <c:v>1658.73889112</c:v>
                </c:pt>
                <c:pt idx="438">
                  <c:v>1652.50722313</c:v>
                </c:pt>
                <c:pt idx="439">
                  <c:v>1652.43341708</c:v>
                </c:pt>
                <c:pt idx="440">
                  <c:v>1643.24113417</c:v>
                </c:pt>
                <c:pt idx="441">
                  <c:v>1643.13964105</c:v>
                </c:pt>
                <c:pt idx="442">
                  <c:v>1639.46432209</c:v>
                </c:pt>
                <c:pt idx="443">
                  <c:v>1639.56310415</c:v>
                </c:pt>
                <c:pt idx="444">
                  <c:v>1639.6074841</c:v>
                </c:pt>
                <c:pt idx="445">
                  <c:v>1639.70359707</c:v>
                </c:pt>
                <c:pt idx="446">
                  <c:v>1639.1718111</c:v>
                </c:pt>
                <c:pt idx="447">
                  <c:v>1642.025244</c:v>
                </c:pt>
                <c:pt idx="448">
                  <c:v>1642.08480501</c:v>
                </c:pt>
                <c:pt idx="449">
                  <c:v>1642.57210612</c:v>
                </c:pt>
                <c:pt idx="450">
                  <c:v>1658.38118005</c:v>
                </c:pt>
                <c:pt idx="451">
                  <c:v>1658.4977181</c:v>
                </c:pt>
                <c:pt idx="452">
                  <c:v>1658.38141799</c:v>
                </c:pt>
                <c:pt idx="453">
                  <c:v>1658.15833807</c:v>
                </c:pt>
                <c:pt idx="454">
                  <c:v>1644.52412701</c:v>
                </c:pt>
                <c:pt idx="455">
                  <c:v>1658.27176619</c:v>
                </c:pt>
                <c:pt idx="456">
                  <c:v>1658.62533402</c:v>
                </c:pt>
                <c:pt idx="457">
                  <c:v>1640.30054617</c:v>
                </c:pt>
                <c:pt idx="458">
                  <c:v>1640.35233808</c:v>
                </c:pt>
                <c:pt idx="459">
                  <c:v>1640.27062201</c:v>
                </c:pt>
                <c:pt idx="460">
                  <c:v>1652.92091799</c:v>
                </c:pt>
                <c:pt idx="461">
                  <c:v>1640.17049503</c:v>
                </c:pt>
                <c:pt idx="462">
                  <c:v>1640.21260405</c:v>
                </c:pt>
                <c:pt idx="463">
                  <c:v>1664.24641418</c:v>
                </c:pt>
                <c:pt idx="464">
                  <c:v>1647.30276108</c:v>
                </c:pt>
                <c:pt idx="465">
                  <c:v>1651.70719504</c:v>
                </c:pt>
                <c:pt idx="466">
                  <c:v>1651.57589316</c:v>
                </c:pt>
                <c:pt idx="467">
                  <c:v>1662.61870503</c:v>
                </c:pt>
                <c:pt idx="468">
                  <c:v>1651.42849207</c:v>
                </c:pt>
                <c:pt idx="469">
                  <c:v>1639.95829701</c:v>
                </c:pt>
                <c:pt idx="470">
                  <c:v>1662.49956512</c:v>
                </c:pt>
                <c:pt idx="471">
                  <c:v>1640.45554709</c:v>
                </c:pt>
                <c:pt idx="472">
                  <c:v>1664.48671818</c:v>
                </c:pt>
                <c:pt idx="473">
                  <c:v>1658.85394406</c:v>
                </c:pt>
                <c:pt idx="474">
                  <c:v>1660.80521202</c:v>
                </c:pt>
                <c:pt idx="475">
                  <c:v>1661.16363811</c:v>
                </c:pt>
                <c:pt idx="476">
                  <c:v>1657.28742814</c:v>
                </c:pt>
                <c:pt idx="477">
                  <c:v>1660.64862108</c:v>
                </c:pt>
                <c:pt idx="478">
                  <c:v>1651.4330132</c:v>
                </c:pt>
                <c:pt idx="479">
                  <c:v>1655.9515481</c:v>
                </c:pt>
                <c:pt idx="480">
                  <c:v>1660.64766121</c:v>
                </c:pt>
                <c:pt idx="481">
                  <c:v>1651.71093011</c:v>
                </c:pt>
                <c:pt idx="482">
                  <c:v>1651.83006811</c:v>
                </c:pt>
                <c:pt idx="483">
                  <c:v>1644.01131606</c:v>
                </c:pt>
                <c:pt idx="484">
                  <c:v>1641.31602716</c:v>
                </c:pt>
                <c:pt idx="485">
                  <c:v>1641.19588208</c:v>
                </c:pt>
                <c:pt idx="486">
                  <c:v>1641.0922811</c:v>
                </c:pt>
                <c:pt idx="487">
                  <c:v>1641.03439999</c:v>
                </c:pt>
                <c:pt idx="488">
                  <c:v>1640.98544598</c:v>
                </c:pt>
                <c:pt idx="489">
                  <c:v>1640.88068318</c:v>
                </c:pt>
                <c:pt idx="490">
                  <c:v>1640.822402</c:v>
                </c:pt>
                <c:pt idx="491">
                  <c:v>1640.75467205</c:v>
                </c:pt>
                <c:pt idx="492">
                  <c:v>1657.40278506</c:v>
                </c:pt>
                <c:pt idx="493">
                  <c:v>1641.47005415</c:v>
                </c:pt>
                <c:pt idx="494">
                  <c:v>1641.35017419</c:v>
                </c:pt>
                <c:pt idx="495">
                  <c:v>1661.00532317</c:v>
                </c:pt>
                <c:pt idx="496">
                  <c:v>1663.71163917</c:v>
                </c:pt>
                <c:pt idx="497">
                  <c:v>1679.12558603</c:v>
                </c:pt>
                <c:pt idx="498">
                  <c:v>1679.14018011</c:v>
                </c:pt>
                <c:pt idx="499">
                  <c:v>1679.07116914</c:v>
                </c:pt>
                <c:pt idx="500">
                  <c:v>1679.75610209</c:v>
                </c:pt>
                <c:pt idx="501">
                  <c:v>1679.2467432</c:v>
                </c:pt>
                <c:pt idx="502">
                  <c:v>1678.885885</c:v>
                </c:pt>
                <c:pt idx="503">
                  <c:v>1678.93290901</c:v>
                </c:pt>
                <c:pt idx="504">
                  <c:v>1672.85476899</c:v>
                </c:pt>
                <c:pt idx="505">
                  <c:v>1672.77969408</c:v>
                </c:pt>
                <c:pt idx="506">
                  <c:v>1681.27902603</c:v>
                </c:pt>
                <c:pt idx="507">
                  <c:v>1678.8256402</c:v>
                </c:pt>
                <c:pt idx="508">
                  <c:v>1678.87622118</c:v>
                </c:pt>
                <c:pt idx="509">
                  <c:v>1672.85541105</c:v>
                </c:pt>
                <c:pt idx="510">
                  <c:v>1678.80367899</c:v>
                </c:pt>
                <c:pt idx="511">
                  <c:v>1678.21234918</c:v>
                </c:pt>
                <c:pt idx="512">
                  <c:v>1678.05617213</c:v>
                </c:pt>
                <c:pt idx="513">
                  <c:v>1673.04374504</c:v>
                </c:pt>
                <c:pt idx="514">
                  <c:v>1673.1816411</c:v>
                </c:pt>
                <c:pt idx="515">
                  <c:v>1678.67397618</c:v>
                </c:pt>
                <c:pt idx="516">
                  <c:v>1678.7501862</c:v>
                </c:pt>
                <c:pt idx="517">
                  <c:v>1678.55270815</c:v>
                </c:pt>
                <c:pt idx="518">
                  <c:v>1678.66606998</c:v>
                </c:pt>
                <c:pt idx="519">
                  <c:v>1678.34638619</c:v>
                </c:pt>
                <c:pt idx="520">
                  <c:v>1678.539994</c:v>
                </c:pt>
                <c:pt idx="521">
                  <c:v>1678.14220214</c:v>
                </c:pt>
                <c:pt idx="522">
                  <c:v>1678.21326208</c:v>
                </c:pt>
                <c:pt idx="523">
                  <c:v>1678.06690812</c:v>
                </c:pt>
                <c:pt idx="524">
                  <c:v>1678.14000916</c:v>
                </c:pt>
                <c:pt idx="525">
                  <c:v>1678.9957931</c:v>
                </c:pt>
                <c:pt idx="526">
                  <c:v>1677.73594213</c:v>
                </c:pt>
                <c:pt idx="527">
                  <c:v>1676.09190917</c:v>
                </c:pt>
                <c:pt idx="528">
                  <c:v>1675.89959002</c:v>
                </c:pt>
                <c:pt idx="529">
                  <c:v>1677.67522311</c:v>
                </c:pt>
                <c:pt idx="530">
                  <c:v>1677.95516801</c:v>
                </c:pt>
                <c:pt idx="531">
                  <c:v>1676.23474503</c:v>
                </c:pt>
                <c:pt idx="532">
                  <c:v>1676.15506506</c:v>
                </c:pt>
                <c:pt idx="533">
                  <c:v>1676.20903111</c:v>
                </c:pt>
                <c:pt idx="534">
                  <c:v>1673.45294714</c:v>
                </c:pt>
                <c:pt idx="535">
                  <c:v>1676.27807307</c:v>
                </c:pt>
                <c:pt idx="536">
                  <c:v>1671.48221207</c:v>
                </c:pt>
                <c:pt idx="537">
                  <c:v>1675.48265505</c:v>
                </c:pt>
                <c:pt idx="538">
                  <c:v>1673.12220216</c:v>
                </c:pt>
                <c:pt idx="539">
                  <c:v>1672.98064399</c:v>
                </c:pt>
                <c:pt idx="540">
                  <c:v>1672.90842319</c:v>
                </c:pt>
                <c:pt idx="541">
                  <c:v>1680.5020752</c:v>
                </c:pt>
                <c:pt idx="542">
                  <c:v>1677.80863619</c:v>
                </c:pt>
                <c:pt idx="543">
                  <c:v>1677.99255419</c:v>
                </c:pt>
                <c:pt idx="544">
                  <c:v>1677.47366309</c:v>
                </c:pt>
                <c:pt idx="545">
                  <c:v>1679.05717421</c:v>
                </c:pt>
                <c:pt idx="546">
                  <c:v>1675.457093</c:v>
                </c:pt>
                <c:pt idx="547">
                  <c:v>1674.14532518</c:v>
                </c:pt>
                <c:pt idx="548">
                  <c:v>1674.47884297</c:v>
                </c:pt>
                <c:pt idx="549">
                  <c:v>1674.49748206</c:v>
                </c:pt>
                <c:pt idx="550">
                  <c:v>1674.40447903</c:v>
                </c:pt>
                <c:pt idx="551">
                  <c:v>1674.41863012</c:v>
                </c:pt>
                <c:pt idx="552">
                  <c:v>1673.25721717</c:v>
                </c:pt>
                <c:pt idx="553">
                  <c:v>1673.124928</c:v>
                </c:pt>
                <c:pt idx="554">
                  <c:v>1672.91000104</c:v>
                </c:pt>
                <c:pt idx="555">
                  <c:v>1672.98025703</c:v>
                </c:pt>
                <c:pt idx="556">
                  <c:v>1673.04597211</c:v>
                </c:pt>
                <c:pt idx="557">
                  <c:v>1675.05887103</c:v>
                </c:pt>
                <c:pt idx="558">
                  <c:v>1675.12994909</c:v>
                </c:pt>
                <c:pt idx="559">
                  <c:v>1675.15675402</c:v>
                </c:pt>
                <c:pt idx="560">
                  <c:v>1675.191746</c:v>
                </c:pt>
                <c:pt idx="561">
                  <c:v>1674.8739121</c:v>
                </c:pt>
                <c:pt idx="562">
                  <c:v>1674.87465119</c:v>
                </c:pt>
                <c:pt idx="563">
                  <c:v>1674.951195</c:v>
                </c:pt>
                <c:pt idx="564">
                  <c:v>1675.01774907</c:v>
                </c:pt>
                <c:pt idx="565">
                  <c:v>1675.21933913</c:v>
                </c:pt>
                <c:pt idx="566">
                  <c:v>1675.2600441</c:v>
                </c:pt>
                <c:pt idx="567">
                  <c:v>1675.3999691</c:v>
                </c:pt>
                <c:pt idx="568">
                  <c:v>1680.73270607</c:v>
                </c:pt>
                <c:pt idx="569">
                  <c:v>1680.45088315</c:v>
                </c:pt>
                <c:pt idx="570">
                  <c:v>1680.39280415</c:v>
                </c:pt>
                <c:pt idx="571">
                  <c:v>1675.41961217</c:v>
                </c:pt>
                <c:pt idx="572">
                  <c:v>1680.26469016</c:v>
                </c:pt>
                <c:pt idx="573">
                  <c:v>1674.77714515</c:v>
                </c:pt>
                <c:pt idx="574">
                  <c:v>1672.53135514</c:v>
                </c:pt>
                <c:pt idx="575">
                  <c:v>1680.14584398</c:v>
                </c:pt>
                <c:pt idx="576">
                  <c:v>1681.04774714</c:v>
                </c:pt>
                <c:pt idx="577">
                  <c:v>1672.76873612</c:v>
                </c:pt>
                <c:pt idx="578">
                  <c:v>1672.70436311</c:v>
                </c:pt>
                <c:pt idx="579">
                  <c:v>1672.70666099</c:v>
                </c:pt>
                <c:pt idx="580">
                  <c:v>1672.60033917</c:v>
                </c:pt>
                <c:pt idx="581">
                  <c:v>1672.58937621</c:v>
                </c:pt>
                <c:pt idx="582">
                  <c:v>1672.53547812</c:v>
                </c:pt>
                <c:pt idx="583">
                  <c:v>1672.47056198</c:v>
                </c:pt>
                <c:pt idx="584">
                  <c:v>1672.4673121</c:v>
                </c:pt>
                <c:pt idx="585">
                  <c:v>1672.40997005</c:v>
                </c:pt>
                <c:pt idx="586">
                  <c:v>1674.03766799</c:v>
                </c:pt>
                <c:pt idx="587">
                  <c:v>1674.04423499</c:v>
                </c:pt>
                <c:pt idx="588">
                  <c:v>1674.13170409</c:v>
                </c:pt>
                <c:pt idx="589">
                  <c:v>1674.27024317</c:v>
                </c:pt>
                <c:pt idx="590">
                  <c:v>1674.28089619</c:v>
                </c:pt>
                <c:pt idx="591">
                  <c:v>1680.09306598</c:v>
                </c:pt>
                <c:pt idx="592">
                  <c:v>1669.89187717</c:v>
                </c:pt>
                <c:pt idx="593">
                  <c:v>1669.88949609</c:v>
                </c:pt>
                <c:pt idx="594">
                  <c:v>1670.1582582</c:v>
                </c:pt>
                <c:pt idx="595">
                  <c:v>1670.01563716</c:v>
                </c:pt>
                <c:pt idx="596">
                  <c:v>1670.18895698</c:v>
                </c:pt>
                <c:pt idx="597">
                  <c:v>1670.04010105</c:v>
                </c:pt>
                <c:pt idx="598">
                  <c:v>1670.33271909</c:v>
                </c:pt>
                <c:pt idx="599">
                  <c:v>1670.30634809</c:v>
                </c:pt>
                <c:pt idx="600">
                  <c:v>1670.4703052</c:v>
                </c:pt>
                <c:pt idx="601">
                  <c:v>1670.44994521</c:v>
                </c:pt>
                <c:pt idx="602">
                  <c:v>1680.84491301</c:v>
                </c:pt>
                <c:pt idx="603">
                  <c:v>1680.55015206</c:v>
                </c:pt>
                <c:pt idx="604">
                  <c:v>1680.84455514</c:v>
                </c:pt>
                <c:pt idx="605">
                  <c:v>1680.43631601</c:v>
                </c:pt>
                <c:pt idx="606">
                  <c:v>1680.95768213</c:v>
                </c:pt>
                <c:pt idx="607">
                  <c:v>1639.85999799</c:v>
                </c:pt>
                <c:pt idx="608">
                  <c:v>1680.94677401</c:v>
                </c:pt>
                <c:pt idx="609">
                  <c:v>1680.90364599</c:v>
                </c:pt>
                <c:pt idx="610">
                  <c:v>1676.89450717</c:v>
                </c:pt>
                <c:pt idx="611">
                  <c:v>1675.66640115</c:v>
                </c:pt>
                <c:pt idx="612">
                  <c:v>1639.78689718</c:v>
                </c:pt>
                <c:pt idx="613">
                  <c:v>1645.38188219</c:v>
                </c:pt>
                <c:pt idx="614">
                  <c:v>1675.29108</c:v>
                </c:pt>
                <c:pt idx="615">
                  <c:v>1672.01076317</c:v>
                </c:pt>
                <c:pt idx="616">
                  <c:v>1669.16938615</c:v>
                </c:pt>
                <c:pt idx="617">
                  <c:v>1669.16726208</c:v>
                </c:pt>
                <c:pt idx="618">
                  <c:v>1671.91973615</c:v>
                </c:pt>
                <c:pt idx="619">
                  <c:v>1668.91793919</c:v>
                </c:pt>
                <c:pt idx="620">
                  <c:v>1668.84714913</c:v>
                </c:pt>
                <c:pt idx="621">
                  <c:v>1668.84086299</c:v>
                </c:pt>
                <c:pt idx="622">
                  <c:v>1677.28345203</c:v>
                </c:pt>
                <c:pt idx="623">
                  <c:v>1669.03780103</c:v>
                </c:pt>
                <c:pt idx="624">
                  <c:v>1669.03713012</c:v>
                </c:pt>
                <c:pt idx="625">
                  <c:v>1668.920825</c:v>
                </c:pt>
                <c:pt idx="626">
                  <c:v>1671.74461317</c:v>
                </c:pt>
                <c:pt idx="627">
                  <c:v>1672.28098702</c:v>
                </c:pt>
                <c:pt idx="628">
                  <c:v>1672.2251091</c:v>
                </c:pt>
                <c:pt idx="629">
                  <c:v>1672.15065718</c:v>
                </c:pt>
                <c:pt idx="630">
                  <c:v>1672.07311201</c:v>
                </c:pt>
                <c:pt idx="631">
                  <c:v>1663.58326101</c:v>
                </c:pt>
                <c:pt idx="632">
                  <c:v>1664.68274212</c:v>
                </c:pt>
                <c:pt idx="633">
                  <c:v>1663.56318021</c:v>
                </c:pt>
                <c:pt idx="634">
                  <c:v>1663.5236702</c:v>
                </c:pt>
                <c:pt idx="635">
                  <c:v>1676.74832821</c:v>
                </c:pt>
                <c:pt idx="636">
                  <c:v>1663.49277806</c:v>
                </c:pt>
                <c:pt idx="637">
                  <c:v>1663.45346403</c:v>
                </c:pt>
                <c:pt idx="638">
                  <c:v>1664.82764006</c:v>
                </c:pt>
                <c:pt idx="639">
                  <c:v>1680.73431206</c:v>
                </c:pt>
                <c:pt idx="640">
                  <c:v>1680.78575015</c:v>
                </c:pt>
                <c:pt idx="641">
                  <c:v>1680.38209319</c:v>
                </c:pt>
                <c:pt idx="642">
                  <c:v>1680.3303771</c:v>
                </c:pt>
                <c:pt idx="643">
                  <c:v>1680.7910161</c:v>
                </c:pt>
                <c:pt idx="644">
                  <c:v>1662.77398109</c:v>
                </c:pt>
                <c:pt idx="645">
                  <c:v>1680.21051502</c:v>
                </c:pt>
                <c:pt idx="646">
                  <c:v>1680.15147209</c:v>
                </c:pt>
                <c:pt idx="647">
                  <c:v>1679.00579214</c:v>
                </c:pt>
                <c:pt idx="648">
                  <c:v>1681.33966517</c:v>
                </c:pt>
                <c:pt idx="649">
                  <c:v>1680.33144999</c:v>
                </c:pt>
                <c:pt idx="650">
                  <c:v>1680.6098392</c:v>
                </c:pt>
                <c:pt idx="651">
                  <c:v>1680.65347505</c:v>
                </c:pt>
                <c:pt idx="652">
                  <c:v>1664.37466216</c:v>
                </c:pt>
                <c:pt idx="653">
                  <c:v>2543.32617021</c:v>
                </c:pt>
                <c:pt idx="654">
                  <c:v>2543.18234205</c:v>
                </c:pt>
                <c:pt idx="655">
                  <c:v>2543.17385411</c:v>
                </c:pt>
                <c:pt idx="656">
                  <c:v>2543.39876914</c:v>
                </c:pt>
                <c:pt idx="657">
                  <c:v>2543.4692812</c:v>
                </c:pt>
                <c:pt idx="658">
                  <c:v>1681.3066361</c:v>
                </c:pt>
                <c:pt idx="659">
                  <c:v>1671.84390211</c:v>
                </c:pt>
                <c:pt idx="660">
                  <c:v>1681.01719403</c:v>
                </c:pt>
                <c:pt idx="661">
                  <c:v>1680.99700499</c:v>
                </c:pt>
                <c:pt idx="662">
                  <c:v>1674.56687617</c:v>
                </c:pt>
                <c:pt idx="663">
                  <c:v>1673.32623005</c:v>
                </c:pt>
                <c:pt idx="664">
                  <c:v>1673.32599711</c:v>
                </c:pt>
                <c:pt idx="665">
                  <c:v>1673.8150332</c:v>
                </c:pt>
                <c:pt idx="666">
                  <c:v>1674.94439816</c:v>
                </c:pt>
                <c:pt idx="667">
                  <c:v>1676.54922414</c:v>
                </c:pt>
                <c:pt idx="668">
                  <c:v>1675.54238415</c:v>
                </c:pt>
                <c:pt idx="669">
                  <c:v>1677.2579782</c:v>
                </c:pt>
                <c:pt idx="670">
                  <c:v>1648.5025332</c:v>
                </c:pt>
                <c:pt idx="671">
                  <c:v>1680.89593601</c:v>
                </c:pt>
                <c:pt idx="672">
                  <c:v>1677.85065913</c:v>
                </c:pt>
                <c:pt idx="673">
                  <c:v>1678.74788404</c:v>
                </c:pt>
                <c:pt idx="674">
                  <c:v>1670.69460011</c:v>
                </c:pt>
                <c:pt idx="675">
                  <c:v>1675.34869409</c:v>
                </c:pt>
                <c:pt idx="676">
                  <c:v>1675.50953317</c:v>
                </c:pt>
                <c:pt idx="677">
                  <c:v>1670.825212</c:v>
                </c:pt>
                <c:pt idx="678">
                  <c:v>1672.34154606</c:v>
                </c:pt>
                <c:pt idx="679">
                  <c:v>1640.55535412</c:v>
                </c:pt>
                <c:pt idx="680">
                  <c:v>1679.17924118</c:v>
                </c:pt>
                <c:pt idx="681">
                  <c:v>1678.33797503</c:v>
                </c:pt>
                <c:pt idx="682">
                  <c:v>1672.15098906</c:v>
                </c:pt>
                <c:pt idx="683">
                  <c:v>1672.22288799</c:v>
                </c:pt>
                <c:pt idx="684">
                  <c:v>1672.28164721</c:v>
                </c:pt>
                <c:pt idx="685">
                  <c:v>1672.33878303</c:v>
                </c:pt>
                <c:pt idx="686">
                  <c:v>1671.74619508</c:v>
                </c:pt>
                <c:pt idx="687">
                  <c:v>1671.85356212</c:v>
                </c:pt>
                <c:pt idx="688">
                  <c:v>1671.94905806</c:v>
                </c:pt>
                <c:pt idx="689">
                  <c:v>1672.07069302</c:v>
                </c:pt>
                <c:pt idx="690">
                  <c:v>1680.55316401</c:v>
                </c:pt>
                <c:pt idx="691">
                  <c:v>1647.99183321</c:v>
                </c:pt>
                <c:pt idx="692">
                  <c:v>1647.44902301</c:v>
                </c:pt>
                <c:pt idx="693">
                  <c:v>1679.349226</c:v>
                </c:pt>
                <c:pt idx="694">
                  <c:v>1681.24959707</c:v>
                </c:pt>
                <c:pt idx="695">
                  <c:v>1680.26506615</c:v>
                </c:pt>
                <c:pt idx="696">
                  <c:v>1670.57712698</c:v>
                </c:pt>
                <c:pt idx="697">
                  <c:v>1670.58320713</c:v>
                </c:pt>
                <c:pt idx="698">
                  <c:v>1679.3888762</c:v>
                </c:pt>
                <c:pt idx="699">
                  <c:v>1674.67156911</c:v>
                </c:pt>
                <c:pt idx="700">
                  <c:v>1674.5875392</c:v>
                </c:pt>
                <c:pt idx="701">
                  <c:v>1677.58909202</c:v>
                </c:pt>
                <c:pt idx="702">
                  <c:v>1673.88861012</c:v>
                </c:pt>
                <c:pt idx="703">
                  <c:v>1673.95469213</c:v>
                </c:pt>
                <c:pt idx="704">
                  <c:v>1669.78306508</c:v>
                </c:pt>
                <c:pt idx="705">
                  <c:v>1669.79121208</c:v>
                </c:pt>
                <c:pt idx="706">
                  <c:v>1669.3157711</c:v>
                </c:pt>
                <c:pt idx="707">
                  <c:v>1669.31560707</c:v>
                </c:pt>
                <c:pt idx="708">
                  <c:v>1669.46423602</c:v>
                </c:pt>
                <c:pt idx="709">
                  <c:v>1669.46352506</c:v>
                </c:pt>
                <c:pt idx="710">
                  <c:v>1669.57569909</c:v>
                </c:pt>
                <c:pt idx="711">
                  <c:v>1669.5764811</c:v>
                </c:pt>
                <c:pt idx="712">
                  <c:v>1669.69588518</c:v>
                </c:pt>
                <c:pt idx="713">
                  <c:v>1669.6989882</c:v>
                </c:pt>
                <c:pt idx="714">
                  <c:v>1676.68450403</c:v>
                </c:pt>
                <c:pt idx="715">
                  <c:v>1676.40090299</c:v>
                </c:pt>
                <c:pt idx="716">
                  <c:v>1676.48467112</c:v>
                </c:pt>
                <c:pt idx="717">
                  <c:v>1671.08112502</c:v>
                </c:pt>
                <c:pt idx="718">
                  <c:v>1675.96482205</c:v>
                </c:pt>
                <c:pt idx="719">
                  <c:v>1675.33205104</c:v>
                </c:pt>
                <c:pt idx="720">
                  <c:v>1675.69461417</c:v>
                </c:pt>
                <c:pt idx="721">
                  <c:v>1676.47850418</c:v>
                </c:pt>
                <c:pt idx="722">
                  <c:v>1676.54839921</c:v>
                </c:pt>
                <c:pt idx="723">
                  <c:v>1675.86585903</c:v>
                </c:pt>
                <c:pt idx="724">
                  <c:v>1675.929286</c:v>
                </c:pt>
                <c:pt idx="725">
                  <c:v>1675.990134</c:v>
                </c:pt>
                <c:pt idx="726">
                  <c:v>1676.02446008</c:v>
                </c:pt>
                <c:pt idx="727">
                  <c:v>1675.72989321</c:v>
                </c:pt>
                <c:pt idx="728">
                  <c:v>1675.76473498</c:v>
                </c:pt>
                <c:pt idx="729">
                  <c:v>1675.79644108</c:v>
                </c:pt>
                <c:pt idx="730">
                  <c:v>1675.83327818</c:v>
                </c:pt>
                <c:pt idx="731">
                  <c:v>1676.11859703</c:v>
                </c:pt>
                <c:pt idx="732">
                  <c:v>1676.17957211</c:v>
                </c:pt>
                <c:pt idx="733">
                  <c:v>1673.668468</c:v>
                </c:pt>
                <c:pt idx="734">
                  <c:v>1673.60215306</c:v>
                </c:pt>
                <c:pt idx="735">
                  <c:v>1673.59912705</c:v>
                </c:pt>
                <c:pt idx="736">
                  <c:v>1673.50945115</c:v>
                </c:pt>
                <c:pt idx="737">
                  <c:v>1673.50031614</c:v>
                </c:pt>
                <c:pt idx="738">
                  <c:v>1673.44706106</c:v>
                </c:pt>
                <c:pt idx="739">
                  <c:v>1673.39190316</c:v>
                </c:pt>
                <c:pt idx="740">
                  <c:v>1673.38894415</c:v>
                </c:pt>
                <c:pt idx="741">
                  <c:v>1673.74302101</c:v>
                </c:pt>
                <c:pt idx="742">
                  <c:v>1673.67162919</c:v>
                </c:pt>
                <c:pt idx="743">
                  <c:v>1681.21988416</c:v>
                </c:pt>
                <c:pt idx="744">
                  <c:v>1677.1086421</c:v>
                </c:pt>
                <c:pt idx="745">
                  <c:v>1681.13277817</c:v>
                </c:pt>
                <c:pt idx="746">
                  <c:v>1674.68316412</c:v>
                </c:pt>
                <c:pt idx="747">
                  <c:v>1681.16022611</c:v>
                </c:pt>
                <c:pt idx="748">
                  <c:v>1681.18855309</c:v>
                </c:pt>
                <c:pt idx="749">
                  <c:v>1681.07273602</c:v>
                </c:pt>
                <c:pt idx="750">
                  <c:v>1681.09928298</c:v>
                </c:pt>
                <c:pt idx="751">
                  <c:v>1672.40907001</c:v>
                </c:pt>
                <c:pt idx="752">
                  <c:v>1676.30945802</c:v>
                </c:pt>
                <c:pt idx="753">
                  <c:v>1676.61257815</c:v>
                </c:pt>
                <c:pt idx="754">
                  <c:v>1676.60923505</c:v>
                </c:pt>
                <c:pt idx="755">
                  <c:v>1673.74229717</c:v>
                </c:pt>
                <c:pt idx="756">
                  <c:v>1673.8147831</c:v>
                </c:pt>
                <c:pt idx="757">
                  <c:v>1679.4234972</c:v>
                </c:pt>
                <c:pt idx="758">
                  <c:v>1680.20689201</c:v>
                </c:pt>
                <c:pt idx="759">
                  <c:v>1678.94268298</c:v>
                </c:pt>
                <c:pt idx="760">
                  <c:v>1677.51000905</c:v>
                </c:pt>
                <c:pt idx="761">
                  <c:v>1673.88634706</c:v>
                </c:pt>
                <c:pt idx="762">
                  <c:v>1679.19932699</c:v>
                </c:pt>
                <c:pt idx="763">
                  <c:v>1673.25739408</c:v>
                </c:pt>
                <c:pt idx="764">
                  <c:v>1676.05929399</c:v>
                </c:pt>
                <c:pt idx="765">
                  <c:v>1670.95610619</c:v>
                </c:pt>
                <c:pt idx="766">
                  <c:v>1677.21418309</c:v>
                </c:pt>
                <c:pt idx="767">
                  <c:v>1671.13982105</c:v>
                </c:pt>
                <c:pt idx="768">
                  <c:v>1670.99439812</c:v>
                </c:pt>
                <c:pt idx="769">
                  <c:v>1677.10827303</c:v>
                </c:pt>
                <c:pt idx="770">
                  <c:v>1680.08814216</c:v>
                </c:pt>
                <c:pt idx="771">
                  <c:v>1671.60667706</c:v>
                </c:pt>
                <c:pt idx="772">
                  <c:v>1671.59988809</c:v>
                </c:pt>
                <c:pt idx="773">
                  <c:v>1671.67837906</c:v>
                </c:pt>
                <c:pt idx="774">
                  <c:v>1671.679914</c:v>
                </c:pt>
                <c:pt idx="775">
                  <c:v>1679.97357798</c:v>
                </c:pt>
                <c:pt idx="776">
                  <c:v>1679.33328509</c:v>
                </c:pt>
                <c:pt idx="777">
                  <c:v>1679.48004103</c:v>
                </c:pt>
                <c:pt idx="778">
                  <c:v>1679.98012018</c:v>
                </c:pt>
                <c:pt idx="779">
                  <c:v>1679.92583513</c:v>
                </c:pt>
                <c:pt idx="780">
                  <c:v>1679.86179519</c:v>
                </c:pt>
                <c:pt idx="781">
                  <c:v>1679.81663799</c:v>
                </c:pt>
                <c:pt idx="782">
                  <c:v>1679.91560507</c:v>
                </c:pt>
                <c:pt idx="783">
                  <c:v>1679.87004304</c:v>
                </c:pt>
                <c:pt idx="784">
                  <c:v>1679.58153915</c:v>
                </c:pt>
                <c:pt idx="785">
                  <c:v>1679.506073</c:v>
                </c:pt>
                <c:pt idx="786">
                  <c:v>1679.80935907</c:v>
                </c:pt>
                <c:pt idx="787">
                  <c:v>1679.74551415</c:v>
                </c:pt>
                <c:pt idx="788">
                  <c:v>1675.63008213</c:v>
                </c:pt>
                <c:pt idx="789">
                  <c:v>1675.57309818</c:v>
                </c:pt>
                <c:pt idx="790">
                  <c:v>1675.60106015</c:v>
                </c:pt>
                <c:pt idx="791">
                  <c:v>1679.44933701</c:v>
                </c:pt>
                <c:pt idx="792">
                  <c:v>1671.26835012</c:v>
                </c:pt>
                <c:pt idx="793">
                  <c:v>1671.22308898</c:v>
                </c:pt>
                <c:pt idx="794">
                  <c:v>1671.34658098</c:v>
                </c:pt>
                <c:pt idx="795">
                  <c:v>1671.34406614</c:v>
                </c:pt>
                <c:pt idx="796">
                  <c:v>1635.83079314</c:v>
                </c:pt>
                <c:pt idx="797">
                  <c:v>1662.84835005</c:v>
                </c:pt>
                <c:pt idx="798">
                  <c:v>1674.77677512</c:v>
                </c:pt>
                <c:pt idx="799">
                  <c:v>1675.0962491</c:v>
                </c:pt>
                <c:pt idx="800">
                  <c:v>1639.08987403</c:v>
                </c:pt>
                <c:pt idx="801">
                  <c:v>1671.49774504</c:v>
                </c:pt>
                <c:pt idx="802">
                  <c:v>1680.03811502</c:v>
                </c:pt>
                <c:pt idx="803">
                  <c:v>1680.03975916</c:v>
                </c:pt>
                <c:pt idx="804">
                  <c:v>1663.71123219</c:v>
                </c:pt>
                <c:pt idx="805">
                  <c:v>1677.19491315</c:v>
                </c:pt>
                <c:pt idx="806">
                  <c:v>1677.0413661</c:v>
                </c:pt>
                <c:pt idx="807">
                  <c:v>1677.03866315</c:v>
                </c:pt>
                <c:pt idx="808">
                  <c:v>1676.86926007</c:v>
                </c:pt>
                <c:pt idx="809">
                  <c:v>1647.7486372</c:v>
                </c:pt>
                <c:pt idx="810">
                  <c:v>1639.394382</c:v>
                </c:pt>
                <c:pt idx="811">
                  <c:v>1662.91198206</c:v>
                </c:pt>
                <c:pt idx="812">
                  <c:v>1662.74370503</c:v>
                </c:pt>
                <c:pt idx="813">
                  <c:v>1645.25708318</c:v>
                </c:pt>
                <c:pt idx="814">
                  <c:v>1645.00224304</c:v>
                </c:pt>
                <c:pt idx="815">
                  <c:v>1651.82658219</c:v>
                </c:pt>
                <c:pt idx="816">
                  <c:v>1651.95173407</c:v>
                </c:pt>
                <c:pt idx="817">
                  <c:v>1668.44424415</c:v>
                </c:pt>
                <c:pt idx="818">
                  <c:v>1668.2532692</c:v>
                </c:pt>
                <c:pt idx="819">
                  <c:v>1648.63842607</c:v>
                </c:pt>
                <c:pt idx="820">
                  <c:v>1668.25375915</c:v>
                </c:pt>
                <c:pt idx="821">
                  <c:v>1668.04915309</c:v>
                </c:pt>
                <c:pt idx="822">
                  <c:v>1668.04213309</c:v>
                </c:pt>
                <c:pt idx="823">
                  <c:v>1667.81069899</c:v>
                </c:pt>
                <c:pt idx="824">
                  <c:v>1677.37721801</c:v>
                </c:pt>
                <c:pt idx="825">
                  <c:v>1651.16726208</c:v>
                </c:pt>
                <c:pt idx="826">
                  <c:v>1643.39369512</c:v>
                </c:pt>
                <c:pt idx="827">
                  <c:v>1648.5044992</c:v>
                </c:pt>
                <c:pt idx="828">
                  <c:v>1673.95831299</c:v>
                </c:pt>
                <c:pt idx="829">
                  <c:v>1637.74923611</c:v>
                </c:pt>
                <c:pt idx="830">
                  <c:v>1637.92351103</c:v>
                </c:pt>
                <c:pt idx="831">
                  <c:v>1638.21502614</c:v>
                </c:pt>
                <c:pt idx="832">
                  <c:v>1638.59294319</c:v>
                </c:pt>
                <c:pt idx="833">
                  <c:v>1638.68094015</c:v>
                </c:pt>
                <c:pt idx="834">
                  <c:v>1653.10085607</c:v>
                </c:pt>
                <c:pt idx="835">
                  <c:v>1653.15357208</c:v>
                </c:pt>
                <c:pt idx="836">
                  <c:v>1647.58367705</c:v>
                </c:pt>
                <c:pt idx="837">
                  <c:v>1638.93879199</c:v>
                </c:pt>
                <c:pt idx="838">
                  <c:v>1647.49467421</c:v>
                </c:pt>
                <c:pt idx="839">
                  <c:v>1677.44301414</c:v>
                </c:pt>
                <c:pt idx="840">
                  <c:v>1677.41627717</c:v>
                </c:pt>
                <c:pt idx="841">
                  <c:v>1656.0579412</c:v>
                </c:pt>
                <c:pt idx="842">
                  <c:v>1664.5520432</c:v>
                </c:pt>
                <c:pt idx="843">
                  <c:v>1646.80173612</c:v>
                </c:pt>
                <c:pt idx="844">
                  <c:v>1646.68410707</c:v>
                </c:pt>
                <c:pt idx="845">
                  <c:v>1646.93919706</c:v>
                </c:pt>
                <c:pt idx="846">
                  <c:v>1641.2285552</c:v>
                </c:pt>
                <c:pt idx="847">
                  <c:v>1665.78978205</c:v>
                </c:pt>
                <c:pt idx="848">
                  <c:v>1665.91978312</c:v>
                </c:pt>
                <c:pt idx="849">
                  <c:v>1666.040308</c:v>
                </c:pt>
                <c:pt idx="850">
                  <c:v>1666.096416</c:v>
                </c:pt>
                <c:pt idx="851">
                  <c:v>1666.36673999</c:v>
                </c:pt>
                <c:pt idx="852">
                  <c:v>1666.43607402</c:v>
                </c:pt>
                <c:pt idx="853">
                  <c:v>1663.79328012</c:v>
                </c:pt>
                <c:pt idx="854">
                  <c:v>1666.50587606</c:v>
                </c:pt>
                <c:pt idx="855">
                  <c:v>1673.18234706</c:v>
                </c:pt>
                <c:pt idx="856">
                  <c:v>1652.80610514</c:v>
                </c:pt>
                <c:pt idx="857">
                  <c:v>1643.80780101</c:v>
                </c:pt>
                <c:pt idx="858">
                  <c:v>1677.62340808</c:v>
                </c:pt>
                <c:pt idx="859">
                  <c:v>1663.8474462</c:v>
                </c:pt>
                <c:pt idx="860">
                  <c:v>1676.68610311</c:v>
                </c:pt>
                <c:pt idx="861">
                  <c:v>1679.23360014</c:v>
                </c:pt>
                <c:pt idx="862">
                  <c:v>1677.34176898</c:v>
                </c:pt>
                <c:pt idx="863">
                  <c:v>1640.654428009999</c:v>
                </c:pt>
                <c:pt idx="864">
                  <c:v>1656.01476717</c:v>
                </c:pt>
                <c:pt idx="865">
                  <c:v>1687.04735518</c:v>
                </c:pt>
                <c:pt idx="866">
                  <c:v>1686.99010205</c:v>
                </c:pt>
                <c:pt idx="867">
                  <c:v>1687.0604012</c:v>
                </c:pt>
                <c:pt idx="868">
                  <c:v>1686.95872116</c:v>
                </c:pt>
                <c:pt idx="869">
                  <c:v>1682.32159519</c:v>
                </c:pt>
                <c:pt idx="870">
                  <c:v>1687.76297402</c:v>
                </c:pt>
                <c:pt idx="871">
                  <c:v>1687.45055008</c:v>
                </c:pt>
                <c:pt idx="872">
                  <c:v>1683.07107806</c:v>
                </c:pt>
                <c:pt idx="873">
                  <c:v>1687.74358821</c:v>
                </c:pt>
                <c:pt idx="874">
                  <c:v>1685.57628703</c:v>
                </c:pt>
                <c:pt idx="875">
                  <c:v>1687.64139199</c:v>
                </c:pt>
                <c:pt idx="876">
                  <c:v>1687.583215</c:v>
                </c:pt>
                <c:pt idx="877">
                  <c:v>1682.08634114</c:v>
                </c:pt>
                <c:pt idx="878">
                  <c:v>1682.0791831</c:v>
                </c:pt>
                <c:pt idx="879">
                  <c:v>1682.13609815</c:v>
                </c:pt>
                <c:pt idx="880">
                  <c:v>1682.132375</c:v>
                </c:pt>
                <c:pt idx="881">
                  <c:v>1682.79203105</c:v>
                </c:pt>
                <c:pt idx="882">
                  <c:v>1682.32988811</c:v>
                </c:pt>
                <c:pt idx="883">
                  <c:v>1682.2666471</c:v>
                </c:pt>
                <c:pt idx="884">
                  <c:v>1685.35047007</c:v>
                </c:pt>
                <c:pt idx="885">
                  <c:v>1685.27503419</c:v>
                </c:pt>
                <c:pt idx="886">
                  <c:v>1685.37587214</c:v>
                </c:pt>
                <c:pt idx="887">
                  <c:v>1685.18832111</c:v>
                </c:pt>
                <c:pt idx="888">
                  <c:v>1682.61433101</c:v>
                </c:pt>
                <c:pt idx="889">
                  <c:v>1688.28502297</c:v>
                </c:pt>
                <c:pt idx="890">
                  <c:v>1688.34325409</c:v>
                </c:pt>
                <c:pt idx="891">
                  <c:v>1688.25835419</c:v>
                </c:pt>
                <c:pt idx="892">
                  <c:v>1688.1326251</c:v>
                </c:pt>
                <c:pt idx="893">
                  <c:v>1688.2150991</c:v>
                </c:pt>
                <c:pt idx="894">
                  <c:v>1685.93277597</c:v>
                </c:pt>
                <c:pt idx="895">
                  <c:v>1686.02653313</c:v>
                </c:pt>
                <c:pt idx="896">
                  <c:v>1686.43652606</c:v>
                </c:pt>
                <c:pt idx="897">
                  <c:v>1686.58356309</c:v>
                </c:pt>
                <c:pt idx="898">
                  <c:v>1686.80771899</c:v>
                </c:pt>
                <c:pt idx="899">
                  <c:v>1682.45401311</c:v>
                </c:pt>
                <c:pt idx="900">
                  <c:v>1682.02780414</c:v>
                </c:pt>
                <c:pt idx="901">
                  <c:v>1682.02413321</c:v>
                </c:pt>
                <c:pt idx="902">
                  <c:v>1681.83867121</c:v>
                </c:pt>
                <c:pt idx="903">
                  <c:v>1681.97388911</c:v>
                </c:pt>
                <c:pt idx="904">
                  <c:v>1681.90710306</c:v>
                </c:pt>
                <c:pt idx="905">
                  <c:v>1681.64664507</c:v>
                </c:pt>
                <c:pt idx="906">
                  <c:v>1681.73203111</c:v>
                </c:pt>
                <c:pt idx="907">
                  <c:v>1681.59398103</c:v>
                </c:pt>
                <c:pt idx="908">
                  <c:v>1681.90982318</c:v>
                </c:pt>
                <c:pt idx="909">
                  <c:v>1681.97328115</c:v>
                </c:pt>
                <c:pt idx="910">
                  <c:v>1681.78523707</c:v>
                </c:pt>
                <c:pt idx="911">
                  <c:v>1681.84917712</c:v>
                </c:pt>
                <c:pt idx="912">
                  <c:v>1683.039222</c:v>
                </c:pt>
                <c:pt idx="913">
                  <c:v>1687.22665501</c:v>
                </c:pt>
                <c:pt idx="914">
                  <c:v>1685.543118</c:v>
                </c:pt>
                <c:pt idx="915">
                  <c:v>1687.1128881</c:v>
                </c:pt>
                <c:pt idx="916">
                  <c:v>1687.42684913</c:v>
                </c:pt>
                <c:pt idx="917">
                  <c:v>1682.87176514</c:v>
                </c:pt>
                <c:pt idx="918">
                  <c:v>1682.76286316</c:v>
                </c:pt>
                <c:pt idx="919">
                  <c:v>1687.55799103</c:v>
                </c:pt>
                <c:pt idx="920">
                  <c:v>1682.81326914</c:v>
                </c:pt>
                <c:pt idx="921">
                  <c:v>1685.51383018</c:v>
                </c:pt>
                <c:pt idx="922">
                  <c:v>1682.58297205</c:v>
                </c:pt>
                <c:pt idx="923">
                  <c:v>1682.56093812</c:v>
                </c:pt>
                <c:pt idx="924">
                  <c:v>1687.00819016</c:v>
                </c:pt>
                <c:pt idx="925">
                  <c:v>1687.28859019</c:v>
                </c:pt>
                <c:pt idx="926">
                  <c:v>1681.67386413</c:v>
                </c:pt>
                <c:pt idx="927">
                  <c:v>1682.98268414</c:v>
                </c:pt>
                <c:pt idx="928">
                  <c:v>1683.56496906</c:v>
                </c:pt>
                <c:pt idx="929">
                  <c:v>1686.41253519</c:v>
                </c:pt>
                <c:pt idx="930">
                  <c:v>1686.49204898</c:v>
                </c:pt>
                <c:pt idx="931">
                  <c:v>1686.28546715</c:v>
                </c:pt>
                <c:pt idx="932">
                  <c:v>1686.46604204</c:v>
                </c:pt>
                <c:pt idx="933">
                  <c:v>1686.19436598</c:v>
                </c:pt>
                <c:pt idx="934">
                  <c:v>1685.08640003</c:v>
                </c:pt>
                <c:pt idx="935">
                  <c:v>1685.13234115</c:v>
                </c:pt>
                <c:pt idx="936">
                  <c:v>1684.67319417</c:v>
                </c:pt>
                <c:pt idx="937">
                  <c:v>1684.71607208</c:v>
                </c:pt>
                <c:pt idx="938">
                  <c:v>1684.75296712</c:v>
                </c:pt>
                <c:pt idx="939">
                  <c:v>1684.78147316</c:v>
                </c:pt>
                <c:pt idx="940">
                  <c:v>1684.81361914</c:v>
                </c:pt>
                <c:pt idx="941">
                  <c:v>1684.93654108</c:v>
                </c:pt>
                <c:pt idx="942">
                  <c:v>1684.97352505</c:v>
                </c:pt>
                <c:pt idx="943">
                  <c:v>1685.01834202</c:v>
                </c:pt>
                <c:pt idx="944">
                  <c:v>1686.13721609</c:v>
                </c:pt>
                <c:pt idx="945">
                  <c:v>1686.11290312</c:v>
                </c:pt>
                <c:pt idx="946">
                  <c:v>1686.1741972</c:v>
                </c:pt>
                <c:pt idx="947">
                  <c:v>1686.06942606</c:v>
                </c:pt>
                <c:pt idx="948">
                  <c:v>1683.26913619</c:v>
                </c:pt>
                <c:pt idx="949">
                  <c:v>1687.22687101</c:v>
                </c:pt>
                <c:pt idx="950">
                  <c:v>1686.25248003</c:v>
                </c:pt>
                <c:pt idx="951">
                  <c:v>1686.22185612</c:v>
                </c:pt>
                <c:pt idx="952">
                  <c:v>1685.82580209</c:v>
                </c:pt>
                <c:pt idx="953">
                  <c:v>1685.77120805</c:v>
                </c:pt>
                <c:pt idx="954">
                  <c:v>1683.15697503</c:v>
                </c:pt>
                <c:pt idx="955">
                  <c:v>1685.86257219</c:v>
                </c:pt>
                <c:pt idx="956">
                  <c:v>1686.75646305</c:v>
                </c:pt>
                <c:pt idx="957">
                  <c:v>1687.71000504</c:v>
                </c:pt>
                <c:pt idx="958">
                  <c:v>1687.99078298</c:v>
                </c:pt>
                <c:pt idx="959">
                  <c:v>1681.38916612</c:v>
                </c:pt>
                <c:pt idx="960">
                  <c:v>1681.4158771</c:v>
                </c:pt>
                <c:pt idx="961">
                  <c:v>1681.35726619</c:v>
                </c:pt>
                <c:pt idx="962">
                  <c:v>1681.50516915</c:v>
                </c:pt>
                <c:pt idx="963">
                  <c:v>1681.5310452</c:v>
                </c:pt>
                <c:pt idx="964">
                  <c:v>1681.44986415</c:v>
                </c:pt>
                <c:pt idx="965">
                  <c:v>1681.56894612</c:v>
                </c:pt>
                <c:pt idx="966">
                  <c:v>1681.62397408</c:v>
                </c:pt>
                <c:pt idx="967">
                  <c:v>1681.69897103</c:v>
                </c:pt>
                <c:pt idx="968">
                  <c:v>1687.69530201</c:v>
                </c:pt>
                <c:pt idx="969">
                  <c:v>1688.840734</c:v>
                </c:pt>
                <c:pt idx="970">
                  <c:v>1688.379632</c:v>
                </c:pt>
                <c:pt idx="971">
                  <c:v>1687.52522206</c:v>
                </c:pt>
                <c:pt idx="972">
                  <c:v>1687.48614407</c:v>
                </c:pt>
                <c:pt idx="973">
                  <c:v>1687.39686298</c:v>
                </c:pt>
                <c:pt idx="974">
                  <c:v>1687.37377119</c:v>
                </c:pt>
                <c:pt idx="975">
                  <c:v>1683.09772921</c:v>
                </c:pt>
                <c:pt idx="976">
                  <c:v>1683.25083709</c:v>
                </c:pt>
                <c:pt idx="977">
                  <c:v>1683.78693008</c:v>
                </c:pt>
                <c:pt idx="978">
                  <c:v>1683.7066772</c:v>
                </c:pt>
                <c:pt idx="979">
                  <c:v>1682.4795661</c:v>
                </c:pt>
                <c:pt idx="980">
                  <c:v>1681.47282505</c:v>
                </c:pt>
                <c:pt idx="981">
                  <c:v>1681.75089216</c:v>
                </c:pt>
                <c:pt idx="982">
                  <c:v>1682.8944881</c:v>
                </c:pt>
                <c:pt idx="983">
                  <c:v>1683.21420717</c:v>
                </c:pt>
                <c:pt idx="984">
                  <c:v>1682.70748901</c:v>
                </c:pt>
                <c:pt idx="985">
                  <c:v>1682.51055598</c:v>
                </c:pt>
                <c:pt idx="986">
                  <c:v>1683.59267211</c:v>
                </c:pt>
                <c:pt idx="987">
                  <c:v>1682.5288291</c:v>
                </c:pt>
                <c:pt idx="988">
                  <c:v>1682.42813802</c:v>
                </c:pt>
                <c:pt idx="989">
                  <c:v>1682.38886905</c:v>
                </c:pt>
                <c:pt idx="990">
                  <c:v>1686.66672897</c:v>
                </c:pt>
                <c:pt idx="991">
                  <c:v>1682.84439015</c:v>
                </c:pt>
                <c:pt idx="992">
                  <c:v>1686.52588201</c:v>
                </c:pt>
                <c:pt idx="993">
                  <c:v>1686.55119109</c:v>
                </c:pt>
                <c:pt idx="994">
                  <c:v>1686.60554814</c:v>
                </c:pt>
                <c:pt idx="995">
                  <c:v>1682.67779517</c:v>
                </c:pt>
                <c:pt idx="996">
                  <c:v>1682.63966417</c:v>
                </c:pt>
                <c:pt idx="997">
                  <c:v>1686.64660501</c:v>
                </c:pt>
                <c:pt idx="998">
                  <c:v>1686.70204401</c:v>
                </c:pt>
                <c:pt idx="999">
                  <c:v>1684.63269401</c:v>
                </c:pt>
                <c:pt idx="1000">
                  <c:v>1684.58754015</c:v>
                </c:pt>
                <c:pt idx="1001">
                  <c:v>1684.46733308</c:v>
                </c:pt>
                <c:pt idx="1002">
                  <c:v>1684.4465971</c:v>
                </c:pt>
                <c:pt idx="1003">
                  <c:v>1684.53816605</c:v>
                </c:pt>
                <c:pt idx="1004">
                  <c:v>1684.28273606</c:v>
                </c:pt>
                <c:pt idx="1005">
                  <c:v>1684.27414417</c:v>
                </c:pt>
                <c:pt idx="1006">
                  <c:v>1684.38452506</c:v>
                </c:pt>
                <c:pt idx="1007">
                  <c:v>1684.35569</c:v>
                </c:pt>
                <c:pt idx="1008">
                  <c:v>1683.49155903</c:v>
                </c:pt>
                <c:pt idx="1009">
                  <c:v>1683.31442308</c:v>
                </c:pt>
                <c:pt idx="1010">
                  <c:v>1683.12614799</c:v>
                </c:pt>
                <c:pt idx="1011">
                  <c:v>1683.66844416</c:v>
                </c:pt>
                <c:pt idx="1012">
                  <c:v>1683.39380598</c:v>
                </c:pt>
                <c:pt idx="1013">
                  <c:v>1687.11746716</c:v>
                </c:pt>
                <c:pt idx="1014">
                  <c:v>1688.601614</c:v>
                </c:pt>
                <c:pt idx="1015">
                  <c:v>1688.61493015</c:v>
                </c:pt>
                <c:pt idx="1016">
                  <c:v>1688.52913713</c:v>
                </c:pt>
                <c:pt idx="1017">
                  <c:v>1688.55115104</c:v>
                </c:pt>
                <c:pt idx="1018">
                  <c:v>1688.42338204</c:v>
                </c:pt>
                <c:pt idx="1019">
                  <c:v>1686.89049721</c:v>
                </c:pt>
                <c:pt idx="1020">
                  <c:v>1684.89574718</c:v>
                </c:pt>
                <c:pt idx="1021">
                  <c:v>1686.3141892</c:v>
                </c:pt>
                <c:pt idx="1022">
                  <c:v>1688.66327906</c:v>
                </c:pt>
                <c:pt idx="1023">
                  <c:v>1688.74895906</c:v>
                </c:pt>
                <c:pt idx="1024">
                  <c:v>1684.16692615</c:v>
                </c:pt>
                <c:pt idx="1025">
                  <c:v>1683.87661314</c:v>
                </c:pt>
                <c:pt idx="1026">
                  <c:v>1685.44393301</c:v>
                </c:pt>
                <c:pt idx="1027">
                  <c:v>1685.46831012</c:v>
                </c:pt>
                <c:pt idx="1028">
                  <c:v>1685.40757799</c:v>
                </c:pt>
                <c:pt idx="1029">
                  <c:v>1682.92802501</c:v>
                </c:pt>
                <c:pt idx="1030">
                  <c:v>1683.0111661</c:v>
                </c:pt>
                <c:pt idx="1031">
                  <c:v>1682.95805407</c:v>
                </c:pt>
                <c:pt idx="1032">
                  <c:v>1688.75318098</c:v>
                </c:pt>
                <c:pt idx="1033">
                  <c:v>1688.31293106</c:v>
                </c:pt>
                <c:pt idx="1034">
                  <c:v>1681.8001771</c:v>
                </c:pt>
                <c:pt idx="1035">
                  <c:v>1682.73338509</c:v>
                </c:pt>
                <c:pt idx="1036">
                  <c:v>1682.37428117</c:v>
                </c:pt>
                <c:pt idx="1037">
                  <c:v>1682.19835019</c:v>
                </c:pt>
                <c:pt idx="1038">
                  <c:v>1687.6078372</c:v>
                </c:pt>
                <c:pt idx="1039">
                  <c:v>1682.19772315</c:v>
                </c:pt>
                <c:pt idx="1040">
                  <c:v>1685.69151711</c:v>
                </c:pt>
                <c:pt idx="1041">
                  <c:v>1687.65918303</c:v>
                </c:pt>
                <c:pt idx="1042">
                  <c:v>1688.06003714</c:v>
                </c:pt>
                <c:pt idx="1043">
                  <c:v>2599.33739114</c:v>
                </c:pt>
                <c:pt idx="1044">
                  <c:v>2596.00760508</c:v>
                </c:pt>
                <c:pt idx="1045">
                  <c:v>2596.02743602</c:v>
                </c:pt>
                <c:pt idx="1046">
                  <c:v>2616.36987805</c:v>
                </c:pt>
                <c:pt idx="1047">
                  <c:v>2598.228830099999</c:v>
                </c:pt>
                <c:pt idx="1048">
                  <c:v>2597.127424</c:v>
                </c:pt>
                <c:pt idx="1049">
                  <c:v>2602.56912017</c:v>
                </c:pt>
                <c:pt idx="1050">
                  <c:v>2602.58194399</c:v>
                </c:pt>
                <c:pt idx="1051">
                  <c:v>2603.666161059999</c:v>
                </c:pt>
                <c:pt idx="1052">
                  <c:v>2614.07475519</c:v>
                </c:pt>
                <c:pt idx="1053">
                  <c:v>2601.46546507</c:v>
                </c:pt>
                <c:pt idx="1054">
                  <c:v>2618.592803</c:v>
                </c:pt>
                <c:pt idx="1055">
                  <c:v>2617.51430607</c:v>
                </c:pt>
                <c:pt idx="1056">
                  <c:v>2616.39186001</c:v>
                </c:pt>
                <c:pt idx="1057">
                  <c:v>2613.03988004</c:v>
                </c:pt>
                <c:pt idx="1058">
                  <c:v>2608.12335515</c:v>
                </c:pt>
                <c:pt idx="1059">
                  <c:v>2609.34811115</c:v>
                </c:pt>
                <c:pt idx="1060">
                  <c:v>2609.36546016</c:v>
                </c:pt>
                <c:pt idx="1061">
                  <c:v>2604.83498406</c:v>
                </c:pt>
                <c:pt idx="1062">
                  <c:v>2614.15112615</c:v>
                </c:pt>
                <c:pt idx="1063">
                  <c:v>2614.15037513</c:v>
                </c:pt>
                <c:pt idx="1064">
                  <c:v>2610.82226801</c:v>
                </c:pt>
                <c:pt idx="1065">
                  <c:v>2605.87134314</c:v>
                </c:pt>
                <c:pt idx="1066">
                  <c:v>2593.8313272</c:v>
                </c:pt>
                <c:pt idx="1067">
                  <c:v>2624.54834318</c:v>
                </c:pt>
                <c:pt idx="1068">
                  <c:v>2594.88544798</c:v>
                </c:pt>
                <c:pt idx="1069">
                  <c:v>2606.99706507</c:v>
                </c:pt>
                <c:pt idx="1070">
                  <c:v>2618.77859807</c:v>
                </c:pt>
                <c:pt idx="1071">
                  <c:v>2620.98951507</c:v>
                </c:pt>
                <c:pt idx="1072">
                  <c:v>2619.89667106</c:v>
                </c:pt>
                <c:pt idx="1073">
                  <c:v>2622.18925214</c:v>
                </c:pt>
                <c:pt idx="1074">
                  <c:v>2608.13696909</c:v>
                </c:pt>
                <c:pt idx="1075">
                  <c:v>2621.05374908</c:v>
                </c:pt>
                <c:pt idx="1076">
                  <c:v>2603.68792105</c:v>
                </c:pt>
                <c:pt idx="1077">
                  <c:v>2623.34030104</c:v>
                </c:pt>
                <c:pt idx="1078">
                  <c:v>2590.41736197</c:v>
                </c:pt>
                <c:pt idx="1079">
                  <c:v>2590.42630816</c:v>
                </c:pt>
                <c:pt idx="1080">
                  <c:v>2592.704290149999</c:v>
                </c:pt>
                <c:pt idx="1081">
                  <c:v>2592.728295089998</c:v>
                </c:pt>
                <c:pt idx="1082">
                  <c:v>2623.43138909</c:v>
                </c:pt>
                <c:pt idx="1083">
                  <c:v>2633.15610719</c:v>
                </c:pt>
                <c:pt idx="1084">
                  <c:v>2633.2125082</c:v>
                </c:pt>
                <c:pt idx="1085">
                  <c:v>2633.24982214</c:v>
                </c:pt>
                <c:pt idx="1086">
                  <c:v>2635.49503708</c:v>
                </c:pt>
                <c:pt idx="1087">
                  <c:v>2636.53377914</c:v>
                </c:pt>
                <c:pt idx="1088">
                  <c:v>2636.59240103</c:v>
                </c:pt>
                <c:pt idx="1089">
                  <c:v>2636.69225311</c:v>
                </c:pt>
                <c:pt idx="1090">
                  <c:v>2639.89349103</c:v>
                </c:pt>
                <c:pt idx="1091">
                  <c:v>2639.96246314</c:v>
                </c:pt>
                <c:pt idx="1092">
                  <c:v>2641.04699302</c:v>
                </c:pt>
                <c:pt idx="1093">
                  <c:v>2641.087255</c:v>
                </c:pt>
                <c:pt idx="1094">
                  <c:v>2642.06245399</c:v>
                </c:pt>
                <c:pt idx="1095">
                  <c:v>2643.16440606</c:v>
                </c:pt>
                <c:pt idx="1096">
                  <c:v>2705.11539912</c:v>
                </c:pt>
                <c:pt idx="1097">
                  <c:v>2703.99066305</c:v>
                </c:pt>
                <c:pt idx="1098">
                  <c:v>2712.64124608</c:v>
                </c:pt>
                <c:pt idx="1099">
                  <c:v>2711.49532008</c:v>
                </c:pt>
                <c:pt idx="1100">
                  <c:v>2710.29776812</c:v>
                </c:pt>
                <c:pt idx="1101">
                  <c:v>2709.09189415</c:v>
                </c:pt>
                <c:pt idx="1102">
                  <c:v>2699.00458598</c:v>
                </c:pt>
                <c:pt idx="1103">
                  <c:v>2652.2005322</c:v>
                </c:pt>
                <c:pt idx="1104">
                  <c:v>2716.06178999</c:v>
                </c:pt>
                <c:pt idx="1105">
                  <c:v>2719.95996904</c:v>
                </c:pt>
                <c:pt idx="1106">
                  <c:v>2722.166089059997</c:v>
                </c:pt>
                <c:pt idx="1107">
                  <c:v>2722.19670415</c:v>
                </c:pt>
                <c:pt idx="1108">
                  <c:v>2718.336586</c:v>
                </c:pt>
                <c:pt idx="1109">
                  <c:v>2717.206146</c:v>
                </c:pt>
                <c:pt idx="1110">
                  <c:v>2716.00649118</c:v>
                </c:pt>
                <c:pt idx="1111">
                  <c:v>2716.15364313</c:v>
                </c:pt>
                <c:pt idx="1112">
                  <c:v>2713.78372407</c:v>
                </c:pt>
                <c:pt idx="1113">
                  <c:v>2714.93324113</c:v>
                </c:pt>
                <c:pt idx="1114">
                  <c:v>2697.86107612</c:v>
                </c:pt>
                <c:pt idx="1115">
                  <c:v>2700.15356112</c:v>
                </c:pt>
                <c:pt idx="1116">
                  <c:v>2672.08242798</c:v>
                </c:pt>
                <c:pt idx="1117">
                  <c:v>2646.47835708</c:v>
                </c:pt>
                <c:pt idx="1118">
                  <c:v>2679.19612598</c:v>
                </c:pt>
                <c:pt idx="1119">
                  <c:v>2680.32532716</c:v>
                </c:pt>
                <c:pt idx="1120">
                  <c:v>2677.52733397</c:v>
                </c:pt>
                <c:pt idx="1121">
                  <c:v>2678.08150601</c:v>
                </c:pt>
                <c:pt idx="1122">
                  <c:v>2669.75060201</c:v>
                </c:pt>
                <c:pt idx="1123">
                  <c:v>2683.38144302</c:v>
                </c:pt>
                <c:pt idx="1124">
                  <c:v>2709.19307613</c:v>
                </c:pt>
                <c:pt idx="1125">
                  <c:v>2684.43800211</c:v>
                </c:pt>
                <c:pt idx="1126">
                  <c:v>2668.62022614</c:v>
                </c:pt>
                <c:pt idx="1127">
                  <c:v>2654.40301204</c:v>
                </c:pt>
                <c:pt idx="1128">
                  <c:v>2568.22590303</c:v>
                </c:pt>
                <c:pt idx="1129">
                  <c:v>2570.41950703</c:v>
                </c:pt>
                <c:pt idx="1130">
                  <c:v>2571.50792003</c:v>
                </c:pt>
                <c:pt idx="1131">
                  <c:v>2571.55432415</c:v>
                </c:pt>
                <c:pt idx="1132">
                  <c:v>2572.63243508</c:v>
                </c:pt>
                <c:pt idx="1133">
                  <c:v>1682.26700997</c:v>
                </c:pt>
                <c:pt idx="1134">
                  <c:v>1683.80027509</c:v>
                </c:pt>
                <c:pt idx="1135">
                  <c:v>1683.95492601</c:v>
                </c:pt>
                <c:pt idx="1136">
                  <c:v>1684.02934217</c:v>
                </c:pt>
                <c:pt idx="1137">
                  <c:v>1683.88249516</c:v>
                </c:pt>
                <c:pt idx="1138">
                  <c:v>1683.94984317</c:v>
                </c:pt>
                <c:pt idx="1139">
                  <c:v>1684.03141499</c:v>
                </c:pt>
                <c:pt idx="1140">
                  <c:v>1684.1665802</c:v>
                </c:pt>
                <c:pt idx="1141">
                  <c:v>1684.51070499</c:v>
                </c:pt>
                <c:pt idx="1142">
                  <c:v>2566.00806618</c:v>
                </c:pt>
                <c:pt idx="1143">
                  <c:v>2567.10021019</c:v>
                </c:pt>
                <c:pt idx="1144">
                  <c:v>2568.23061419</c:v>
                </c:pt>
                <c:pt idx="1145">
                  <c:v>1683.33199406</c:v>
                </c:pt>
                <c:pt idx="1146">
                  <c:v>1687.29690719</c:v>
                </c:pt>
                <c:pt idx="1147">
                  <c:v>1683.42437911</c:v>
                </c:pt>
                <c:pt idx="1148">
                  <c:v>1683.51461411</c:v>
                </c:pt>
                <c:pt idx="1149">
                  <c:v>1683.44534111</c:v>
                </c:pt>
                <c:pt idx="1150">
                  <c:v>1685.89930415</c:v>
                </c:pt>
                <c:pt idx="1151">
                  <c:v>1686.38269114</c:v>
                </c:pt>
                <c:pt idx="1152">
                  <c:v>1685.96508503</c:v>
                </c:pt>
                <c:pt idx="1153">
                  <c:v>1686.86767912</c:v>
                </c:pt>
                <c:pt idx="1154">
                  <c:v>1686.7636292</c:v>
                </c:pt>
                <c:pt idx="1155">
                  <c:v>1688.68035698</c:v>
                </c:pt>
                <c:pt idx="1156">
                  <c:v>1683.36701202</c:v>
                </c:pt>
                <c:pt idx="1157">
                  <c:v>1683.184057</c:v>
                </c:pt>
                <c:pt idx="1158">
                  <c:v>1686.94298315</c:v>
                </c:pt>
                <c:pt idx="1159">
                  <c:v>1685.62322307</c:v>
                </c:pt>
                <c:pt idx="1160">
                  <c:v>2666.428649189997</c:v>
                </c:pt>
                <c:pt idx="1161">
                  <c:v>2666.45715117</c:v>
                </c:pt>
                <c:pt idx="1162">
                  <c:v>2657.72430801</c:v>
                </c:pt>
                <c:pt idx="1163">
                  <c:v>2657.73803711</c:v>
                </c:pt>
                <c:pt idx="1164">
                  <c:v>2662.01106119</c:v>
                </c:pt>
                <c:pt idx="1165">
                  <c:v>2664.215379</c:v>
                </c:pt>
                <c:pt idx="1166">
                  <c:v>2662.064299109999</c:v>
                </c:pt>
                <c:pt idx="1167">
                  <c:v>2666.50384021</c:v>
                </c:pt>
                <c:pt idx="1168">
                  <c:v>2664.26712799</c:v>
                </c:pt>
                <c:pt idx="1169">
                  <c:v>2651.06407714</c:v>
                </c:pt>
                <c:pt idx="1170">
                  <c:v>2650.00143719</c:v>
                </c:pt>
                <c:pt idx="1171">
                  <c:v>2674.37610006</c:v>
                </c:pt>
                <c:pt idx="1172">
                  <c:v>2648.89821911</c:v>
                </c:pt>
                <c:pt idx="1173">
                  <c:v>2750.66526413</c:v>
                </c:pt>
                <c:pt idx="1174">
                  <c:v>2748.3951292</c:v>
                </c:pt>
                <c:pt idx="1175">
                  <c:v>2685.70764303</c:v>
                </c:pt>
                <c:pt idx="1176">
                  <c:v>2726.7112031</c:v>
                </c:pt>
                <c:pt idx="1177">
                  <c:v>2728.08200502</c:v>
                </c:pt>
                <c:pt idx="1178">
                  <c:v>2728.25518107</c:v>
                </c:pt>
                <c:pt idx="1179">
                  <c:v>2730.44907308</c:v>
                </c:pt>
                <c:pt idx="1180">
                  <c:v>2690.16632318</c:v>
                </c:pt>
                <c:pt idx="1181">
                  <c:v>2731.5797801</c:v>
                </c:pt>
                <c:pt idx="1182">
                  <c:v>2732.30539608</c:v>
                </c:pt>
                <c:pt idx="1183">
                  <c:v>2682.0772481</c:v>
                </c:pt>
                <c:pt idx="1184">
                  <c:v>2733.45433307</c:v>
                </c:pt>
                <c:pt idx="1185">
                  <c:v>2734.63443112</c:v>
                </c:pt>
                <c:pt idx="1186">
                  <c:v>2723.34059119</c:v>
                </c:pt>
                <c:pt idx="1187">
                  <c:v>2724.43477011</c:v>
                </c:pt>
                <c:pt idx="1188">
                  <c:v>2686.89362907</c:v>
                </c:pt>
                <c:pt idx="1189">
                  <c:v>2682.12355399</c:v>
                </c:pt>
                <c:pt idx="1190">
                  <c:v>2675.68873906</c:v>
                </c:pt>
                <c:pt idx="1191">
                  <c:v>2676.83090019</c:v>
                </c:pt>
                <c:pt idx="1192">
                  <c:v>2673.17086005</c:v>
                </c:pt>
                <c:pt idx="1193">
                  <c:v>2673.19060206</c:v>
                </c:pt>
                <c:pt idx="1194">
                  <c:v>2646.59227705</c:v>
                </c:pt>
                <c:pt idx="1195">
                  <c:v>2670.80261707</c:v>
                </c:pt>
                <c:pt idx="1196">
                  <c:v>2646.50329709</c:v>
                </c:pt>
                <c:pt idx="1197">
                  <c:v>2694.48810506</c:v>
                </c:pt>
                <c:pt idx="1198">
                  <c:v>2645.365767</c:v>
                </c:pt>
                <c:pt idx="1199">
                  <c:v>2691.25926805</c:v>
                </c:pt>
                <c:pt idx="1200">
                  <c:v>2644.27733397</c:v>
                </c:pt>
                <c:pt idx="1201">
                  <c:v>2695.6411252</c:v>
                </c:pt>
                <c:pt idx="1202">
                  <c:v>2695.64003921</c:v>
                </c:pt>
                <c:pt idx="1203">
                  <c:v>2674.47572803</c:v>
                </c:pt>
                <c:pt idx="1204">
                  <c:v>2689.05424309</c:v>
                </c:pt>
                <c:pt idx="1205">
                  <c:v>2691.30314112</c:v>
                </c:pt>
                <c:pt idx="1206">
                  <c:v>2746.1992662</c:v>
                </c:pt>
                <c:pt idx="1207">
                  <c:v>2725.666538</c:v>
                </c:pt>
                <c:pt idx="1208">
                  <c:v>2651.12080407</c:v>
                </c:pt>
                <c:pt idx="1209">
                  <c:v>2696.82277513</c:v>
                </c:pt>
                <c:pt idx="1210">
                  <c:v>2743.82822204</c:v>
                </c:pt>
                <c:pt idx="1211">
                  <c:v>2702.57084608</c:v>
                </c:pt>
                <c:pt idx="1212">
                  <c:v>2655.51104498</c:v>
                </c:pt>
                <c:pt idx="1213">
                  <c:v>2658.83288217</c:v>
                </c:pt>
                <c:pt idx="1214">
                  <c:v>2703.8918612</c:v>
                </c:pt>
                <c:pt idx="1215">
                  <c:v>2656.60590506</c:v>
                </c:pt>
                <c:pt idx="1216">
                  <c:v>2701.27512002</c:v>
                </c:pt>
                <c:pt idx="1217">
                  <c:v>2706.23587012</c:v>
                </c:pt>
                <c:pt idx="1218">
                  <c:v>2653.31209803</c:v>
                </c:pt>
                <c:pt idx="1219">
                  <c:v>2699.02741814</c:v>
                </c:pt>
                <c:pt idx="1220">
                  <c:v>2687.98772407</c:v>
                </c:pt>
                <c:pt idx="1221">
                  <c:v>2736.099051</c:v>
                </c:pt>
                <c:pt idx="1222">
                  <c:v>2736.19191003</c:v>
                </c:pt>
                <c:pt idx="1223">
                  <c:v>2738.04309011</c:v>
                </c:pt>
                <c:pt idx="1224">
                  <c:v>2739.18821311</c:v>
                </c:pt>
                <c:pt idx="1225">
                  <c:v>2740.38306403</c:v>
                </c:pt>
                <c:pt idx="1226">
                  <c:v>2741.64518118</c:v>
                </c:pt>
                <c:pt idx="1227">
                  <c:v>2743.9098382</c:v>
                </c:pt>
                <c:pt idx="1228">
                  <c:v>2745.08977699</c:v>
                </c:pt>
                <c:pt idx="1229">
                  <c:v>2747.38191009</c:v>
                </c:pt>
                <c:pt idx="1230">
                  <c:v>2647.76611114</c:v>
                </c:pt>
                <c:pt idx="1231">
                  <c:v>2758.74138212</c:v>
                </c:pt>
                <c:pt idx="1232">
                  <c:v>2759.80532217</c:v>
                </c:pt>
                <c:pt idx="1233">
                  <c:v>2760.04546618</c:v>
                </c:pt>
                <c:pt idx="1234">
                  <c:v>2761.18738317</c:v>
                </c:pt>
                <c:pt idx="1235">
                  <c:v>2762.39433312</c:v>
                </c:pt>
                <c:pt idx="1236">
                  <c:v>2763.67748809</c:v>
                </c:pt>
                <c:pt idx="1237">
                  <c:v>2765.39198709</c:v>
                </c:pt>
                <c:pt idx="1238">
                  <c:v>2766.73750806</c:v>
                </c:pt>
                <c:pt idx="1239">
                  <c:v>2767.8430481</c:v>
                </c:pt>
                <c:pt idx="1240">
                  <c:v>2769.024029019999</c:v>
                </c:pt>
                <c:pt idx="1241">
                  <c:v>2771.21713519</c:v>
                </c:pt>
                <c:pt idx="1242">
                  <c:v>2772.37548304</c:v>
                </c:pt>
                <c:pt idx="1243">
                  <c:v>2772.49314213</c:v>
                </c:pt>
                <c:pt idx="1244">
                  <c:v>3049.608499049998</c:v>
                </c:pt>
                <c:pt idx="1245">
                  <c:v>3042.69198012</c:v>
                </c:pt>
                <c:pt idx="1246">
                  <c:v>3043.68358612</c:v>
                </c:pt>
                <c:pt idx="1247">
                  <c:v>2856.27283812</c:v>
                </c:pt>
                <c:pt idx="1248">
                  <c:v>2778.96345019</c:v>
                </c:pt>
                <c:pt idx="1249">
                  <c:v>2900.25318408</c:v>
                </c:pt>
                <c:pt idx="1250">
                  <c:v>2816.39626002</c:v>
                </c:pt>
                <c:pt idx="1251">
                  <c:v>2878.02802801</c:v>
                </c:pt>
                <c:pt idx="1252">
                  <c:v>2879.23781419</c:v>
                </c:pt>
                <c:pt idx="1253">
                  <c:v>2880.431391</c:v>
                </c:pt>
                <c:pt idx="1254">
                  <c:v>2887.32130599</c:v>
                </c:pt>
                <c:pt idx="1255">
                  <c:v>2881.62039518</c:v>
                </c:pt>
                <c:pt idx="1256">
                  <c:v>2873.10620403</c:v>
                </c:pt>
                <c:pt idx="1257">
                  <c:v>2882.93344903</c:v>
                </c:pt>
                <c:pt idx="1258">
                  <c:v>2883.13543105</c:v>
                </c:pt>
                <c:pt idx="1259">
                  <c:v>2825.29829121</c:v>
                </c:pt>
                <c:pt idx="1260">
                  <c:v>2887.48850203</c:v>
                </c:pt>
                <c:pt idx="1261">
                  <c:v>2863.00463605</c:v>
                </c:pt>
                <c:pt idx="1262">
                  <c:v>2826.92682314</c:v>
                </c:pt>
                <c:pt idx="1263">
                  <c:v>2774.64224315</c:v>
                </c:pt>
                <c:pt idx="1264">
                  <c:v>2857.5646522</c:v>
                </c:pt>
                <c:pt idx="1265">
                  <c:v>2626.41940808</c:v>
                </c:pt>
                <c:pt idx="1266">
                  <c:v>2627.55782509</c:v>
                </c:pt>
                <c:pt idx="1267">
                  <c:v>2629.75152302</c:v>
                </c:pt>
                <c:pt idx="1268">
                  <c:v>2629.82077003</c:v>
                </c:pt>
                <c:pt idx="1269">
                  <c:v>2632.11666703</c:v>
                </c:pt>
                <c:pt idx="1270">
                  <c:v>2625.67419314</c:v>
                </c:pt>
                <c:pt idx="1271">
                  <c:v>2626.33527517</c:v>
                </c:pt>
                <c:pt idx="1272">
                  <c:v>2848.89135599</c:v>
                </c:pt>
                <c:pt idx="1273">
                  <c:v>2848.6029582</c:v>
                </c:pt>
                <c:pt idx="1274">
                  <c:v>2846.16051507</c:v>
                </c:pt>
                <c:pt idx="1275">
                  <c:v>2846.166685099997</c:v>
                </c:pt>
                <c:pt idx="1276">
                  <c:v>2846.35261011</c:v>
                </c:pt>
                <c:pt idx="1277">
                  <c:v>2843.92926812</c:v>
                </c:pt>
                <c:pt idx="1278">
                  <c:v>2842.80378318</c:v>
                </c:pt>
                <c:pt idx="1279">
                  <c:v>2841.45419717</c:v>
                </c:pt>
                <c:pt idx="1280">
                  <c:v>2840.18773198</c:v>
                </c:pt>
                <c:pt idx="1281">
                  <c:v>2864.31820416</c:v>
                </c:pt>
                <c:pt idx="1282">
                  <c:v>2838.91262197</c:v>
                </c:pt>
                <c:pt idx="1283">
                  <c:v>3050.75040197</c:v>
                </c:pt>
                <c:pt idx="1284">
                  <c:v>3051.9038322</c:v>
                </c:pt>
                <c:pt idx="1285">
                  <c:v>3054.15405011</c:v>
                </c:pt>
                <c:pt idx="1286">
                  <c:v>2968.04309821</c:v>
                </c:pt>
                <c:pt idx="1287">
                  <c:v>3055.47581005</c:v>
                </c:pt>
                <c:pt idx="1288">
                  <c:v>2912.41529417</c:v>
                </c:pt>
                <c:pt idx="1289">
                  <c:v>3044.98272419</c:v>
                </c:pt>
                <c:pt idx="1290">
                  <c:v>2910.03098512</c:v>
                </c:pt>
                <c:pt idx="1291">
                  <c:v>3048.37472415</c:v>
                </c:pt>
                <c:pt idx="1292">
                  <c:v>2908.72206807</c:v>
                </c:pt>
                <c:pt idx="1293">
                  <c:v>2908.51212215</c:v>
                </c:pt>
                <c:pt idx="1294">
                  <c:v>3048.45551705</c:v>
                </c:pt>
                <c:pt idx="1295">
                  <c:v>2835.10479903</c:v>
                </c:pt>
                <c:pt idx="1296">
                  <c:v>3010.00657105</c:v>
                </c:pt>
                <c:pt idx="1297">
                  <c:v>2833.94947314</c:v>
                </c:pt>
                <c:pt idx="1298">
                  <c:v>2810.8105092</c:v>
                </c:pt>
                <c:pt idx="1299">
                  <c:v>2831.67534518</c:v>
                </c:pt>
                <c:pt idx="1300">
                  <c:v>2813.06450319</c:v>
                </c:pt>
                <c:pt idx="1301">
                  <c:v>2948.31067705</c:v>
                </c:pt>
                <c:pt idx="1302">
                  <c:v>2808.645481109997</c:v>
                </c:pt>
                <c:pt idx="1303">
                  <c:v>2830.32986712</c:v>
                </c:pt>
                <c:pt idx="1304">
                  <c:v>2808.70640206</c:v>
                </c:pt>
                <c:pt idx="1305">
                  <c:v>2998.744621039998</c:v>
                </c:pt>
                <c:pt idx="1306">
                  <c:v>2828.1739192</c:v>
                </c:pt>
                <c:pt idx="1307">
                  <c:v>2805.43240309</c:v>
                </c:pt>
                <c:pt idx="1308">
                  <c:v>2826.95831609</c:v>
                </c:pt>
                <c:pt idx="1309">
                  <c:v>2806.52787519</c:v>
                </c:pt>
                <c:pt idx="1310">
                  <c:v>2958.38635516</c:v>
                </c:pt>
                <c:pt idx="1311">
                  <c:v>2802.05024219</c:v>
                </c:pt>
                <c:pt idx="1312">
                  <c:v>2955.96581006</c:v>
                </c:pt>
                <c:pt idx="1313">
                  <c:v>2803.21459007</c:v>
                </c:pt>
                <c:pt idx="1314">
                  <c:v>2800.8464191</c:v>
                </c:pt>
                <c:pt idx="1315">
                  <c:v>2802.09910703</c:v>
                </c:pt>
                <c:pt idx="1316">
                  <c:v>3021.93409419</c:v>
                </c:pt>
                <c:pt idx="1317">
                  <c:v>2875.80672598</c:v>
                </c:pt>
                <c:pt idx="1318">
                  <c:v>2874.33701801</c:v>
                </c:pt>
                <c:pt idx="1319">
                  <c:v>2981.09512305</c:v>
                </c:pt>
                <c:pt idx="1320">
                  <c:v>2870.78040004</c:v>
                </c:pt>
                <c:pt idx="1321">
                  <c:v>2795.24088407</c:v>
                </c:pt>
                <c:pt idx="1322">
                  <c:v>2869.55094314</c:v>
                </c:pt>
                <c:pt idx="1323">
                  <c:v>2796.54014897</c:v>
                </c:pt>
                <c:pt idx="1324">
                  <c:v>2867.96324301</c:v>
                </c:pt>
                <c:pt idx="1325">
                  <c:v>2798.62915802</c:v>
                </c:pt>
                <c:pt idx="1326">
                  <c:v>2866.75852704</c:v>
                </c:pt>
                <c:pt idx="1327">
                  <c:v>2794.02917314</c:v>
                </c:pt>
                <c:pt idx="1328">
                  <c:v>2799.730685</c:v>
                </c:pt>
                <c:pt idx="1329">
                  <c:v>2865.52259207</c:v>
                </c:pt>
                <c:pt idx="1330">
                  <c:v>2789.4121511</c:v>
                </c:pt>
                <c:pt idx="1331">
                  <c:v>2855.02857709</c:v>
                </c:pt>
                <c:pt idx="1332">
                  <c:v>2917.37237811</c:v>
                </c:pt>
                <c:pt idx="1333">
                  <c:v>2819.71824813</c:v>
                </c:pt>
                <c:pt idx="1334">
                  <c:v>2916.30849314</c:v>
                </c:pt>
                <c:pt idx="1335">
                  <c:v>2913.97412515</c:v>
                </c:pt>
                <c:pt idx="1336">
                  <c:v>2912.59019709</c:v>
                </c:pt>
                <c:pt idx="1337">
                  <c:v>2850.19752717</c:v>
                </c:pt>
                <c:pt idx="1338">
                  <c:v>2904.940461159998</c:v>
                </c:pt>
                <c:pt idx="1339">
                  <c:v>2905.01447606</c:v>
                </c:pt>
                <c:pt idx="1340">
                  <c:v>2977.85931516</c:v>
                </c:pt>
                <c:pt idx="1341">
                  <c:v>2977.637151</c:v>
                </c:pt>
                <c:pt idx="1342">
                  <c:v>2961.78475118</c:v>
                </c:pt>
                <c:pt idx="1343">
                  <c:v>2975.289865019997</c:v>
                </c:pt>
                <c:pt idx="1344">
                  <c:v>2973.13679814</c:v>
                </c:pt>
                <c:pt idx="1345">
                  <c:v>2971.7794981</c:v>
                </c:pt>
                <c:pt idx="1346">
                  <c:v>2969.64559197</c:v>
                </c:pt>
                <c:pt idx="1347">
                  <c:v>2944.96282005</c:v>
                </c:pt>
                <c:pt idx="1348">
                  <c:v>2993.012393</c:v>
                </c:pt>
                <c:pt idx="1349">
                  <c:v>3002.10885215</c:v>
                </c:pt>
                <c:pt idx="1350">
                  <c:v>2936.60410905</c:v>
                </c:pt>
                <c:pt idx="1351">
                  <c:v>2976.49026513</c:v>
                </c:pt>
                <c:pt idx="1352">
                  <c:v>2997.7047112</c:v>
                </c:pt>
                <c:pt idx="1353">
                  <c:v>2934.304636</c:v>
                </c:pt>
                <c:pt idx="1354">
                  <c:v>2935.49603605</c:v>
                </c:pt>
                <c:pt idx="1355">
                  <c:v>3006.66235805</c:v>
                </c:pt>
                <c:pt idx="1356">
                  <c:v>2930.99469805</c:v>
                </c:pt>
                <c:pt idx="1357">
                  <c:v>3005.51041603</c:v>
                </c:pt>
                <c:pt idx="1358">
                  <c:v>2932.168541189998</c:v>
                </c:pt>
                <c:pt idx="1359">
                  <c:v>3004.3949101</c:v>
                </c:pt>
                <c:pt idx="1360">
                  <c:v>2928.72322798</c:v>
                </c:pt>
                <c:pt idx="1361">
                  <c:v>3011.16619301</c:v>
                </c:pt>
                <c:pt idx="1362">
                  <c:v>2964.41769719</c:v>
                </c:pt>
                <c:pt idx="1363">
                  <c:v>2791.58935809</c:v>
                </c:pt>
                <c:pt idx="1364">
                  <c:v>2815.34861112</c:v>
                </c:pt>
                <c:pt idx="1365">
                  <c:v>2792.91394711</c:v>
                </c:pt>
                <c:pt idx="1366">
                  <c:v>2773.55033708</c:v>
                </c:pt>
                <c:pt idx="1367">
                  <c:v>2852.60482907</c:v>
                </c:pt>
                <c:pt idx="1368">
                  <c:v>2787.12399006</c:v>
                </c:pt>
                <c:pt idx="1369">
                  <c:v>2859.9165442</c:v>
                </c:pt>
                <c:pt idx="1370">
                  <c:v>2788.35355902</c:v>
                </c:pt>
                <c:pt idx="1371">
                  <c:v>2861.15360808</c:v>
                </c:pt>
                <c:pt idx="1372">
                  <c:v>2857.6289351</c:v>
                </c:pt>
                <c:pt idx="1373">
                  <c:v>2954.06227612</c:v>
                </c:pt>
                <c:pt idx="1374">
                  <c:v>2782.8084271</c:v>
                </c:pt>
                <c:pt idx="1375">
                  <c:v>2782.51584005</c:v>
                </c:pt>
                <c:pt idx="1376">
                  <c:v>2781.40697217</c:v>
                </c:pt>
                <c:pt idx="1377">
                  <c:v>2825.33449316</c:v>
                </c:pt>
                <c:pt idx="1378">
                  <c:v>2780.28700805</c:v>
                </c:pt>
                <c:pt idx="1379">
                  <c:v>3020.63560104</c:v>
                </c:pt>
                <c:pt idx="1380">
                  <c:v>2950.5543592</c:v>
                </c:pt>
                <c:pt idx="1381">
                  <c:v>3018.41617918</c:v>
                </c:pt>
                <c:pt idx="1382">
                  <c:v>3017.29564714</c:v>
                </c:pt>
                <c:pt idx="1383">
                  <c:v>2785.93875408</c:v>
                </c:pt>
                <c:pt idx="1384">
                  <c:v>3026.54423308</c:v>
                </c:pt>
                <c:pt idx="1385">
                  <c:v>2784.73312521</c:v>
                </c:pt>
                <c:pt idx="1386">
                  <c:v>3025.40251517</c:v>
                </c:pt>
                <c:pt idx="1387">
                  <c:v>3024.20965314</c:v>
                </c:pt>
                <c:pt idx="1388">
                  <c:v>2996.48292208</c:v>
                </c:pt>
                <c:pt idx="1389">
                  <c:v>3023.10109901</c:v>
                </c:pt>
                <c:pt idx="1390">
                  <c:v>2831.69996214</c:v>
                </c:pt>
                <c:pt idx="1391">
                  <c:v>3014.75584006</c:v>
                </c:pt>
                <c:pt idx="1392">
                  <c:v>3015.08094406</c:v>
                </c:pt>
                <c:pt idx="1393">
                  <c:v>2777.93298411</c:v>
                </c:pt>
                <c:pt idx="1394">
                  <c:v>2987.06180716</c:v>
                </c:pt>
                <c:pt idx="1395">
                  <c:v>2982.50950313</c:v>
                </c:pt>
                <c:pt idx="1396">
                  <c:v>2983.51307321</c:v>
                </c:pt>
                <c:pt idx="1397">
                  <c:v>2988.38194919</c:v>
                </c:pt>
                <c:pt idx="1398">
                  <c:v>2943.68413901</c:v>
                </c:pt>
                <c:pt idx="1399">
                  <c:v>2987.21385407</c:v>
                </c:pt>
                <c:pt idx="1400">
                  <c:v>2990.72958517</c:v>
                </c:pt>
                <c:pt idx="1401">
                  <c:v>2949.45222616</c:v>
                </c:pt>
                <c:pt idx="1402">
                  <c:v>2989.54924297</c:v>
                </c:pt>
                <c:pt idx="1403">
                  <c:v>2994.29566216</c:v>
                </c:pt>
                <c:pt idx="1404">
                  <c:v>2929.94672513</c:v>
                </c:pt>
                <c:pt idx="1405">
                  <c:v>2926.46178603</c:v>
                </c:pt>
                <c:pt idx="1406">
                  <c:v>2964.1510191</c:v>
                </c:pt>
                <c:pt idx="1407">
                  <c:v>2927.64496207</c:v>
                </c:pt>
                <c:pt idx="1408">
                  <c:v>2897.97930217</c:v>
                </c:pt>
                <c:pt idx="1409">
                  <c:v>2978.7855401</c:v>
                </c:pt>
                <c:pt idx="1410">
                  <c:v>2961.86823606</c:v>
                </c:pt>
                <c:pt idx="1411">
                  <c:v>2995.31659508</c:v>
                </c:pt>
                <c:pt idx="1412">
                  <c:v>2942.35881805</c:v>
                </c:pt>
                <c:pt idx="1413">
                  <c:v>2943.70841217</c:v>
                </c:pt>
                <c:pt idx="1414">
                  <c:v>3038.14178014</c:v>
                </c:pt>
                <c:pt idx="1415">
                  <c:v>2776.80833316</c:v>
                </c:pt>
                <c:pt idx="1416">
                  <c:v>3039.22800899</c:v>
                </c:pt>
                <c:pt idx="1417">
                  <c:v>2886.109668019998</c:v>
                </c:pt>
                <c:pt idx="1418">
                  <c:v>3078.766223189999</c:v>
                </c:pt>
                <c:pt idx="1419">
                  <c:v>3079.8524642</c:v>
                </c:pt>
                <c:pt idx="1420">
                  <c:v>3041.508255</c:v>
                </c:pt>
                <c:pt idx="1421">
                  <c:v>3071.61278701</c:v>
                </c:pt>
                <c:pt idx="1422">
                  <c:v>3072.93674803</c:v>
                </c:pt>
                <c:pt idx="1423">
                  <c:v>3075.2566092</c:v>
                </c:pt>
                <c:pt idx="1424">
                  <c:v>3076.479532</c:v>
                </c:pt>
                <c:pt idx="1425">
                  <c:v>3031.04791117</c:v>
                </c:pt>
                <c:pt idx="1426">
                  <c:v>3032.2603271</c:v>
                </c:pt>
                <c:pt idx="1427">
                  <c:v>2894.38001704</c:v>
                </c:pt>
                <c:pt idx="1428">
                  <c:v>3001.01719213</c:v>
                </c:pt>
                <c:pt idx="1429">
                  <c:v>2893.25082803</c:v>
                </c:pt>
                <c:pt idx="1430">
                  <c:v>2890.84922504</c:v>
                </c:pt>
                <c:pt idx="1431">
                  <c:v>2890.89131618</c:v>
                </c:pt>
                <c:pt idx="1432">
                  <c:v>3057.71522212</c:v>
                </c:pt>
                <c:pt idx="1433">
                  <c:v>2920.80507708</c:v>
                </c:pt>
                <c:pt idx="1434">
                  <c:v>2922.0370152</c:v>
                </c:pt>
                <c:pt idx="1435">
                  <c:v>2896.91207814</c:v>
                </c:pt>
                <c:pt idx="1436">
                  <c:v>2895.65892601</c:v>
                </c:pt>
                <c:pt idx="1437">
                  <c:v>2902.51759219</c:v>
                </c:pt>
                <c:pt idx="1438">
                  <c:v>2901.42951298</c:v>
                </c:pt>
                <c:pt idx="1439">
                  <c:v>3012.331007</c:v>
                </c:pt>
                <c:pt idx="1440">
                  <c:v>2818.664675</c:v>
                </c:pt>
                <c:pt idx="1441">
                  <c:v>2924.11324501</c:v>
                </c:pt>
                <c:pt idx="1442">
                  <c:v>2907.34328103</c:v>
                </c:pt>
                <c:pt idx="1443">
                  <c:v>3008.89227915</c:v>
                </c:pt>
                <c:pt idx="1444">
                  <c:v>2919.67623615</c:v>
                </c:pt>
                <c:pt idx="1445">
                  <c:v>3034.61004901</c:v>
                </c:pt>
                <c:pt idx="1446">
                  <c:v>2951.74275017</c:v>
                </c:pt>
                <c:pt idx="1447">
                  <c:v>2938.89347315</c:v>
                </c:pt>
                <c:pt idx="1448">
                  <c:v>2954.64439011</c:v>
                </c:pt>
                <c:pt idx="1449">
                  <c:v>2821.87497306</c:v>
                </c:pt>
                <c:pt idx="1450">
                  <c:v>2956.05605912</c:v>
                </c:pt>
                <c:pt idx="1451">
                  <c:v>2959.6362462</c:v>
                </c:pt>
                <c:pt idx="1452">
                  <c:v>2965.66029716</c:v>
                </c:pt>
                <c:pt idx="1453">
                  <c:v>2968.282827139999</c:v>
                </c:pt>
                <c:pt idx="1454">
                  <c:v>2821.945544</c:v>
                </c:pt>
                <c:pt idx="1455">
                  <c:v>2757.41039515</c:v>
                </c:pt>
                <c:pt idx="1456">
                  <c:v>2750.64736199</c:v>
                </c:pt>
                <c:pt idx="1457">
                  <c:v>2938.96169114</c:v>
                </c:pt>
                <c:pt idx="1458">
                  <c:v>3037.00811815</c:v>
                </c:pt>
                <c:pt idx="1459">
                  <c:v>3063.9338572</c:v>
                </c:pt>
                <c:pt idx="1460">
                  <c:v>3062.70217204</c:v>
                </c:pt>
                <c:pt idx="1461">
                  <c:v>3065.09883118</c:v>
                </c:pt>
                <c:pt idx="1462">
                  <c:v>3061.78655005</c:v>
                </c:pt>
                <c:pt idx="1463">
                  <c:v>3060.19540906</c:v>
                </c:pt>
                <c:pt idx="1464">
                  <c:v>2813.08900499</c:v>
                </c:pt>
                <c:pt idx="1465">
                  <c:v>3060.25708103</c:v>
                </c:pt>
                <c:pt idx="1466">
                  <c:v>3030.03009605</c:v>
                </c:pt>
                <c:pt idx="1467">
                  <c:v>3034.66411209</c:v>
                </c:pt>
                <c:pt idx="1468">
                  <c:v>3056.65516615</c:v>
                </c:pt>
                <c:pt idx="1469">
                  <c:v>3068.64967799</c:v>
                </c:pt>
                <c:pt idx="1470">
                  <c:v>2837.35638213</c:v>
                </c:pt>
                <c:pt idx="1471">
                  <c:v>3067.41970205</c:v>
                </c:pt>
                <c:pt idx="1472">
                  <c:v>3028.7400732</c:v>
                </c:pt>
                <c:pt idx="1473">
                  <c:v>2813.15609097</c:v>
                </c:pt>
                <c:pt idx="1474">
                  <c:v>2836.5313561</c:v>
                </c:pt>
                <c:pt idx="1475">
                  <c:v>2835.31890702</c:v>
                </c:pt>
                <c:pt idx="1476">
                  <c:v>3093.66640615</c:v>
                </c:pt>
                <c:pt idx="1477">
                  <c:v>3094.766060109997</c:v>
                </c:pt>
                <c:pt idx="1478">
                  <c:v>3096.0704391</c:v>
                </c:pt>
                <c:pt idx="1479">
                  <c:v>3097.22322106</c:v>
                </c:pt>
                <c:pt idx="1480">
                  <c:v>3097.32958698</c:v>
                </c:pt>
                <c:pt idx="1481">
                  <c:v>3099.63786697</c:v>
                </c:pt>
                <c:pt idx="1482">
                  <c:v>3100.93844914</c:v>
                </c:pt>
                <c:pt idx="1483">
                  <c:v>3101.17024016</c:v>
                </c:pt>
                <c:pt idx="1484">
                  <c:v>3104.68022299</c:v>
                </c:pt>
                <c:pt idx="1485">
                  <c:v>3107.4221561</c:v>
                </c:pt>
                <c:pt idx="1486">
                  <c:v>3107.67808509</c:v>
                </c:pt>
                <c:pt idx="1487">
                  <c:v>3108.34061217</c:v>
                </c:pt>
                <c:pt idx="1488">
                  <c:v>3109.55834007</c:v>
                </c:pt>
                <c:pt idx="1489">
                  <c:v>3530.72115302</c:v>
                </c:pt>
                <c:pt idx="1490">
                  <c:v>3615.42115903</c:v>
                </c:pt>
                <c:pt idx="1491">
                  <c:v>3634.58706808</c:v>
                </c:pt>
                <c:pt idx="1492">
                  <c:v>3615.166828159997</c:v>
                </c:pt>
                <c:pt idx="1493">
                  <c:v>3557.120761159998</c:v>
                </c:pt>
                <c:pt idx="1494">
                  <c:v>3612.46541905</c:v>
                </c:pt>
                <c:pt idx="1495">
                  <c:v>3243.74720311</c:v>
                </c:pt>
                <c:pt idx="1496">
                  <c:v>3613.87178111</c:v>
                </c:pt>
                <c:pt idx="1497">
                  <c:v>3243.55903316</c:v>
                </c:pt>
                <c:pt idx="1498">
                  <c:v>3617.28702402</c:v>
                </c:pt>
                <c:pt idx="1499">
                  <c:v>3185.61999106</c:v>
                </c:pt>
                <c:pt idx="1500">
                  <c:v>3246.18798399</c:v>
                </c:pt>
                <c:pt idx="1501">
                  <c:v>3616.78240108</c:v>
                </c:pt>
                <c:pt idx="1502">
                  <c:v>3429.4505372</c:v>
                </c:pt>
                <c:pt idx="1503">
                  <c:v>3244.90980005</c:v>
                </c:pt>
                <c:pt idx="1504">
                  <c:v>3616.97017002</c:v>
                </c:pt>
                <c:pt idx="1505">
                  <c:v>3340.92709112</c:v>
                </c:pt>
                <c:pt idx="1506">
                  <c:v>3248.77358198</c:v>
                </c:pt>
                <c:pt idx="1507">
                  <c:v>3615.57765007</c:v>
                </c:pt>
                <c:pt idx="1508">
                  <c:v>3456.59491301</c:v>
                </c:pt>
                <c:pt idx="1509">
                  <c:v>3247.5764401</c:v>
                </c:pt>
                <c:pt idx="1510">
                  <c:v>3612.55844498</c:v>
                </c:pt>
                <c:pt idx="1511">
                  <c:v>3622.32877302</c:v>
                </c:pt>
                <c:pt idx="1512">
                  <c:v>3251.05471706</c:v>
                </c:pt>
                <c:pt idx="1513">
                  <c:v>3622.8906312</c:v>
                </c:pt>
                <c:pt idx="1514">
                  <c:v>3252.1457541</c:v>
                </c:pt>
                <c:pt idx="1515">
                  <c:v>3254.48938107</c:v>
                </c:pt>
                <c:pt idx="1516">
                  <c:v>3600.96441102</c:v>
                </c:pt>
                <c:pt idx="1517">
                  <c:v>3254.74295616</c:v>
                </c:pt>
                <c:pt idx="1518">
                  <c:v>3416.11147213</c:v>
                </c:pt>
                <c:pt idx="1519">
                  <c:v>3411.42368317</c:v>
                </c:pt>
                <c:pt idx="1520">
                  <c:v>3419.68253303</c:v>
                </c:pt>
                <c:pt idx="1521">
                  <c:v>3591.06403017</c:v>
                </c:pt>
                <c:pt idx="1522">
                  <c:v>3587.88711619</c:v>
                </c:pt>
                <c:pt idx="1523">
                  <c:v>3378.76737714</c:v>
                </c:pt>
                <c:pt idx="1524">
                  <c:v>3631.83470511</c:v>
                </c:pt>
                <c:pt idx="1525">
                  <c:v>3591.49274206</c:v>
                </c:pt>
                <c:pt idx="1526">
                  <c:v>3370.02412915</c:v>
                </c:pt>
                <c:pt idx="1527">
                  <c:v>3447.2128861</c:v>
                </c:pt>
                <c:pt idx="1528">
                  <c:v>3371.44774699</c:v>
                </c:pt>
                <c:pt idx="1529">
                  <c:v>3520.38548708</c:v>
                </c:pt>
                <c:pt idx="1530">
                  <c:v>3592.59704208</c:v>
                </c:pt>
                <c:pt idx="1531">
                  <c:v>3603.46970606</c:v>
                </c:pt>
                <c:pt idx="1532">
                  <c:v>3428.106605049999</c:v>
                </c:pt>
                <c:pt idx="1533">
                  <c:v>3553.53924918</c:v>
                </c:pt>
                <c:pt idx="1534">
                  <c:v>3641.11020207</c:v>
                </c:pt>
                <c:pt idx="1535">
                  <c:v>3629.36195898</c:v>
                </c:pt>
                <c:pt idx="1536">
                  <c:v>3641.36849308</c:v>
                </c:pt>
                <c:pt idx="1537">
                  <c:v>3488.02716303</c:v>
                </c:pt>
                <c:pt idx="1538">
                  <c:v>3629.43239808</c:v>
                </c:pt>
                <c:pt idx="1539">
                  <c:v>3492.38180709</c:v>
                </c:pt>
                <c:pt idx="1540">
                  <c:v>3493.6835041</c:v>
                </c:pt>
                <c:pt idx="1541">
                  <c:v>3354.22225118</c:v>
                </c:pt>
                <c:pt idx="1542">
                  <c:v>3491.32073021</c:v>
                </c:pt>
                <c:pt idx="1543">
                  <c:v>3494.81151414</c:v>
                </c:pt>
                <c:pt idx="1544">
                  <c:v>3335.16172504</c:v>
                </c:pt>
                <c:pt idx="1545">
                  <c:v>3639.84235215</c:v>
                </c:pt>
                <c:pt idx="1546">
                  <c:v>3495.08044004</c:v>
                </c:pt>
                <c:pt idx="1547">
                  <c:v>3351.874228</c:v>
                </c:pt>
                <c:pt idx="1548">
                  <c:v>3561.08129501</c:v>
                </c:pt>
                <c:pt idx="1549">
                  <c:v>3515.77814507</c:v>
                </c:pt>
                <c:pt idx="1550">
                  <c:v>3344.70496202</c:v>
                </c:pt>
                <c:pt idx="1551">
                  <c:v>3516.708179</c:v>
                </c:pt>
                <c:pt idx="1552">
                  <c:v>3280.89942098</c:v>
                </c:pt>
                <c:pt idx="1553">
                  <c:v>3349.56616402</c:v>
                </c:pt>
                <c:pt idx="1554">
                  <c:v>3347.10110211</c:v>
                </c:pt>
                <c:pt idx="1555">
                  <c:v>3514.21967602</c:v>
                </c:pt>
                <c:pt idx="1556">
                  <c:v>3639.84811616</c:v>
                </c:pt>
                <c:pt idx="1557">
                  <c:v>3339.91395402</c:v>
                </c:pt>
                <c:pt idx="1558">
                  <c:v>3342.58476114</c:v>
                </c:pt>
                <c:pt idx="1559">
                  <c:v>3514.38932419</c:v>
                </c:pt>
                <c:pt idx="1560">
                  <c:v>3342.15869999</c:v>
                </c:pt>
                <c:pt idx="1561">
                  <c:v>3516.85255909</c:v>
                </c:pt>
                <c:pt idx="1562">
                  <c:v>3338.60010314</c:v>
                </c:pt>
                <c:pt idx="1563">
                  <c:v>3336.49880314</c:v>
                </c:pt>
                <c:pt idx="1564">
                  <c:v>3122.34186006</c:v>
                </c:pt>
                <c:pt idx="1565">
                  <c:v>3639.67919707</c:v>
                </c:pt>
                <c:pt idx="1566">
                  <c:v>3123.49860907</c:v>
                </c:pt>
                <c:pt idx="1567">
                  <c:v>3125.84650111</c:v>
                </c:pt>
                <c:pt idx="1568">
                  <c:v>3651.43847418</c:v>
                </c:pt>
                <c:pt idx="1569">
                  <c:v>3394.89103508</c:v>
                </c:pt>
                <c:pt idx="1570">
                  <c:v>3533.60389304</c:v>
                </c:pt>
                <c:pt idx="1571">
                  <c:v>3128.26466703</c:v>
                </c:pt>
                <c:pt idx="1572">
                  <c:v>3388.79236603</c:v>
                </c:pt>
                <c:pt idx="1573">
                  <c:v>3609.40320921</c:v>
                </c:pt>
                <c:pt idx="1574">
                  <c:v>3128.40157604</c:v>
                </c:pt>
                <c:pt idx="1575">
                  <c:v>3388.49442101</c:v>
                </c:pt>
                <c:pt idx="1576">
                  <c:v>3237.00635719</c:v>
                </c:pt>
                <c:pt idx="1577">
                  <c:v>3128.458462</c:v>
                </c:pt>
                <c:pt idx="1578">
                  <c:v>3387.23307014</c:v>
                </c:pt>
                <c:pt idx="1579">
                  <c:v>3131.8600831</c:v>
                </c:pt>
                <c:pt idx="1580">
                  <c:v>3407.16772318</c:v>
                </c:pt>
                <c:pt idx="1581">
                  <c:v>3640.11333418</c:v>
                </c:pt>
                <c:pt idx="1582">
                  <c:v>3538.67510104</c:v>
                </c:pt>
                <c:pt idx="1583">
                  <c:v>3407.46213508</c:v>
                </c:pt>
                <c:pt idx="1584">
                  <c:v>3538.73505211</c:v>
                </c:pt>
                <c:pt idx="1585">
                  <c:v>3406.83291602</c:v>
                </c:pt>
                <c:pt idx="1586">
                  <c:v>3536.9031961</c:v>
                </c:pt>
                <c:pt idx="1587">
                  <c:v>3401.8910141</c:v>
                </c:pt>
                <c:pt idx="1588">
                  <c:v>3598.71361208</c:v>
                </c:pt>
                <c:pt idx="1589">
                  <c:v>3537.12025714</c:v>
                </c:pt>
                <c:pt idx="1590">
                  <c:v>3238.216084</c:v>
                </c:pt>
                <c:pt idx="1591">
                  <c:v>3542.38110018</c:v>
                </c:pt>
                <c:pt idx="1592">
                  <c:v>3543.49604106</c:v>
                </c:pt>
                <c:pt idx="1593">
                  <c:v>3636.80407119</c:v>
                </c:pt>
                <c:pt idx="1594">
                  <c:v>3539.98246717</c:v>
                </c:pt>
                <c:pt idx="1595">
                  <c:v>3624.09732509</c:v>
                </c:pt>
                <c:pt idx="1596">
                  <c:v>3517.96077299</c:v>
                </c:pt>
                <c:pt idx="1597">
                  <c:v>3423.13259816</c:v>
                </c:pt>
                <c:pt idx="1598">
                  <c:v>3329.41809106</c:v>
                </c:pt>
                <c:pt idx="1599">
                  <c:v>3361.09949112</c:v>
                </c:pt>
                <c:pt idx="1600">
                  <c:v>3421.227485179998</c:v>
                </c:pt>
                <c:pt idx="1601">
                  <c:v>3637.14047718</c:v>
                </c:pt>
                <c:pt idx="1602">
                  <c:v>3360.90823603</c:v>
                </c:pt>
                <c:pt idx="1603">
                  <c:v>3425.604954</c:v>
                </c:pt>
                <c:pt idx="1604">
                  <c:v>3610.21304607</c:v>
                </c:pt>
                <c:pt idx="1605">
                  <c:v>3530.80427718</c:v>
                </c:pt>
                <c:pt idx="1606">
                  <c:v>3424.29163218</c:v>
                </c:pt>
                <c:pt idx="1607">
                  <c:v>3527.30945206</c:v>
                </c:pt>
                <c:pt idx="1608">
                  <c:v>3364.75121713</c:v>
                </c:pt>
                <c:pt idx="1609">
                  <c:v>3363.48956013</c:v>
                </c:pt>
                <c:pt idx="1610">
                  <c:v>3624.36862612</c:v>
                </c:pt>
                <c:pt idx="1611">
                  <c:v>3367.14228201</c:v>
                </c:pt>
                <c:pt idx="1612">
                  <c:v>3498.51966619</c:v>
                </c:pt>
                <c:pt idx="1613">
                  <c:v>3367.2467041</c:v>
                </c:pt>
                <c:pt idx="1614">
                  <c:v>3598.71346903</c:v>
                </c:pt>
                <c:pt idx="1615">
                  <c:v>3635.55732012</c:v>
                </c:pt>
                <c:pt idx="1616">
                  <c:v>3355.39953613</c:v>
                </c:pt>
                <c:pt idx="1617">
                  <c:v>3354.25957704</c:v>
                </c:pt>
                <c:pt idx="1618">
                  <c:v>3573.35653305</c:v>
                </c:pt>
                <c:pt idx="1619">
                  <c:v>3626.79879713</c:v>
                </c:pt>
                <c:pt idx="1620">
                  <c:v>3186.908898119998</c:v>
                </c:pt>
                <c:pt idx="1621">
                  <c:v>3512.94761801</c:v>
                </c:pt>
                <c:pt idx="1622">
                  <c:v>3621.44541121</c:v>
                </c:pt>
                <c:pt idx="1623">
                  <c:v>3531.14683104</c:v>
                </c:pt>
                <c:pt idx="1624">
                  <c:v>3567.30933714</c:v>
                </c:pt>
                <c:pt idx="1625">
                  <c:v>3241.10501909</c:v>
                </c:pt>
                <c:pt idx="1626">
                  <c:v>3384.785918</c:v>
                </c:pt>
                <c:pt idx="1627">
                  <c:v>3637.10170102</c:v>
                </c:pt>
                <c:pt idx="1628">
                  <c:v>3507.94594812</c:v>
                </c:pt>
                <c:pt idx="1629">
                  <c:v>3181.20171499</c:v>
                </c:pt>
                <c:pt idx="1630">
                  <c:v>3508.03345919</c:v>
                </c:pt>
                <c:pt idx="1631">
                  <c:v>3572.30737114</c:v>
                </c:pt>
                <c:pt idx="1632">
                  <c:v>3110.69058013</c:v>
                </c:pt>
                <c:pt idx="1633">
                  <c:v>3132.1668942</c:v>
                </c:pt>
                <c:pt idx="1634">
                  <c:v>3505.41136098</c:v>
                </c:pt>
                <c:pt idx="1635">
                  <c:v>3606.86455917</c:v>
                </c:pt>
                <c:pt idx="1636">
                  <c:v>3135.39517999</c:v>
                </c:pt>
                <c:pt idx="1637">
                  <c:v>3506.77088809</c:v>
                </c:pt>
                <c:pt idx="1638">
                  <c:v>3203.3528111</c:v>
                </c:pt>
                <c:pt idx="1639">
                  <c:v>3503.08751202</c:v>
                </c:pt>
                <c:pt idx="1640">
                  <c:v>3202.12220311</c:v>
                </c:pt>
                <c:pt idx="1641">
                  <c:v>3504.41272521</c:v>
                </c:pt>
                <c:pt idx="1642">
                  <c:v>3131.92977118</c:v>
                </c:pt>
                <c:pt idx="1643">
                  <c:v>3205.558649059999</c:v>
                </c:pt>
                <c:pt idx="1644">
                  <c:v>3633.26792908</c:v>
                </c:pt>
                <c:pt idx="1645">
                  <c:v>3204.471349</c:v>
                </c:pt>
                <c:pt idx="1646">
                  <c:v>3361.31024718</c:v>
                </c:pt>
                <c:pt idx="1647">
                  <c:v>3431.71525717</c:v>
                </c:pt>
                <c:pt idx="1648">
                  <c:v>3570.94586802</c:v>
                </c:pt>
                <c:pt idx="1649">
                  <c:v>3208.95127511</c:v>
                </c:pt>
                <c:pt idx="1650">
                  <c:v>3206.98789001</c:v>
                </c:pt>
                <c:pt idx="1651">
                  <c:v>3432.86080718</c:v>
                </c:pt>
                <c:pt idx="1652">
                  <c:v>3531.164440159997</c:v>
                </c:pt>
                <c:pt idx="1653">
                  <c:v>3118.31463408</c:v>
                </c:pt>
                <c:pt idx="1654">
                  <c:v>3444.69167519</c:v>
                </c:pt>
                <c:pt idx="1655">
                  <c:v>3618.50398612</c:v>
                </c:pt>
                <c:pt idx="1656">
                  <c:v>3448.515342</c:v>
                </c:pt>
                <c:pt idx="1657">
                  <c:v>3384.92663908</c:v>
                </c:pt>
                <c:pt idx="1658">
                  <c:v>3261.41146398</c:v>
                </c:pt>
                <c:pt idx="1659">
                  <c:v>3541.05976105</c:v>
                </c:pt>
                <c:pt idx="1660">
                  <c:v>3633.29362106</c:v>
                </c:pt>
                <c:pt idx="1661">
                  <c:v>3537.24582314</c:v>
                </c:pt>
                <c:pt idx="1662">
                  <c:v>3599.89240408</c:v>
                </c:pt>
                <c:pt idx="1663">
                  <c:v>3537.25206709</c:v>
                </c:pt>
                <c:pt idx="1664">
                  <c:v>3121.01051402</c:v>
                </c:pt>
                <c:pt idx="1665">
                  <c:v>3396.61605716</c:v>
                </c:pt>
                <c:pt idx="1666">
                  <c:v>3396.3249402</c:v>
                </c:pt>
                <c:pt idx="1667">
                  <c:v>3305.15228415</c:v>
                </c:pt>
                <c:pt idx="1668">
                  <c:v>3400.5809772</c:v>
                </c:pt>
                <c:pt idx="1669">
                  <c:v>3527.05256319</c:v>
                </c:pt>
                <c:pt idx="1670">
                  <c:v>3333.97950816</c:v>
                </c:pt>
                <c:pt idx="1671">
                  <c:v>3392.681319</c:v>
                </c:pt>
                <c:pt idx="1672">
                  <c:v>3397.79015708</c:v>
                </c:pt>
                <c:pt idx="1673">
                  <c:v>3390.04025006</c:v>
                </c:pt>
                <c:pt idx="1674">
                  <c:v>3525.77499413</c:v>
                </c:pt>
                <c:pt idx="1675">
                  <c:v>3521.88175607</c:v>
                </c:pt>
                <c:pt idx="1676">
                  <c:v>3308.740465159997</c:v>
                </c:pt>
                <c:pt idx="1677">
                  <c:v>3325.91065216</c:v>
                </c:pt>
                <c:pt idx="1678">
                  <c:v>3403.13848209</c:v>
                </c:pt>
                <c:pt idx="1679">
                  <c:v>3323.62502503</c:v>
                </c:pt>
                <c:pt idx="1680">
                  <c:v>3326.08413005</c:v>
                </c:pt>
                <c:pt idx="1681">
                  <c:v>3644.9231472</c:v>
                </c:pt>
                <c:pt idx="1682">
                  <c:v>3212.93592405</c:v>
                </c:pt>
                <c:pt idx="1683">
                  <c:v>3643.10202408</c:v>
                </c:pt>
                <c:pt idx="1684">
                  <c:v>3214.21372199</c:v>
                </c:pt>
                <c:pt idx="1685">
                  <c:v>3646.03713417</c:v>
                </c:pt>
                <c:pt idx="1686">
                  <c:v>3216.54073501</c:v>
                </c:pt>
                <c:pt idx="1687">
                  <c:v>3279.63657117</c:v>
                </c:pt>
                <c:pt idx="1688">
                  <c:v>3647.69426918</c:v>
                </c:pt>
                <c:pt idx="1689">
                  <c:v>3545.67465305</c:v>
                </c:pt>
                <c:pt idx="1690">
                  <c:v>3217.578843119999</c:v>
                </c:pt>
                <c:pt idx="1691">
                  <c:v>3602.285468099999</c:v>
                </c:pt>
                <c:pt idx="1692">
                  <c:v>3177.69516516</c:v>
                </c:pt>
                <c:pt idx="1693">
                  <c:v>3177.747089149997</c:v>
                </c:pt>
                <c:pt idx="1694">
                  <c:v>3219.905478</c:v>
                </c:pt>
                <c:pt idx="1695">
                  <c:v>3646.26871014</c:v>
                </c:pt>
                <c:pt idx="1696">
                  <c:v>3221.21877408</c:v>
                </c:pt>
                <c:pt idx="1697">
                  <c:v>3524.46658707</c:v>
                </c:pt>
                <c:pt idx="1698">
                  <c:v>3646.38287807</c:v>
                </c:pt>
                <c:pt idx="1699">
                  <c:v>3180.06079817</c:v>
                </c:pt>
                <c:pt idx="1700">
                  <c:v>3642.91936207</c:v>
                </c:pt>
                <c:pt idx="1701">
                  <c:v>3223.81241107</c:v>
                </c:pt>
                <c:pt idx="1702">
                  <c:v>3191.64456201</c:v>
                </c:pt>
                <c:pt idx="1703">
                  <c:v>3643.47377706</c:v>
                </c:pt>
                <c:pt idx="1704">
                  <c:v>3225.05368114</c:v>
                </c:pt>
                <c:pt idx="1705">
                  <c:v>3264.95924997</c:v>
                </c:pt>
                <c:pt idx="1706">
                  <c:v>3173.11389303</c:v>
                </c:pt>
                <c:pt idx="1707">
                  <c:v>3118.54249001</c:v>
                </c:pt>
                <c:pt idx="1708">
                  <c:v>3549.50612211</c:v>
                </c:pt>
                <c:pt idx="1709">
                  <c:v>3316.97759819</c:v>
                </c:pt>
                <c:pt idx="1710">
                  <c:v>3553.26558304</c:v>
                </c:pt>
                <c:pt idx="1711">
                  <c:v>3185.75430202</c:v>
                </c:pt>
                <c:pt idx="1712">
                  <c:v>3597.40132117</c:v>
                </c:pt>
                <c:pt idx="1713">
                  <c:v>3630.57424498</c:v>
                </c:pt>
                <c:pt idx="1714">
                  <c:v>3551.83656907</c:v>
                </c:pt>
                <c:pt idx="1715">
                  <c:v>3426.89637518</c:v>
                </c:pt>
                <c:pt idx="1716">
                  <c:v>3545.9336741</c:v>
                </c:pt>
                <c:pt idx="1717">
                  <c:v>3184.606981989999</c:v>
                </c:pt>
                <c:pt idx="1718">
                  <c:v>3255.92475009</c:v>
                </c:pt>
                <c:pt idx="1719">
                  <c:v>3545.77760601</c:v>
                </c:pt>
                <c:pt idx="1720">
                  <c:v>3286.04651117</c:v>
                </c:pt>
                <c:pt idx="1721">
                  <c:v>3548.19196105</c:v>
                </c:pt>
                <c:pt idx="1722">
                  <c:v>3286.94429016</c:v>
                </c:pt>
                <c:pt idx="1723">
                  <c:v>3263.64013815</c:v>
                </c:pt>
                <c:pt idx="1724">
                  <c:v>3547.24113417</c:v>
                </c:pt>
                <c:pt idx="1725">
                  <c:v>3557.329445119999</c:v>
                </c:pt>
                <c:pt idx="1726">
                  <c:v>3393.88253307</c:v>
                </c:pt>
                <c:pt idx="1727">
                  <c:v>3459.21258307</c:v>
                </c:pt>
                <c:pt idx="1728">
                  <c:v>3168.56163216</c:v>
                </c:pt>
                <c:pt idx="1729">
                  <c:v>3408.93734217</c:v>
                </c:pt>
                <c:pt idx="1730">
                  <c:v>3609.71157908</c:v>
                </c:pt>
                <c:pt idx="1731">
                  <c:v>3591.35455513</c:v>
                </c:pt>
                <c:pt idx="1732">
                  <c:v>3165.23744011</c:v>
                </c:pt>
                <c:pt idx="1733">
                  <c:v>3563.7723</c:v>
                </c:pt>
                <c:pt idx="1734">
                  <c:v>3151.47348905</c:v>
                </c:pt>
                <c:pt idx="1735">
                  <c:v>3267.25118613</c:v>
                </c:pt>
                <c:pt idx="1736">
                  <c:v>3412.51854801</c:v>
                </c:pt>
                <c:pt idx="1737">
                  <c:v>3228.76691914</c:v>
                </c:pt>
                <c:pt idx="1738">
                  <c:v>3413.85207009</c:v>
                </c:pt>
                <c:pt idx="1739">
                  <c:v>3231.14959908</c:v>
                </c:pt>
                <c:pt idx="1740">
                  <c:v>3413.78322005</c:v>
                </c:pt>
                <c:pt idx="1741">
                  <c:v>3523.09862113</c:v>
                </c:pt>
                <c:pt idx="1742">
                  <c:v>3231.35890102</c:v>
                </c:pt>
                <c:pt idx="1743">
                  <c:v>3416.29436016</c:v>
                </c:pt>
                <c:pt idx="1744">
                  <c:v>3597.42416906</c:v>
                </c:pt>
                <c:pt idx="1745">
                  <c:v>3234.47586608</c:v>
                </c:pt>
                <c:pt idx="1746">
                  <c:v>3593.83994007</c:v>
                </c:pt>
                <c:pt idx="1747">
                  <c:v>3234.613765</c:v>
                </c:pt>
                <c:pt idx="1748">
                  <c:v>3267.50559616</c:v>
                </c:pt>
                <c:pt idx="1749">
                  <c:v>3170.87496114</c:v>
                </c:pt>
                <c:pt idx="1750">
                  <c:v>3419.73474216</c:v>
                </c:pt>
                <c:pt idx="1751">
                  <c:v>3169.73518014</c:v>
                </c:pt>
                <c:pt idx="1752">
                  <c:v>3420.98161817</c:v>
                </c:pt>
                <c:pt idx="1753">
                  <c:v>3239.75547004</c:v>
                </c:pt>
                <c:pt idx="1754">
                  <c:v>3519.282862189998</c:v>
                </c:pt>
                <c:pt idx="1755">
                  <c:v>3226.396137</c:v>
                </c:pt>
                <c:pt idx="1756">
                  <c:v>3227.69893312</c:v>
                </c:pt>
                <c:pt idx="1757">
                  <c:v>3258.108884099997</c:v>
                </c:pt>
                <c:pt idx="1758">
                  <c:v>3114.35423112</c:v>
                </c:pt>
                <c:pt idx="1759">
                  <c:v>3195.15732813</c:v>
                </c:pt>
                <c:pt idx="1760">
                  <c:v>3602.32740021</c:v>
                </c:pt>
                <c:pt idx="1761">
                  <c:v>3197.75758314</c:v>
                </c:pt>
                <c:pt idx="1762">
                  <c:v>3192.71634698</c:v>
                </c:pt>
                <c:pt idx="1763">
                  <c:v>3210.46539307</c:v>
                </c:pt>
                <c:pt idx="1764">
                  <c:v>3497.38238621</c:v>
                </c:pt>
                <c:pt idx="1765">
                  <c:v>3195.29356003</c:v>
                </c:pt>
                <c:pt idx="1766">
                  <c:v>3258.09987497</c:v>
                </c:pt>
                <c:pt idx="1767">
                  <c:v>3580.70704007</c:v>
                </c:pt>
                <c:pt idx="1768">
                  <c:v>3191.81868315</c:v>
                </c:pt>
                <c:pt idx="1769">
                  <c:v>3496.0169251</c:v>
                </c:pt>
                <c:pt idx="1770">
                  <c:v>3188.05521011</c:v>
                </c:pt>
                <c:pt idx="1771">
                  <c:v>3189.30275798</c:v>
                </c:pt>
                <c:pt idx="1772">
                  <c:v>3209.3870492</c:v>
                </c:pt>
                <c:pt idx="1773">
                  <c:v>3330.90034199</c:v>
                </c:pt>
                <c:pt idx="1774">
                  <c:v>3209.544861079999</c:v>
                </c:pt>
                <c:pt idx="1775">
                  <c:v>3579.59029603</c:v>
                </c:pt>
                <c:pt idx="1776">
                  <c:v>3501.90979409</c:v>
                </c:pt>
                <c:pt idx="1777">
                  <c:v>3275.92592001</c:v>
                </c:pt>
                <c:pt idx="1778">
                  <c:v>3624.12981009</c:v>
                </c:pt>
                <c:pt idx="1779">
                  <c:v>3609.80947208</c:v>
                </c:pt>
                <c:pt idx="1780">
                  <c:v>3567.32363105</c:v>
                </c:pt>
                <c:pt idx="1781">
                  <c:v>3405.80960512</c:v>
                </c:pt>
                <c:pt idx="1782">
                  <c:v>3306.31315517</c:v>
                </c:pt>
                <c:pt idx="1783">
                  <c:v>3596.20770907</c:v>
                </c:pt>
                <c:pt idx="1784">
                  <c:v>3362.15595913</c:v>
                </c:pt>
                <c:pt idx="1785">
                  <c:v>3296.94901013</c:v>
                </c:pt>
                <c:pt idx="1786">
                  <c:v>3553.86487818</c:v>
                </c:pt>
                <c:pt idx="1787">
                  <c:v>3436.40984321</c:v>
                </c:pt>
                <c:pt idx="1788">
                  <c:v>3111.82330608</c:v>
                </c:pt>
                <c:pt idx="1789">
                  <c:v>3372.66735005</c:v>
                </c:pt>
                <c:pt idx="1790">
                  <c:v>3589.26697206</c:v>
                </c:pt>
                <c:pt idx="1791">
                  <c:v>3374.85654616</c:v>
                </c:pt>
                <c:pt idx="1792">
                  <c:v>3374.91569805</c:v>
                </c:pt>
                <c:pt idx="1793">
                  <c:v>3508.20598006</c:v>
                </c:pt>
                <c:pt idx="1794">
                  <c:v>3376.16534209</c:v>
                </c:pt>
                <c:pt idx="1795">
                  <c:v>3377.30883002</c:v>
                </c:pt>
                <c:pt idx="1796">
                  <c:v>3434.0451951</c:v>
                </c:pt>
                <c:pt idx="1797">
                  <c:v>3378.78755713</c:v>
                </c:pt>
                <c:pt idx="1798">
                  <c:v>3380.22738314</c:v>
                </c:pt>
                <c:pt idx="1799">
                  <c:v>3380.28551221</c:v>
                </c:pt>
                <c:pt idx="1800">
                  <c:v>3178.92905498</c:v>
                </c:pt>
                <c:pt idx="1801">
                  <c:v>3382.68091917</c:v>
                </c:pt>
                <c:pt idx="1802">
                  <c:v>3157.12627006</c:v>
                </c:pt>
                <c:pt idx="1803">
                  <c:v>3156.03106117</c:v>
                </c:pt>
                <c:pt idx="1804">
                  <c:v>3153.73506403</c:v>
                </c:pt>
                <c:pt idx="1805">
                  <c:v>3283.21316099</c:v>
                </c:pt>
                <c:pt idx="1806">
                  <c:v>3268.389575</c:v>
                </c:pt>
                <c:pt idx="1807">
                  <c:v>3152.60553312</c:v>
                </c:pt>
                <c:pt idx="1808">
                  <c:v>3221.43403411</c:v>
                </c:pt>
                <c:pt idx="1809">
                  <c:v>3162.92593813</c:v>
                </c:pt>
                <c:pt idx="1810">
                  <c:v>3159.65976501</c:v>
                </c:pt>
                <c:pt idx="1811">
                  <c:v>3610.3519671</c:v>
                </c:pt>
                <c:pt idx="1812">
                  <c:v>3159.54904199</c:v>
                </c:pt>
                <c:pt idx="1813">
                  <c:v>3159.46546316</c:v>
                </c:pt>
                <c:pt idx="1814">
                  <c:v>3634.72476721</c:v>
                </c:pt>
                <c:pt idx="1815">
                  <c:v>3634.82256198</c:v>
                </c:pt>
                <c:pt idx="1816">
                  <c:v>3173.19172716</c:v>
                </c:pt>
                <c:pt idx="1817">
                  <c:v>2751.787549019999</c:v>
                </c:pt>
                <c:pt idx="1818">
                  <c:v>2752.94539714</c:v>
                </c:pt>
                <c:pt idx="1819">
                  <c:v>2753.972224</c:v>
                </c:pt>
                <c:pt idx="1820">
                  <c:v>2755.0999012</c:v>
                </c:pt>
                <c:pt idx="1821">
                  <c:v>2757.53466201</c:v>
                </c:pt>
                <c:pt idx="1822">
                  <c:v>3085.77746415</c:v>
                </c:pt>
                <c:pt idx="1823">
                  <c:v>3089.03385305</c:v>
                </c:pt>
                <c:pt idx="1824">
                  <c:v>3090.238847019999</c:v>
                </c:pt>
                <c:pt idx="1825">
                  <c:v>3090.31094098</c:v>
                </c:pt>
                <c:pt idx="1826">
                  <c:v>3081.11235619</c:v>
                </c:pt>
                <c:pt idx="1827">
                  <c:v>3084.51546311</c:v>
                </c:pt>
                <c:pt idx="1828">
                  <c:v>3629.50976014</c:v>
                </c:pt>
                <c:pt idx="1829">
                  <c:v>3554.31304598</c:v>
                </c:pt>
                <c:pt idx="1830">
                  <c:v>3625.548738</c:v>
                </c:pt>
                <c:pt idx="1831">
                  <c:v>3589.55302715</c:v>
                </c:pt>
                <c:pt idx="1832">
                  <c:v>3118.86792707</c:v>
                </c:pt>
                <c:pt idx="1833">
                  <c:v>3149.00518012</c:v>
                </c:pt>
                <c:pt idx="1834">
                  <c:v>3648.83634305</c:v>
                </c:pt>
                <c:pt idx="1835">
                  <c:v>3569.716225149999</c:v>
                </c:pt>
                <c:pt idx="1836">
                  <c:v>3650.0580411</c:v>
                </c:pt>
                <c:pt idx="1837">
                  <c:v>3552.004084109999</c:v>
                </c:pt>
                <c:pt idx="1838">
                  <c:v>3483.787644149998</c:v>
                </c:pt>
                <c:pt idx="1839">
                  <c:v>3651.30429101</c:v>
                </c:pt>
                <c:pt idx="1840">
                  <c:v>3625.65947604</c:v>
                </c:pt>
                <c:pt idx="1841">
                  <c:v>3481.490978</c:v>
                </c:pt>
                <c:pt idx="1842">
                  <c:v>3651.35981297</c:v>
                </c:pt>
                <c:pt idx="1843">
                  <c:v>3655.59671617</c:v>
                </c:pt>
                <c:pt idx="1844">
                  <c:v>3485.07316613</c:v>
                </c:pt>
                <c:pt idx="1845">
                  <c:v>3651.50207114</c:v>
                </c:pt>
                <c:pt idx="1846">
                  <c:v>3175.39338708</c:v>
                </c:pt>
                <c:pt idx="1847">
                  <c:v>3509.46324921</c:v>
                </c:pt>
                <c:pt idx="1848">
                  <c:v>3483.94789004</c:v>
                </c:pt>
                <c:pt idx="1849">
                  <c:v>3651.62149501</c:v>
                </c:pt>
                <c:pt idx="1850">
                  <c:v>3476.81206703</c:v>
                </c:pt>
                <c:pt idx="1851">
                  <c:v>3652.84376597</c:v>
                </c:pt>
                <c:pt idx="1852">
                  <c:v>3476.75725698</c:v>
                </c:pt>
                <c:pt idx="1853">
                  <c:v>3511.76557708</c:v>
                </c:pt>
                <c:pt idx="1854">
                  <c:v>3176.51689816</c:v>
                </c:pt>
                <c:pt idx="1855">
                  <c:v>3480.27612901</c:v>
                </c:pt>
                <c:pt idx="1856">
                  <c:v>3654.10020018</c:v>
                </c:pt>
                <c:pt idx="1857">
                  <c:v>3594.93910217</c:v>
                </c:pt>
                <c:pt idx="1858">
                  <c:v>3478.01005507</c:v>
                </c:pt>
                <c:pt idx="1859">
                  <c:v>3500.79226613</c:v>
                </c:pt>
                <c:pt idx="1860">
                  <c:v>3475.53764915</c:v>
                </c:pt>
                <c:pt idx="1861">
                  <c:v>3500.93522406</c:v>
                </c:pt>
                <c:pt idx="1862">
                  <c:v>3647.82626319</c:v>
                </c:pt>
                <c:pt idx="1863">
                  <c:v>3474.40863109</c:v>
                </c:pt>
                <c:pt idx="1864">
                  <c:v>3141.19268799</c:v>
                </c:pt>
                <c:pt idx="1865">
                  <c:v>3581.82199812</c:v>
                </c:pt>
                <c:pt idx="1866">
                  <c:v>3139.83306408</c:v>
                </c:pt>
                <c:pt idx="1867">
                  <c:v>3584.05680799</c:v>
                </c:pt>
                <c:pt idx="1868">
                  <c:v>3138.61488008</c:v>
                </c:pt>
                <c:pt idx="1869">
                  <c:v>3566.11449718</c:v>
                </c:pt>
                <c:pt idx="1870">
                  <c:v>3137.71758604</c:v>
                </c:pt>
                <c:pt idx="1871">
                  <c:v>3628.05071616</c:v>
                </c:pt>
                <c:pt idx="1872">
                  <c:v>3149.11268806</c:v>
                </c:pt>
                <c:pt idx="1873">
                  <c:v>3489.99670815</c:v>
                </c:pt>
                <c:pt idx="1874">
                  <c:v>3585.50579309</c:v>
                </c:pt>
                <c:pt idx="1875">
                  <c:v>3149.27556205</c:v>
                </c:pt>
                <c:pt idx="1876">
                  <c:v>3586.60717106</c:v>
                </c:pt>
                <c:pt idx="1877">
                  <c:v>3145.6797502</c:v>
                </c:pt>
                <c:pt idx="1878">
                  <c:v>3584.08077407</c:v>
                </c:pt>
                <c:pt idx="1879">
                  <c:v>3457.9473381</c:v>
                </c:pt>
                <c:pt idx="1880">
                  <c:v>3143.36751914</c:v>
                </c:pt>
                <c:pt idx="1881">
                  <c:v>3610.12995601</c:v>
                </c:pt>
                <c:pt idx="1882">
                  <c:v>3584.28241801</c:v>
                </c:pt>
                <c:pt idx="1883">
                  <c:v>3359.80528021</c:v>
                </c:pt>
                <c:pt idx="1884">
                  <c:v>3453.24312901</c:v>
                </c:pt>
                <c:pt idx="1885">
                  <c:v>3466.08542514</c:v>
                </c:pt>
                <c:pt idx="1886">
                  <c:v>3356.51892805</c:v>
                </c:pt>
                <c:pt idx="1887">
                  <c:v>3439.797484159998</c:v>
                </c:pt>
                <c:pt idx="1888">
                  <c:v>3468.39880204</c:v>
                </c:pt>
                <c:pt idx="1889">
                  <c:v>3462.57852101</c:v>
                </c:pt>
                <c:pt idx="1890">
                  <c:v>3464.98157501</c:v>
                </c:pt>
                <c:pt idx="1891">
                  <c:v>3576.62198114</c:v>
                </c:pt>
                <c:pt idx="1892">
                  <c:v>3471.93757415</c:v>
                </c:pt>
                <c:pt idx="1893">
                  <c:v>3276.1262362</c:v>
                </c:pt>
                <c:pt idx="1894">
                  <c:v>3473.11879921</c:v>
                </c:pt>
                <c:pt idx="1895">
                  <c:v>3276.225288149999</c:v>
                </c:pt>
                <c:pt idx="1896">
                  <c:v>3468.43569207</c:v>
                </c:pt>
                <c:pt idx="1897">
                  <c:v>3532.49219608</c:v>
                </c:pt>
                <c:pt idx="1898">
                  <c:v>3272.12545705</c:v>
                </c:pt>
                <c:pt idx="1899">
                  <c:v>3469.59363198</c:v>
                </c:pt>
                <c:pt idx="1900">
                  <c:v>3571.01507711</c:v>
                </c:pt>
                <c:pt idx="1901">
                  <c:v>3460.27774405</c:v>
                </c:pt>
                <c:pt idx="1902">
                  <c:v>3282.0517602</c:v>
                </c:pt>
                <c:pt idx="1903">
                  <c:v>3461.53001618</c:v>
                </c:pt>
                <c:pt idx="1904">
                  <c:v>3555.79182601</c:v>
                </c:pt>
                <c:pt idx="1905">
                  <c:v>3318.79961014</c:v>
                </c:pt>
                <c:pt idx="1906">
                  <c:v>3266.02308106</c:v>
                </c:pt>
                <c:pt idx="1907">
                  <c:v>3290.46924305</c:v>
                </c:pt>
                <c:pt idx="1908">
                  <c:v>3317.22787213</c:v>
                </c:pt>
                <c:pt idx="1909">
                  <c:v>3562.68751907</c:v>
                </c:pt>
                <c:pt idx="1910">
                  <c:v>3291.61206007</c:v>
                </c:pt>
                <c:pt idx="1911">
                  <c:v>3322.42505908</c:v>
                </c:pt>
                <c:pt idx="1912">
                  <c:v>3630.79457498</c:v>
                </c:pt>
                <c:pt idx="1913">
                  <c:v>3284.42511415</c:v>
                </c:pt>
                <c:pt idx="1914">
                  <c:v>3321.27911115</c:v>
                </c:pt>
                <c:pt idx="1915">
                  <c:v>3285.91333413</c:v>
                </c:pt>
                <c:pt idx="1916">
                  <c:v>3314.66454315</c:v>
                </c:pt>
                <c:pt idx="1917">
                  <c:v>3443.55911517</c:v>
                </c:pt>
                <c:pt idx="1918">
                  <c:v>3312.3798182</c:v>
                </c:pt>
                <c:pt idx="1919">
                  <c:v>3442.282807109998</c:v>
                </c:pt>
                <c:pt idx="1920">
                  <c:v>3303.87417698</c:v>
                </c:pt>
                <c:pt idx="1921">
                  <c:v>3441.23395205</c:v>
                </c:pt>
                <c:pt idx="1922">
                  <c:v>3307.4463501</c:v>
                </c:pt>
                <c:pt idx="1923">
                  <c:v>3557.45334601</c:v>
                </c:pt>
                <c:pt idx="1924">
                  <c:v>3315.82996917</c:v>
                </c:pt>
                <c:pt idx="1925">
                  <c:v>3601.10239506</c:v>
                </c:pt>
                <c:pt idx="1926">
                  <c:v>3263.638484</c:v>
                </c:pt>
                <c:pt idx="1927">
                  <c:v>3329.56001711</c:v>
                </c:pt>
                <c:pt idx="1928">
                  <c:v>3347.264360189999</c:v>
                </c:pt>
                <c:pt idx="1929">
                  <c:v>3436.61116505</c:v>
                </c:pt>
                <c:pt idx="1930">
                  <c:v>3577.02671099</c:v>
                </c:pt>
                <c:pt idx="1931">
                  <c:v>3272.33187199</c:v>
                </c:pt>
                <c:pt idx="1932">
                  <c:v>3447.31884313</c:v>
                </c:pt>
                <c:pt idx="1933">
                  <c:v>3435.21713805</c:v>
                </c:pt>
                <c:pt idx="1934">
                  <c:v>3446.39922404</c:v>
                </c:pt>
                <c:pt idx="1935">
                  <c:v>3297.0726881</c:v>
                </c:pt>
                <c:pt idx="1936">
                  <c:v>3558.61485004</c:v>
                </c:pt>
                <c:pt idx="1937">
                  <c:v>3445.18063021</c:v>
                </c:pt>
                <c:pt idx="1938">
                  <c:v>3300.46187019</c:v>
                </c:pt>
                <c:pt idx="1939">
                  <c:v>3618.77382708</c:v>
                </c:pt>
                <c:pt idx="1940">
                  <c:v>3652.93926406</c:v>
                </c:pt>
                <c:pt idx="1941">
                  <c:v>3563.89839816</c:v>
                </c:pt>
                <c:pt idx="1942">
                  <c:v>3300.32341409</c:v>
                </c:pt>
                <c:pt idx="1943">
                  <c:v>3564.95479202</c:v>
                </c:pt>
                <c:pt idx="1944">
                  <c:v>3311.13024616</c:v>
                </c:pt>
                <c:pt idx="1945">
                  <c:v>3576.74615908</c:v>
                </c:pt>
                <c:pt idx="1946">
                  <c:v>3565.0716331</c:v>
                </c:pt>
                <c:pt idx="1947">
                  <c:v>3596.240990159999</c:v>
                </c:pt>
                <c:pt idx="1948">
                  <c:v>3310.02114606</c:v>
                </c:pt>
                <c:pt idx="1949">
                  <c:v>3352.03855109</c:v>
                </c:pt>
                <c:pt idx="1950">
                  <c:v>3606.77514505</c:v>
                </c:pt>
                <c:pt idx="1951">
                  <c:v>3521.62445712</c:v>
                </c:pt>
                <c:pt idx="1952">
                  <c:v>3351.96993899</c:v>
                </c:pt>
                <c:pt idx="1953">
                  <c:v>3568.52651715</c:v>
                </c:pt>
                <c:pt idx="1954">
                  <c:v>3561.445467</c:v>
                </c:pt>
                <c:pt idx="1955">
                  <c:v>3578.36738014</c:v>
                </c:pt>
                <c:pt idx="1956">
                  <c:v>3622.05864</c:v>
                </c:pt>
                <c:pt idx="1957">
                  <c:v>3437.78801799</c:v>
                </c:pt>
                <c:pt idx="1958">
                  <c:v>3455.50555515</c:v>
                </c:pt>
                <c:pt idx="1959">
                  <c:v>3578.39571309</c:v>
                </c:pt>
                <c:pt idx="1960">
                  <c:v>3449.84742999</c:v>
                </c:pt>
                <c:pt idx="1961">
                  <c:v>3488.59274602</c:v>
                </c:pt>
                <c:pt idx="1962">
                  <c:v>3576.92766905</c:v>
                </c:pt>
                <c:pt idx="1963">
                  <c:v>3452.01700115</c:v>
                </c:pt>
                <c:pt idx="1964">
                  <c:v>3488.8073051</c:v>
                </c:pt>
                <c:pt idx="1965">
                  <c:v>3459.05910516</c:v>
                </c:pt>
                <c:pt idx="1966">
                  <c:v>3486.48939514</c:v>
                </c:pt>
                <c:pt idx="1967">
                  <c:v>3646.566293</c:v>
                </c:pt>
                <c:pt idx="1968">
                  <c:v>3659.17160416</c:v>
                </c:pt>
                <c:pt idx="1969">
                  <c:v>3660.84283304</c:v>
                </c:pt>
                <c:pt idx="1970">
                  <c:v>3659.26141715</c:v>
                </c:pt>
                <c:pt idx="1971">
                  <c:v>3660.84327507</c:v>
                </c:pt>
                <c:pt idx="1972">
                  <c:v>3660.92548609</c:v>
                </c:pt>
                <c:pt idx="1973">
                  <c:v>3661.06107211</c:v>
                </c:pt>
                <c:pt idx="1974">
                  <c:v>3663.43548918</c:v>
                </c:pt>
                <c:pt idx="1975">
                  <c:v>3662.226231099999</c:v>
                </c:pt>
                <c:pt idx="1976">
                  <c:v>3662.3812151</c:v>
                </c:pt>
                <c:pt idx="1977">
                  <c:v>3664.79018116</c:v>
                </c:pt>
                <c:pt idx="1978">
                  <c:v>3664.80975199</c:v>
                </c:pt>
                <c:pt idx="1979">
                  <c:v>3664.96825719</c:v>
                </c:pt>
                <c:pt idx="1980">
                  <c:v>3665.08206201</c:v>
                </c:pt>
                <c:pt idx="1981">
                  <c:v>3681.43361306</c:v>
                </c:pt>
                <c:pt idx="1982">
                  <c:v>3671.69901109</c:v>
                </c:pt>
                <c:pt idx="1983">
                  <c:v>3670.164491179999</c:v>
                </c:pt>
                <c:pt idx="1984">
                  <c:v>3676.25649118</c:v>
                </c:pt>
                <c:pt idx="1985">
                  <c:v>3682.69511414</c:v>
                </c:pt>
                <c:pt idx="1986">
                  <c:v>3678.55561304</c:v>
                </c:pt>
                <c:pt idx="1987">
                  <c:v>3670.24722099</c:v>
                </c:pt>
                <c:pt idx="1988">
                  <c:v>3674.4437592</c:v>
                </c:pt>
                <c:pt idx="1989">
                  <c:v>3676.11349511</c:v>
                </c:pt>
                <c:pt idx="1990">
                  <c:v>3685.90764403</c:v>
                </c:pt>
                <c:pt idx="1991">
                  <c:v>3671.56114912</c:v>
                </c:pt>
                <c:pt idx="1992">
                  <c:v>3670.287619109999</c:v>
                </c:pt>
                <c:pt idx="1993">
                  <c:v>3684.03111005</c:v>
                </c:pt>
                <c:pt idx="1994">
                  <c:v>3671.61467505</c:v>
                </c:pt>
                <c:pt idx="1995">
                  <c:v>3681.13741112</c:v>
                </c:pt>
                <c:pt idx="1996">
                  <c:v>3684.20025921</c:v>
                </c:pt>
                <c:pt idx="1997">
                  <c:v>3667.76318717</c:v>
                </c:pt>
                <c:pt idx="1998">
                  <c:v>3677.23617911</c:v>
                </c:pt>
                <c:pt idx="1999">
                  <c:v>3676.3516922</c:v>
                </c:pt>
                <c:pt idx="2000">
                  <c:v>3678.23352718</c:v>
                </c:pt>
                <c:pt idx="2001">
                  <c:v>3667.95968199</c:v>
                </c:pt>
                <c:pt idx="2002">
                  <c:v>3681.25916505</c:v>
                </c:pt>
                <c:pt idx="2003">
                  <c:v>3676.49489713</c:v>
                </c:pt>
                <c:pt idx="2004">
                  <c:v>3670.38170719</c:v>
                </c:pt>
                <c:pt idx="2005">
                  <c:v>3685.98829818</c:v>
                </c:pt>
                <c:pt idx="2006">
                  <c:v>3681.36962199</c:v>
                </c:pt>
                <c:pt idx="2007">
                  <c:v>3678.23701</c:v>
                </c:pt>
                <c:pt idx="2008">
                  <c:v>3666.66112113</c:v>
                </c:pt>
                <c:pt idx="2009">
                  <c:v>3671.8930552</c:v>
                </c:pt>
                <c:pt idx="2010">
                  <c:v>3676.72945118</c:v>
                </c:pt>
                <c:pt idx="2011">
                  <c:v>3666.41482711</c:v>
                </c:pt>
                <c:pt idx="2012">
                  <c:v>3684.424438</c:v>
                </c:pt>
                <c:pt idx="2013">
                  <c:v>3672.42211819</c:v>
                </c:pt>
                <c:pt idx="2014">
                  <c:v>3677.484236</c:v>
                </c:pt>
                <c:pt idx="2015">
                  <c:v>3684.52681899</c:v>
                </c:pt>
                <c:pt idx="2016">
                  <c:v>3666.47569299</c:v>
                </c:pt>
                <c:pt idx="2017">
                  <c:v>3671.98706102</c:v>
                </c:pt>
                <c:pt idx="2018">
                  <c:v>3674.65806699</c:v>
                </c:pt>
                <c:pt idx="2019">
                  <c:v>3678.44307399</c:v>
                </c:pt>
                <c:pt idx="2020">
                  <c:v>3678.06183004</c:v>
                </c:pt>
                <c:pt idx="2021">
                  <c:v>3684.57251406</c:v>
                </c:pt>
                <c:pt idx="2022">
                  <c:v>3676.90023398</c:v>
                </c:pt>
                <c:pt idx="2023">
                  <c:v>3672.14475918</c:v>
                </c:pt>
                <c:pt idx="2024">
                  <c:v>3679.930861</c:v>
                </c:pt>
                <c:pt idx="2025">
                  <c:v>3681.54216599</c:v>
                </c:pt>
                <c:pt idx="2026">
                  <c:v>3673.72178817</c:v>
                </c:pt>
                <c:pt idx="2027">
                  <c:v>3686.18073702</c:v>
                </c:pt>
                <c:pt idx="2028">
                  <c:v>3672.182269099997</c:v>
                </c:pt>
                <c:pt idx="2029">
                  <c:v>3686.22711515</c:v>
                </c:pt>
                <c:pt idx="2030">
                  <c:v>3684.65491414</c:v>
                </c:pt>
                <c:pt idx="2031">
                  <c:v>3682.76329398</c:v>
                </c:pt>
                <c:pt idx="2032">
                  <c:v>3686.35393214</c:v>
                </c:pt>
                <c:pt idx="2033">
                  <c:v>3681.58617711</c:v>
                </c:pt>
                <c:pt idx="2034">
                  <c:v>3674.74168301</c:v>
                </c:pt>
                <c:pt idx="2035">
                  <c:v>3679.85213304</c:v>
                </c:pt>
                <c:pt idx="2036">
                  <c:v>3684.71118712</c:v>
                </c:pt>
                <c:pt idx="2037">
                  <c:v>3674.8133471</c:v>
                </c:pt>
                <c:pt idx="2038">
                  <c:v>3085.700688119997</c:v>
                </c:pt>
                <c:pt idx="2039">
                  <c:v>3083.27540898</c:v>
                </c:pt>
                <c:pt idx="2040">
                  <c:v>3655.98409915</c:v>
                </c:pt>
                <c:pt idx="2041">
                  <c:v>3657.890275</c:v>
                </c:pt>
                <c:pt idx="2042">
                  <c:v>3658.01359105</c:v>
                </c:pt>
                <c:pt idx="2043">
                  <c:v>3657.76252604</c:v>
                </c:pt>
                <c:pt idx="2044">
                  <c:v>3659.39164209</c:v>
                </c:pt>
                <c:pt idx="2045">
                  <c:v>3655.31191301</c:v>
                </c:pt>
                <c:pt idx="2046">
                  <c:v>3655.7913661</c:v>
                </c:pt>
                <c:pt idx="2047">
                  <c:v>3656.31833315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563744"/>
        <c:axId val="-2101560608"/>
      </c:scatterChart>
      <c:valAx>
        <c:axId val="-2101563744"/>
        <c:scaling>
          <c:orientation val="minMax"/>
          <c:max val="4.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-2101560608"/>
        <c:crosses val="autoZero"/>
        <c:crossBetween val="midCat"/>
        <c:majorUnit val="1.0"/>
        <c:minorUnit val="1.0"/>
      </c:valAx>
      <c:valAx>
        <c:axId val="-2101560608"/>
        <c:scaling>
          <c:orientation val="minMax"/>
          <c:max val="4000.0"/>
          <c:min val="0.0"/>
        </c:scaling>
        <c:delete val="0"/>
        <c:axPos val="l"/>
        <c:numFmt formatCode="General" sourceLinked="1"/>
        <c:majorTickMark val="none"/>
        <c:minorTickMark val="none"/>
        <c:tickLblPos val="nextTo"/>
        <c:crossAx val="-2101563744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b="0">
          <a:latin typeface="NimbusRomNo9L" charset="0"/>
          <a:ea typeface="NimbusRomNo9L" charset="0"/>
          <a:cs typeface="NimbusRomNo9L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Start-Task</c:v>
          </c:tx>
          <c:spPr>
            <a:ln w="31750">
              <a:noFill/>
            </a:ln>
          </c:spPr>
          <c:marker>
            <c:symbol val="circle"/>
            <c:size val="10"/>
          </c:marker>
          <c:xVal>
            <c:numRef>
              <c:f>multiresource_multipilots!$A$1:$A$2048</c:f>
              <c:numCache>
                <c:formatCode>General</c:formatCode>
                <c:ptCount val="204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12.0</c:v>
                </c:pt>
                <c:pt idx="36">
                  <c:v>12.0</c:v>
                </c:pt>
                <c:pt idx="37">
                  <c:v>12.0</c:v>
                </c:pt>
                <c:pt idx="38">
                  <c:v>12.0</c:v>
                </c:pt>
                <c:pt idx="39">
                  <c:v>1.0</c:v>
                </c:pt>
                <c:pt idx="40">
                  <c:v>2.0</c:v>
                </c:pt>
                <c:pt idx="41">
                  <c:v>2.0</c:v>
                </c:pt>
                <c:pt idx="42">
                  <c:v>2.0</c:v>
                </c:pt>
                <c:pt idx="43">
                  <c:v>2.0</c:v>
                </c:pt>
                <c:pt idx="44">
                  <c:v>2.0</c:v>
                </c:pt>
                <c:pt idx="45">
                  <c:v>1.0</c:v>
                </c:pt>
                <c:pt idx="46">
                  <c:v>2.0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1.0</c:v>
                </c:pt>
                <c:pt idx="117">
                  <c:v>1.0</c:v>
                </c:pt>
                <c:pt idx="118">
                  <c:v>1.0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1.0</c:v>
                </c:pt>
                <c:pt idx="150">
                  <c:v>1.0</c:v>
                </c:pt>
                <c:pt idx="151">
                  <c:v>1.0</c:v>
                </c:pt>
                <c:pt idx="152">
                  <c:v>1.0</c:v>
                </c:pt>
                <c:pt idx="153">
                  <c:v>12.0</c:v>
                </c:pt>
                <c:pt idx="154">
                  <c:v>12.0</c:v>
                </c:pt>
                <c:pt idx="155">
                  <c:v>12.0</c:v>
                </c:pt>
                <c:pt idx="156">
                  <c:v>12.0</c:v>
                </c:pt>
                <c:pt idx="157">
                  <c:v>12.0</c:v>
                </c:pt>
                <c:pt idx="158">
                  <c:v>12.0</c:v>
                </c:pt>
                <c:pt idx="159">
                  <c:v>12.0</c:v>
                </c:pt>
                <c:pt idx="160">
                  <c:v>12.0</c:v>
                </c:pt>
                <c:pt idx="161">
                  <c:v>12.0</c:v>
                </c:pt>
                <c:pt idx="162">
                  <c:v>1.0</c:v>
                </c:pt>
                <c:pt idx="163">
                  <c:v>12.0</c:v>
                </c:pt>
                <c:pt idx="164">
                  <c:v>12.0</c:v>
                </c:pt>
                <c:pt idx="165">
                  <c:v>12.0</c:v>
                </c:pt>
                <c:pt idx="166">
                  <c:v>12.0</c:v>
                </c:pt>
                <c:pt idx="167">
                  <c:v>12.0</c:v>
                </c:pt>
                <c:pt idx="168">
                  <c:v>12.0</c:v>
                </c:pt>
                <c:pt idx="169">
                  <c:v>12.0</c:v>
                </c:pt>
                <c:pt idx="170">
                  <c:v>12.0</c:v>
                </c:pt>
                <c:pt idx="171">
                  <c:v>12.0</c:v>
                </c:pt>
                <c:pt idx="172">
                  <c:v>12.0</c:v>
                </c:pt>
                <c:pt idx="173">
                  <c:v>12.0</c:v>
                </c:pt>
                <c:pt idx="174">
                  <c:v>12.0</c:v>
                </c:pt>
                <c:pt idx="175">
                  <c:v>12.0</c:v>
                </c:pt>
                <c:pt idx="176">
                  <c:v>12.0</c:v>
                </c:pt>
                <c:pt idx="177">
                  <c:v>12.0</c:v>
                </c:pt>
                <c:pt idx="178">
                  <c:v>12.0</c:v>
                </c:pt>
                <c:pt idx="179">
                  <c:v>12.0</c:v>
                </c:pt>
                <c:pt idx="180">
                  <c:v>12.0</c:v>
                </c:pt>
                <c:pt idx="181">
                  <c:v>12.0</c:v>
                </c:pt>
                <c:pt idx="182">
                  <c:v>12.0</c:v>
                </c:pt>
                <c:pt idx="183">
                  <c:v>12.0</c:v>
                </c:pt>
                <c:pt idx="184">
                  <c:v>12.0</c:v>
                </c:pt>
                <c:pt idx="185">
                  <c:v>12.0</c:v>
                </c:pt>
                <c:pt idx="186">
                  <c:v>12.0</c:v>
                </c:pt>
                <c:pt idx="187">
                  <c:v>12.0</c:v>
                </c:pt>
                <c:pt idx="188">
                  <c:v>12.0</c:v>
                </c:pt>
                <c:pt idx="189">
                  <c:v>12.0</c:v>
                </c:pt>
                <c:pt idx="190">
                  <c:v>12.0</c:v>
                </c:pt>
                <c:pt idx="191">
                  <c:v>12.0</c:v>
                </c:pt>
                <c:pt idx="192">
                  <c:v>12.0</c:v>
                </c:pt>
                <c:pt idx="193">
                  <c:v>12.0</c:v>
                </c:pt>
                <c:pt idx="194">
                  <c:v>12.0</c:v>
                </c:pt>
                <c:pt idx="195">
                  <c:v>12.0</c:v>
                </c:pt>
                <c:pt idx="196">
                  <c:v>12.0</c:v>
                </c:pt>
                <c:pt idx="197">
                  <c:v>12.0</c:v>
                </c:pt>
                <c:pt idx="198">
                  <c:v>12.0</c:v>
                </c:pt>
                <c:pt idx="199">
                  <c:v>12.0</c:v>
                </c:pt>
                <c:pt idx="200">
                  <c:v>12.0</c:v>
                </c:pt>
                <c:pt idx="201">
                  <c:v>12.0</c:v>
                </c:pt>
                <c:pt idx="202">
                  <c:v>12.0</c:v>
                </c:pt>
                <c:pt idx="203">
                  <c:v>12.0</c:v>
                </c:pt>
                <c:pt idx="204">
                  <c:v>12.0</c:v>
                </c:pt>
                <c:pt idx="205">
                  <c:v>12.0</c:v>
                </c:pt>
                <c:pt idx="206">
                  <c:v>12.0</c:v>
                </c:pt>
                <c:pt idx="207">
                  <c:v>12.0</c:v>
                </c:pt>
                <c:pt idx="208">
                  <c:v>12.0</c:v>
                </c:pt>
                <c:pt idx="209">
                  <c:v>12.0</c:v>
                </c:pt>
                <c:pt idx="210">
                  <c:v>12.0</c:v>
                </c:pt>
                <c:pt idx="211">
                  <c:v>12.0</c:v>
                </c:pt>
                <c:pt idx="212">
                  <c:v>12.0</c:v>
                </c:pt>
                <c:pt idx="213">
                  <c:v>12.0</c:v>
                </c:pt>
                <c:pt idx="214">
                  <c:v>12.0</c:v>
                </c:pt>
                <c:pt idx="215">
                  <c:v>12.0</c:v>
                </c:pt>
                <c:pt idx="216">
                  <c:v>12.0</c:v>
                </c:pt>
                <c:pt idx="217">
                  <c:v>12.0</c:v>
                </c:pt>
                <c:pt idx="218">
                  <c:v>12.0</c:v>
                </c:pt>
                <c:pt idx="219">
                  <c:v>12.0</c:v>
                </c:pt>
                <c:pt idx="220">
                  <c:v>12.0</c:v>
                </c:pt>
                <c:pt idx="221">
                  <c:v>12.0</c:v>
                </c:pt>
                <c:pt idx="222">
                  <c:v>12.0</c:v>
                </c:pt>
                <c:pt idx="223">
                  <c:v>12.0</c:v>
                </c:pt>
                <c:pt idx="224">
                  <c:v>12.0</c:v>
                </c:pt>
                <c:pt idx="225">
                  <c:v>12.0</c:v>
                </c:pt>
                <c:pt idx="226">
                  <c:v>1.0</c:v>
                </c:pt>
                <c:pt idx="227">
                  <c:v>12.0</c:v>
                </c:pt>
                <c:pt idx="228">
                  <c:v>12.0</c:v>
                </c:pt>
                <c:pt idx="229">
                  <c:v>12.0</c:v>
                </c:pt>
                <c:pt idx="230">
                  <c:v>12.0</c:v>
                </c:pt>
                <c:pt idx="231">
                  <c:v>12.0</c:v>
                </c:pt>
                <c:pt idx="232">
                  <c:v>12.0</c:v>
                </c:pt>
                <c:pt idx="233">
                  <c:v>12.0</c:v>
                </c:pt>
                <c:pt idx="234">
                  <c:v>12.0</c:v>
                </c:pt>
                <c:pt idx="235">
                  <c:v>12.0</c:v>
                </c:pt>
                <c:pt idx="236">
                  <c:v>12.0</c:v>
                </c:pt>
                <c:pt idx="237">
                  <c:v>12.0</c:v>
                </c:pt>
                <c:pt idx="238">
                  <c:v>12.0</c:v>
                </c:pt>
                <c:pt idx="239">
                  <c:v>12.0</c:v>
                </c:pt>
                <c:pt idx="240">
                  <c:v>12.0</c:v>
                </c:pt>
                <c:pt idx="241">
                  <c:v>12.0</c:v>
                </c:pt>
                <c:pt idx="242">
                  <c:v>12.0</c:v>
                </c:pt>
                <c:pt idx="243">
                  <c:v>12.0</c:v>
                </c:pt>
                <c:pt idx="244">
                  <c:v>12.0</c:v>
                </c:pt>
                <c:pt idx="245">
                  <c:v>12.0</c:v>
                </c:pt>
                <c:pt idx="246">
                  <c:v>12.0</c:v>
                </c:pt>
                <c:pt idx="247">
                  <c:v>12.0</c:v>
                </c:pt>
                <c:pt idx="248">
                  <c:v>12.0</c:v>
                </c:pt>
                <c:pt idx="249">
                  <c:v>12.0</c:v>
                </c:pt>
                <c:pt idx="250">
                  <c:v>12.0</c:v>
                </c:pt>
                <c:pt idx="251">
                  <c:v>12.0</c:v>
                </c:pt>
                <c:pt idx="252">
                  <c:v>12.0</c:v>
                </c:pt>
                <c:pt idx="253">
                  <c:v>12.0</c:v>
                </c:pt>
                <c:pt idx="254">
                  <c:v>12.0</c:v>
                </c:pt>
                <c:pt idx="255">
                  <c:v>12.0</c:v>
                </c:pt>
                <c:pt idx="256">
                  <c:v>12.0</c:v>
                </c:pt>
                <c:pt idx="257">
                  <c:v>12.0</c:v>
                </c:pt>
                <c:pt idx="258">
                  <c:v>12.0</c:v>
                </c:pt>
                <c:pt idx="259">
                  <c:v>12.0</c:v>
                </c:pt>
                <c:pt idx="260">
                  <c:v>12.0</c:v>
                </c:pt>
                <c:pt idx="261">
                  <c:v>12.0</c:v>
                </c:pt>
                <c:pt idx="262">
                  <c:v>12.0</c:v>
                </c:pt>
                <c:pt idx="263">
                  <c:v>12.0</c:v>
                </c:pt>
                <c:pt idx="264">
                  <c:v>12.0</c:v>
                </c:pt>
                <c:pt idx="265">
                  <c:v>12.0</c:v>
                </c:pt>
                <c:pt idx="266">
                  <c:v>12.0</c:v>
                </c:pt>
                <c:pt idx="267">
                  <c:v>12.0</c:v>
                </c:pt>
                <c:pt idx="268">
                  <c:v>12.0</c:v>
                </c:pt>
                <c:pt idx="269">
                  <c:v>12.0</c:v>
                </c:pt>
                <c:pt idx="270">
                  <c:v>1.0</c:v>
                </c:pt>
                <c:pt idx="271">
                  <c:v>12.0</c:v>
                </c:pt>
                <c:pt idx="272">
                  <c:v>12.0</c:v>
                </c:pt>
                <c:pt idx="273">
                  <c:v>12.0</c:v>
                </c:pt>
                <c:pt idx="274">
                  <c:v>12.0</c:v>
                </c:pt>
                <c:pt idx="275">
                  <c:v>12.0</c:v>
                </c:pt>
                <c:pt idx="276">
                  <c:v>12.0</c:v>
                </c:pt>
                <c:pt idx="277">
                  <c:v>12.0</c:v>
                </c:pt>
                <c:pt idx="278">
                  <c:v>12.0</c:v>
                </c:pt>
                <c:pt idx="279">
                  <c:v>12.0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1.0</c:v>
                </c:pt>
                <c:pt idx="288">
                  <c:v>1.0</c:v>
                </c:pt>
                <c:pt idx="289">
                  <c:v>1.0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1.0</c:v>
                </c:pt>
                <c:pt idx="298">
                  <c:v>1.0</c:v>
                </c:pt>
                <c:pt idx="299">
                  <c:v>1.0</c:v>
                </c:pt>
                <c:pt idx="300">
                  <c:v>1.0</c:v>
                </c:pt>
                <c:pt idx="301">
                  <c:v>1.0</c:v>
                </c:pt>
                <c:pt idx="302">
                  <c:v>1.0</c:v>
                </c:pt>
                <c:pt idx="303">
                  <c:v>1.0</c:v>
                </c:pt>
                <c:pt idx="304">
                  <c:v>1.0</c:v>
                </c:pt>
                <c:pt idx="305">
                  <c:v>2.0</c:v>
                </c:pt>
                <c:pt idx="306">
                  <c:v>2.0</c:v>
                </c:pt>
                <c:pt idx="307">
                  <c:v>2.0</c:v>
                </c:pt>
                <c:pt idx="308">
                  <c:v>2.0</c:v>
                </c:pt>
                <c:pt idx="309">
                  <c:v>2.0</c:v>
                </c:pt>
                <c:pt idx="310">
                  <c:v>2.0</c:v>
                </c:pt>
                <c:pt idx="311">
                  <c:v>2.0</c:v>
                </c:pt>
                <c:pt idx="312">
                  <c:v>2.0</c:v>
                </c:pt>
                <c:pt idx="313">
                  <c:v>2.0</c:v>
                </c:pt>
                <c:pt idx="314">
                  <c:v>2.0</c:v>
                </c:pt>
                <c:pt idx="315">
                  <c:v>2.0</c:v>
                </c:pt>
                <c:pt idx="316">
                  <c:v>2.0</c:v>
                </c:pt>
                <c:pt idx="317">
                  <c:v>2.0</c:v>
                </c:pt>
                <c:pt idx="318">
                  <c:v>2.0</c:v>
                </c:pt>
                <c:pt idx="319">
                  <c:v>2.0</c:v>
                </c:pt>
                <c:pt idx="320">
                  <c:v>2.0</c:v>
                </c:pt>
                <c:pt idx="321">
                  <c:v>2.0</c:v>
                </c:pt>
                <c:pt idx="322">
                  <c:v>2.0</c:v>
                </c:pt>
                <c:pt idx="323">
                  <c:v>2.0</c:v>
                </c:pt>
                <c:pt idx="324">
                  <c:v>2.0</c:v>
                </c:pt>
                <c:pt idx="325">
                  <c:v>2.0</c:v>
                </c:pt>
                <c:pt idx="326">
                  <c:v>2.0</c:v>
                </c:pt>
                <c:pt idx="327">
                  <c:v>2.0</c:v>
                </c:pt>
                <c:pt idx="328">
                  <c:v>2.0</c:v>
                </c:pt>
                <c:pt idx="329">
                  <c:v>2.0</c:v>
                </c:pt>
                <c:pt idx="330">
                  <c:v>2.0</c:v>
                </c:pt>
                <c:pt idx="331">
                  <c:v>2.0</c:v>
                </c:pt>
                <c:pt idx="332">
                  <c:v>2.0</c:v>
                </c:pt>
                <c:pt idx="333">
                  <c:v>2.0</c:v>
                </c:pt>
                <c:pt idx="334">
                  <c:v>2.0</c:v>
                </c:pt>
                <c:pt idx="335">
                  <c:v>2.0</c:v>
                </c:pt>
                <c:pt idx="336">
                  <c:v>2.0</c:v>
                </c:pt>
                <c:pt idx="337">
                  <c:v>2.0</c:v>
                </c:pt>
                <c:pt idx="338">
                  <c:v>2.0</c:v>
                </c:pt>
                <c:pt idx="339">
                  <c:v>2.0</c:v>
                </c:pt>
                <c:pt idx="340">
                  <c:v>2.0</c:v>
                </c:pt>
                <c:pt idx="341">
                  <c:v>2.0</c:v>
                </c:pt>
                <c:pt idx="342">
                  <c:v>2.0</c:v>
                </c:pt>
                <c:pt idx="343">
                  <c:v>2.0</c:v>
                </c:pt>
                <c:pt idx="344">
                  <c:v>2.0</c:v>
                </c:pt>
                <c:pt idx="345">
                  <c:v>2.0</c:v>
                </c:pt>
                <c:pt idx="346">
                  <c:v>2.0</c:v>
                </c:pt>
                <c:pt idx="347">
                  <c:v>2.0</c:v>
                </c:pt>
                <c:pt idx="348">
                  <c:v>2.0</c:v>
                </c:pt>
                <c:pt idx="349">
                  <c:v>2.0</c:v>
                </c:pt>
                <c:pt idx="350">
                  <c:v>2.0</c:v>
                </c:pt>
                <c:pt idx="351">
                  <c:v>2.0</c:v>
                </c:pt>
                <c:pt idx="352">
                  <c:v>2.0</c:v>
                </c:pt>
                <c:pt idx="353">
                  <c:v>2.0</c:v>
                </c:pt>
                <c:pt idx="354">
                  <c:v>2.0</c:v>
                </c:pt>
                <c:pt idx="355">
                  <c:v>2.0</c:v>
                </c:pt>
                <c:pt idx="356">
                  <c:v>2.0</c:v>
                </c:pt>
                <c:pt idx="357">
                  <c:v>2.0</c:v>
                </c:pt>
                <c:pt idx="358">
                  <c:v>2.0</c:v>
                </c:pt>
                <c:pt idx="359">
                  <c:v>2.0</c:v>
                </c:pt>
                <c:pt idx="360">
                  <c:v>2.0</c:v>
                </c:pt>
                <c:pt idx="361">
                  <c:v>2.0</c:v>
                </c:pt>
                <c:pt idx="362">
                  <c:v>2.0</c:v>
                </c:pt>
                <c:pt idx="363">
                  <c:v>2.0</c:v>
                </c:pt>
                <c:pt idx="364">
                  <c:v>2.0</c:v>
                </c:pt>
                <c:pt idx="365">
                  <c:v>2.0</c:v>
                </c:pt>
                <c:pt idx="366">
                  <c:v>2.0</c:v>
                </c:pt>
                <c:pt idx="367">
                  <c:v>2.0</c:v>
                </c:pt>
                <c:pt idx="368">
                  <c:v>2.0</c:v>
                </c:pt>
                <c:pt idx="369">
                  <c:v>2.0</c:v>
                </c:pt>
                <c:pt idx="370">
                  <c:v>2.0</c:v>
                </c:pt>
                <c:pt idx="371">
                  <c:v>2.0</c:v>
                </c:pt>
                <c:pt idx="372">
                  <c:v>2.0</c:v>
                </c:pt>
                <c:pt idx="373">
                  <c:v>2.0</c:v>
                </c:pt>
                <c:pt idx="374">
                  <c:v>2.0</c:v>
                </c:pt>
                <c:pt idx="375">
                  <c:v>2.0</c:v>
                </c:pt>
                <c:pt idx="376">
                  <c:v>2.0</c:v>
                </c:pt>
                <c:pt idx="377">
                  <c:v>2.0</c:v>
                </c:pt>
                <c:pt idx="378">
                  <c:v>2.0</c:v>
                </c:pt>
                <c:pt idx="379">
                  <c:v>2.0</c:v>
                </c:pt>
                <c:pt idx="380">
                  <c:v>2.0</c:v>
                </c:pt>
                <c:pt idx="381">
                  <c:v>2.0</c:v>
                </c:pt>
                <c:pt idx="382">
                  <c:v>2.0</c:v>
                </c:pt>
                <c:pt idx="383">
                  <c:v>2.0</c:v>
                </c:pt>
                <c:pt idx="384">
                  <c:v>2.0</c:v>
                </c:pt>
                <c:pt idx="385">
                  <c:v>2.0</c:v>
                </c:pt>
                <c:pt idx="386">
                  <c:v>2.0</c:v>
                </c:pt>
                <c:pt idx="387">
                  <c:v>2.0</c:v>
                </c:pt>
                <c:pt idx="388">
                  <c:v>2.0</c:v>
                </c:pt>
                <c:pt idx="389">
                  <c:v>2.0</c:v>
                </c:pt>
                <c:pt idx="390">
                  <c:v>2.0</c:v>
                </c:pt>
                <c:pt idx="391">
                  <c:v>2.0</c:v>
                </c:pt>
                <c:pt idx="392">
                  <c:v>2.0</c:v>
                </c:pt>
                <c:pt idx="393">
                  <c:v>2.0</c:v>
                </c:pt>
                <c:pt idx="394">
                  <c:v>2.0</c:v>
                </c:pt>
                <c:pt idx="395">
                  <c:v>2.0</c:v>
                </c:pt>
                <c:pt idx="396">
                  <c:v>2.0</c:v>
                </c:pt>
                <c:pt idx="397">
                  <c:v>2.0</c:v>
                </c:pt>
                <c:pt idx="398">
                  <c:v>2.0</c:v>
                </c:pt>
                <c:pt idx="399">
                  <c:v>2.0</c:v>
                </c:pt>
                <c:pt idx="400">
                  <c:v>2.0</c:v>
                </c:pt>
                <c:pt idx="401">
                  <c:v>2.0</c:v>
                </c:pt>
                <c:pt idx="402">
                  <c:v>2.0</c:v>
                </c:pt>
                <c:pt idx="403">
                  <c:v>2.0</c:v>
                </c:pt>
                <c:pt idx="404">
                  <c:v>2.0</c:v>
                </c:pt>
                <c:pt idx="405">
                  <c:v>2.0</c:v>
                </c:pt>
                <c:pt idx="406">
                  <c:v>2.0</c:v>
                </c:pt>
                <c:pt idx="407">
                  <c:v>2.0</c:v>
                </c:pt>
                <c:pt idx="408">
                  <c:v>2.0</c:v>
                </c:pt>
                <c:pt idx="409">
                  <c:v>2.0</c:v>
                </c:pt>
                <c:pt idx="410">
                  <c:v>2.0</c:v>
                </c:pt>
                <c:pt idx="411">
                  <c:v>2.0</c:v>
                </c:pt>
                <c:pt idx="412">
                  <c:v>2.0</c:v>
                </c:pt>
                <c:pt idx="413">
                  <c:v>1.0</c:v>
                </c:pt>
                <c:pt idx="414">
                  <c:v>1.0</c:v>
                </c:pt>
                <c:pt idx="415">
                  <c:v>1.0</c:v>
                </c:pt>
                <c:pt idx="416">
                  <c:v>2.0</c:v>
                </c:pt>
                <c:pt idx="417">
                  <c:v>2.0</c:v>
                </c:pt>
                <c:pt idx="418">
                  <c:v>2.0</c:v>
                </c:pt>
                <c:pt idx="419">
                  <c:v>2.0</c:v>
                </c:pt>
                <c:pt idx="420">
                  <c:v>1.0</c:v>
                </c:pt>
                <c:pt idx="421">
                  <c:v>2.0</c:v>
                </c:pt>
                <c:pt idx="422">
                  <c:v>2.0</c:v>
                </c:pt>
                <c:pt idx="423">
                  <c:v>2.0</c:v>
                </c:pt>
                <c:pt idx="424">
                  <c:v>2.0</c:v>
                </c:pt>
                <c:pt idx="425">
                  <c:v>2.0</c:v>
                </c:pt>
                <c:pt idx="426">
                  <c:v>2.0</c:v>
                </c:pt>
                <c:pt idx="427">
                  <c:v>1.0</c:v>
                </c:pt>
                <c:pt idx="428">
                  <c:v>1.0</c:v>
                </c:pt>
                <c:pt idx="429">
                  <c:v>2.0</c:v>
                </c:pt>
                <c:pt idx="430">
                  <c:v>2.0</c:v>
                </c:pt>
                <c:pt idx="431">
                  <c:v>2.0</c:v>
                </c:pt>
                <c:pt idx="432">
                  <c:v>1.0</c:v>
                </c:pt>
                <c:pt idx="433">
                  <c:v>1.0</c:v>
                </c:pt>
                <c:pt idx="434">
                  <c:v>1.0</c:v>
                </c:pt>
                <c:pt idx="435">
                  <c:v>1.0</c:v>
                </c:pt>
                <c:pt idx="436">
                  <c:v>1.0</c:v>
                </c:pt>
                <c:pt idx="437">
                  <c:v>2.0</c:v>
                </c:pt>
                <c:pt idx="438">
                  <c:v>1.0</c:v>
                </c:pt>
                <c:pt idx="439">
                  <c:v>1.0</c:v>
                </c:pt>
                <c:pt idx="440">
                  <c:v>1.0</c:v>
                </c:pt>
                <c:pt idx="441">
                  <c:v>1.0</c:v>
                </c:pt>
                <c:pt idx="442">
                  <c:v>1.0</c:v>
                </c:pt>
                <c:pt idx="443">
                  <c:v>1.0</c:v>
                </c:pt>
                <c:pt idx="444">
                  <c:v>1.0</c:v>
                </c:pt>
                <c:pt idx="445">
                  <c:v>1.0</c:v>
                </c:pt>
                <c:pt idx="446">
                  <c:v>1.0</c:v>
                </c:pt>
                <c:pt idx="447">
                  <c:v>1.0</c:v>
                </c:pt>
                <c:pt idx="448">
                  <c:v>1.0</c:v>
                </c:pt>
                <c:pt idx="449">
                  <c:v>1.0</c:v>
                </c:pt>
                <c:pt idx="450">
                  <c:v>1.0</c:v>
                </c:pt>
                <c:pt idx="451">
                  <c:v>1.0</c:v>
                </c:pt>
                <c:pt idx="452">
                  <c:v>1.0</c:v>
                </c:pt>
                <c:pt idx="453">
                  <c:v>1.0</c:v>
                </c:pt>
                <c:pt idx="454">
                  <c:v>1.0</c:v>
                </c:pt>
                <c:pt idx="455">
                  <c:v>1.0</c:v>
                </c:pt>
                <c:pt idx="456">
                  <c:v>1.0</c:v>
                </c:pt>
                <c:pt idx="457">
                  <c:v>1.0</c:v>
                </c:pt>
                <c:pt idx="458">
                  <c:v>1.0</c:v>
                </c:pt>
                <c:pt idx="459">
                  <c:v>1.0</c:v>
                </c:pt>
                <c:pt idx="460">
                  <c:v>1.0</c:v>
                </c:pt>
                <c:pt idx="461">
                  <c:v>1.0</c:v>
                </c:pt>
                <c:pt idx="462">
                  <c:v>1.0</c:v>
                </c:pt>
                <c:pt idx="463">
                  <c:v>1.0</c:v>
                </c:pt>
                <c:pt idx="464">
                  <c:v>1.0</c:v>
                </c:pt>
                <c:pt idx="465">
                  <c:v>1.0</c:v>
                </c:pt>
                <c:pt idx="466">
                  <c:v>1.0</c:v>
                </c:pt>
                <c:pt idx="467">
                  <c:v>1.0</c:v>
                </c:pt>
                <c:pt idx="468">
                  <c:v>1.0</c:v>
                </c:pt>
                <c:pt idx="469">
                  <c:v>1.0</c:v>
                </c:pt>
                <c:pt idx="470">
                  <c:v>1.0</c:v>
                </c:pt>
                <c:pt idx="471">
                  <c:v>1.0</c:v>
                </c:pt>
                <c:pt idx="472">
                  <c:v>1.0</c:v>
                </c:pt>
                <c:pt idx="473">
                  <c:v>1.0</c:v>
                </c:pt>
                <c:pt idx="474">
                  <c:v>1.0</c:v>
                </c:pt>
                <c:pt idx="475">
                  <c:v>1.0</c:v>
                </c:pt>
                <c:pt idx="476">
                  <c:v>1.0</c:v>
                </c:pt>
                <c:pt idx="477">
                  <c:v>1.0</c:v>
                </c:pt>
                <c:pt idx="478">
                  <c:v>1.0</c:v>
                </c:pt>
                <c:pt idx="479">
                  <c:v>1.0</c:v>
                </c:pt>
                <c:pt idx="480">
                  <c:v>1.0</c:v>
                </c:pt>
                <c:pt idx="481">
                  <c:v>1.0</c:v>
                </c:pt>
                <c:pt idx="482">
                  <c:v>8.0</c:v>
                </c:pt>
                <c:pt idx="483">
                  <c:v>8.0</c:v>
                </c:pt>
                <c:pt idx="484">
                  <c:v>8.0</c:v>
                </c:pt>
                <c:pt idx="485">
                  <c:v>8.0</c:v>
                </c:pt>
                <c:pt idx="486">
                  <c:v>8.0</c:v>
                </c:pt>
                <c:pt idx="487">
                  <c:v>8.0</c:v>
                </c:pt>
                <c:pt idx="488">
                  <c:v>8.0</c:v>
                </c:pt>
                <c:pt idx="489">
                  <c:v>8.0</c:v>
                </c:pt>
                <c:pt idx="490">
                  <c:v>8.0</c:v>
                </c:pt>
                <c:pt idx="491">
                  <c:v>8.0</c:v>
                </c:pt>
                <c:pt idx="492">
                  <c:v>8.0</c:v>
                </c:pt>
                <c:pt idx="493">
                  <c:v>8.0</c:v>
                </c:pt>
                <c:pt idx="494">
                  <c:v>2.0</c:v>
                </c:pt>
                <c:pt idx="495">
                  <c:v>8.0</c:v>
                </c:pt>
                <c:pt idx="496">
                  <c:v>8.0</c:v>
                </c:pt>
                <c:pt idx="497">
                  <c:v>8.0</c:v>
                </c:pt>
                <c:pt idx="498">
                  <c:v>2.0</c:v>
                </c:pt>
                <c:pt idx="499">
                  <c:v>8.0</c:v>
                </c:pt>
                <c:pt idx="500">
                  <c:v>8.0</c:v>
                </c:pt>
                <c:pt idx="501">
                  <c:v>8.0</c:v>
                </c:pt>
                <c:pt idx="502">
                  <c:v>8.0</c:v>
                </c:pt>
                <c:pt idx="503">
                  <c:v>2.0</c:v>
                </c:pt>
                <c:pt idx="504">
                  <c:v>2.0</c:v>
                </c:pt>
                <c:pt idx="505">
                  <c:v>2.0</c:v>
                </c:pt>
                <c:pt idx="506">
                  <c:v>2.0</c:v>
                </c:pt>
                <c:pt idx="507">
                  <c:v>2.0</c:v>
                </c:pt>
                <c:pt idx="508">
                  <c:v>2.0</c:v>
                </c:pt>
                <c:pt idx="509">
                  <c:v>2.0</c:v>
                </c:pt>
                <c:pt idx="510">
                  <c:v>2.0</c:v>
                </c:pt>
                <c:pt idx="511">
                  <c:v>2.0</c:v>
                </c:pt>
                <c:pt idx="512">
                  <c:v>8.0</c:v>
                </c:pt>
                <c:pt idx="513">
                  <c:v>8.0</c:v>
                </c:pt>
                <c:pt idx="514">
                  <c:v>8.0</c:v>
                </c:pt>
                <c:pt idx="515">
                  <c:v>8.0</c:v>
                </c:pt>
                <c:pt idx="516">
                  <c:v>2.0</c:v>
                </c:pt>
                <c:pt idx="517">
                  <c:v>8.0</c:v>
                </c:pt>
                <c:pt idx="518">
                  <c:v>8.0</c:v>
                </c:pt>
                <c:pt idx="519">
                  <c:v>2.0</c:v>
                </c:pt>
                <c:pt idx="520">
                  <c:v>8.0</c:v>
                </c:pt>
                <c:pt idx="521">
                  <c:v>8.0</c:v>
                </c:pt>
                <c:pt idx="522">
                  <c:v>8.0</c:v>
                </c:pt>
                <c:pt idx="523">
                  <c:v>8.0</c:v>
                </c:pt>
                <c:pt idx="524">
                  <c:v>8.0</c:v>
                </c:pt>
                <c:pt idx="525">
                  <c:v>8.0</c:v>
                </c:pt>
                <c:pt idx="526">
                  <c:v>8.0</c:v>
                </c:pt>
                <c:pt idx="527">
                  <c:v>8.0</c:v>
                </c:pt>
                <c:pt idx="528">
                  <c:v>2.0</c:v>
                </c:pt>
                <c:pt idx="529">
                  <c:v>8.0</c:v>
                </c:pt>
                <c:pt idx="530">
                  <c:v>8.0</c:v>
                </c:pt>
                <c:pt idx="531">
                  <c:v>2.0</c:v>
                </c:pt>
                <c:pt idx="532">
                  <c:v>8.0</c:v>
                </c:pt>
                <c:pt idx="533">
                  <c:v>8.0</c:v>
                </c:pt>
                <c:pt idx="534">
                  <c:v>2.0</c:v>
                </c:pt>
                <c:pt idx="535">
                  <c:v>8.0</c:v>
                </c:pt>
                <c:pt idx="536">
                  <c:v>2.0</c:v>
                </c:pt>
                <c:pt idx="537">
                  <c:v>2.0</c:v>
                </c:pt>
                <c:pt idx="538">
                  <c:v>2.0</c:v>
                </c:pt>
                <c:pt idx="539">
                  <c:v>2.0</c:v>
                </c:pt>
                <c:pt idx="540">
                  <c:v>8.0</c:v>
                </c:pt>
                <c:pt idx="541">
                  <c:v>2.0</c:v>
                </c:pt>
                <c:pt idx="542">
                  <c:v>8.0</c:v>
                </c:pt>
                <c:pt idx="543">
                  <c:v>2.0</c:v>
                </c:pt>
                <c:pt idx="544">
                  <c:v>2.0</c:v>
                </c:pt>
                <c:pt idx="545">
                  <c:v>2.0</c:v>
                </c:pt>
                <c:pt idx="546">
                  <c:v>2.0</c:v>
                </c:pt>
                <c:pt idx="547">
                  <c:v>2.0</c:v>
                </c:pt>
                <c:pt idx="548">
                  <c:v>8.0</c:v>
                </c:pt>
                <c:pt idx="549">
                  <c:v>8.0</c:v>
                </c:pt>
                <c:pt idx="550">
                  <c:v>2.0</c:v>
                </c:pt>
                <c:pt idx="551">
                  <c:v>8.0</c:v>
                </c:pt>
                <c:pt idx="552">
                  <c:v>8.0</c:v>
                </c:pt>
                <c:pt idx="553">
                  <c:v>2.0</c:v>
                </c:pt>
                <c:pt idx="554">
                  <c:v>8.0</c:v>
                </c:pt>
                <c:pt idx="555">
                  <c:v>2.0</c:v>
                </c:pt>
                <c:pt idx="556">
                  <c:v>8.0</c:v>
                </c:pt>
                <c:pt idx="557">
                  <c:v>8.0</c:v>
                </c:pt>
                <c:pt idx="558">
                  <c:v>8.0</c:v>
                </c:pt>
                <c:pt idx="559">
                  <c:v>8.0</c:v>
                </c:pt>
                <c:pt idx="560">
                  <c:v>2.0</c:v>
                </c:pt>
                <c:pt idx="561">
                  <c:v>2.0</c:v>
                </c:pt>
                <c:pt idx="562">
                  <c:v>8.0</c:v>
                </c:pt>
                <c:pt idx="563">
                  <c:v>2.0</c:v>
                </c:pt>
                <c:pt idx="564">
                  <c:v>8.0</c:v>
                </c:pt>
                <c:pt idx="565">
                  <c:v>8.0</c:v>
                </c:pt>
                <c:pt idx="566">
                  <c:v>8.0</c:v>
                </c:pt>
                <c:pt idx="567">
                  <c:v>8.0</c:v>
                </c:pt>
                <c:pt idx="568">
                  <c:v>8.0</c:v>
                </c:pt>
                <c:pt idx="569">
                  <c:v>8.0</c:v>
                </c:pt>
                <c:pt idx="570">
                  <c:v>8.0</c:v>
                </c:pt>
                <c:pt idx="571">
                  <c:v>8.0</c:v>
                </c:pt>
                <c:pt idx="572">
                  <c:v>8.0</c:v>
                </c:pt>
                <c:pt idx="573">
                  <c:v>8.0</c:v>
                </c:pt>
                <c:pt idx="574">
                  <c:v>8.0</c:v>
                </c:pt>
                <c:pt idx="575">
                  <c:v>8.0</c:v>
                </c:pt>
                <c:pt idx="576">
                  <c:v>8.0</c:v>
                </c:pt>
                <c:pt idx="577">
                  <c:v>8.0</c:v>
                </c:pt>
                <c:pt idx="578">
                  <c:v>2.0</c:v>
                </c:pt>
                <c:pt idx="579">
                  <c:v>2.0</c:v>
                </c:pt>
                <c:pt idx="580">
                  <c:v>8.0</c:v>
                </c:pt>
                <c:pt idx="581">
                  <c:v>2.0</c:v>
                </c:pt>
                <c:pt idx="582">
                  <c:v>8.0</c:v>
                </c:pt>
                <c:pt idx="583">
                  <c:v>8.0</c:v>
                </c:pt>
                <c:pt idx="584">
                  <c:v>2.0</c:v>
                </c:pt>
                <c:pt idx="585">
                  <c:v>8.0</c:v>
                </c:pt>
                <c:pt idx="586">
                  <c:v>2.0</c:v>
                </c:pt>
                <c:pt idx="587">
                  <c:v>8.0</c:v>
                </c:pt>
                <c:pt idx="588">
                  <c:v>8.0</c:v>
                </c:pt>
                <c:pt idx="589">
                  <c:v>8.0</c:v>
                </c:pt>
                <c:pt idx="590">
                  <c:v>2.0</c:v>
                </c:pt>
                <c:pt idx="591">
                  <c:v>2.0</c:v>
                </c:pt>
                <c:pt idx="592">
                  <c:v>8.0</c:v>
                </c:pt>
                <c:pt idx="593">
                  <c:v>1.0</c:v>
                </c:pt>
                <c:pt idx="594">
                  <c:v>1.0</c:v>
                </c:pt>
                <c:pt idx="595">
                  <c:v>1.0</c:v>
                </c:pt>
                <c:pt idx="596">
                  <c:v>1.0</c:v>
                </c:pt>
                <c:pt idx="597">
                  <c:v>1.0</c:v>
                </c:pt>
                <c:pt idx="598">
                  <c:v>1.0</c:v>
                </c:pt>
                <c:pt idx="599">
                  <c:v>1.0</c:v>
                </c:pt>
                <c:pt idx="600">
                  <c:v>1.0</c:v>
                </c:pt>
                <c:pt idx="601">
                  <c:v>1.0</c:v>
                </c:pt>
                <c:pt idx="602">
                  <c:v>2.0</c:v>
                </c:pt>
                <c:pt idx="603">
                  <c:v>1.0</c:v>
                </c:pt>
                <c:pt idx="604">
                  <c:v>1.0</c:v>
                </c:pt>
                <c:pt idx="605">
                  <c:v>1.0</c:v>
                </c:pt>
                <c:pt idx="606">
                  <c:v>8.0</c:v>
                </c:pt>
                <c:pt idx="607">
                  <c:v>8.0</c:v>
                </c:pt>
                <c:pt idx="608">
                  <c:v>2.0</c:v>
                </c:pt>
                <c:pt idx="609">
                  <c:v>2.0</c:v>
                </c:pt>
                <c:pt idx="610">
                  <c:v>8.0</c:v>
                </c:pt>
                <c:pt idx="611">
                  <c:v>8.0</c:v>
                </c:pt>
                <c:pt idx="612">
                  <c:v>8.0</c:v>
                </c:pt>
                <c:pt idx="613">
                  <c:v>8.0</c:v>
                </c:pt>
                <c:pt idx="614">
                  <c:v>8.0</c:v>
                </c:pt>
                <c:pt idx="615">
                  <c:v>2.0</c:v>
                </c:pt>
                <c:pt idx="616">
                  <c:v>8.0</c:v>
                </c:pt>
                <c:pt idx="617">
                  <c:v>2.0</c:v>
                </c:pt>
                <c:pt idx="618">
                  <c:v>2.0</c:v>
                </c:pt>
                <c:pt idx="619">
                  <c:v>2.0</c:v>
                </c:pt>
                <c:pt idx="620">
                  <c:v>8.0</c:v>
                </c:pt>
                <c:pt idx="621">
                  <c:v>2.0</c:v>
                </c:pt>
                <c:pt idx="622">
                  <c:v>8.0</c:v>
                </c:pt>
                <c:pt idx="623">
                  <c:v>8.0</c:v>
                </c:pt>
                <c:pt idx="624">
                  <c:v>8.0</c:v>
                </c:pt>
                <c:pt idx="625">
                  <c:v>2.0</c:v>
                </c:pt>
                <c:pt idx="626">
                  <c:v>8.0</c:v>
                </c:pt>
                <c:pt idx="627">
                  <c:v>2.0</c:v>
                </c:pt>
                <c:pt idx="628">
                  <c:v>8.0</c:v>
                </c:pt>
                <c:pt idx="629">
                  <c:v>8.0</c:v>
                </c:pt>
                <c:pt idx="630">
                  <c:v>2.0</c:v>
                </c:pt>
                <c:pt idx="631">
                  <c:v>2.0</c:v>
                </c:pt>
                <c:pt idx="632">
                  <c:v>2.0</c:v>
                </c:pt>
                <c:pt idx="633">
                  <c:v>2.0</c:v>
                </c:pt>
                <c:pt idx="634">
                  <c:v>2.0</c:v>
                </c:pt>
                <c:pt idx="635">
                  <c:v>2.0</c:v>
                </c:pt>
                <c:pt idx="636">
                  <c:v>2.0</c:v>
                </c:pt>
                <c:pt idx="637">
                  <c:v>2.0</c:v>
                </c:pt>
                <c:pt idx="638">
                  <c:v>8.0</c:v>
                </c:pt>
                <c:pt idx="639">
                  <c:v>2.0</c:v>
                </c:pt>
                <c:pt idx="640">
                  <c:v>2.0</c:v>
                </c:pt>
                <c:pt idx="641">
                  <c:v>2.0</c:v>
                </c:pt>
                <c:pt idx="642">
                  <c:v>2.0</c:v>
                </c:pt>
                <c:pt idx="643">
                  <c:v>2.0</c:v>
                </c:pt>
                <c:pt idx="644">
                  <c:v>2.0</c:v>
                </c:pt>
                <c:pt idx="645">
                  <c:v>2.0</c:v>
                </c:pt>
                <c:pt idx="646">
                  <c:v>2.0</c:v>
                </c:pt>
                <c:pt idx="647">
                  <c:v>8.0</c:v>
                </c:pt>
                <c:pt idx="648">
                  <c:v>2.0</c:v>
                </c:pt>
                <c:pt idx="649">
                  <c:v>2.0</c:v>
                </c:pt>
                <c:pt idx="650">
                  <c:v>2.0</c:v>
                </c:pt>
                <c:pt idx="651">
                  <c:v>8.0</c:v>
                </c:pt>
                <c:pt idx="652">
                  <c:v>8.0</c:v>
                </c:pt>
                <c:pt idx="653">
                  <c:v>2.0</c:v>
                </c:pt>
                <c:pt idx="654">
                  <c:v>2.0</c:v>
                </c:pt>
                <c:pt idx="655">
                  <c:v>2.0</c:v>
                </c:pt>
                <c:pt idx="656">
                  <c:v>2.0</c:v>
                </c:pt>
                <c:pt idx="657">
                  <c:v>2.0</c:v>
                </c:pt>
                <c:pt idx="658">
                  <c:v>2.0</c:v>
                </c:pt>
                <c:pt idx="659">
                  <c:v>2.0</c:v>
                </c:pt>
                <c:pt idx="660">
                  <c:v>2.0</c:v>
                </c:pt>
                <c:pt idx="661">
                  <c:v>2.0</c:v>
                </c:pt>
                <c:pt idx="662">
                  <c:v>2.0</c:v>
                </c:pt>
                <c:pt idx="663">
                  <c:v>2.0</c:v>
                </c:pt>
                <c:pt idx="664">
                  <c:v>8.0</c:v>
                </c:pt>
                <c:pt idx="665">
                  <c:v>8.0</c:v>
                </c:pt>
                <c:pt idx="666">
                  <c:v>8.0</c:v>
                </c:pt>
                <c:pt idx="667">
                  <c:v>2.0</c:v>
                </c:pt>
                <c:pt idx="668">
                  <c:v>8.0</c:v>
                </c:pt>
                <c:pt idx="669">
                  <c:v>2.0</c:v>
                </c:pt>
                <c:pt idx="670">
                  <c:v>8.0</c:v>
                </c:pt>
                <c:pt idx="671">
                  <c:v>8.0</c:v>
                </c:pt>
                <c:pt idx="672">
                  <c:v>2.0</c:v>
                </c:pt>
                <c:pt idx="673">
                  <c:v>2.0</c:v>
                </c:pt>
                <c:pt idx="674">
                  <c:v>2.0</c:v>
                </c:pt>
                <c:pt idx="675">
                  <c:v>2.0</c:v>
                </c:pt>
                <c:pt idx="676">
                  <c:v>2.0</c:v>
                </c:pt>
                <c:pt idx="677">
                  <c:v>2.0</c:v>
                </c:pt>
                <c:pt idx="678">
                  <c:v>2.0</c:v>
                </c:pt>
                <c:pt idx="679">
                  <c:v>8.0</c:v>
                </c:pt>
                <c:pt idx="680">
                  <c:v>2.0</c:v>
                </c:pt>
                <c:pt idx="681">
                  <c:v>2.0</c:v>
                </c:pt>
                <c:pt idx="682">
                  <c:v>8.0</c:v>
                </c:pt>
                <c:pt idx="683">
                  <c:v>8.0</c:v>
                </c:pt>
                <c:pt idx="684">
                  <c:v>8.0</c:v>
                </c:pt>
                <c:pt idx="685">
                  <c:v>8.0</c:v>
                </c:pt>
                <c:pt idx="686">
                  <c:v>2.0</c:v>
                </c:pt>
                <c:pt idx="687">
                  <c:v>8.0</c:v>
                </c:pt>
                <c:pt idx="688">
                  <c:v>8.0</c:v>
                </c:pt>
                <c:pt idx="689">
                  <c:v>8.0</c:v>
                </c:pt>
                <c:pt idx="690">
                  <c:v>8.0</c:v>
                </c:pt>
                <c:pt idx="691">
                  <c:v>8.0</c:v>
                </c:pt>
                <c:pt idx="692">
                  <c:v>8.0</c:v>
                </c:pt>
                <c:pt idx="693">
                  <c:v>8.0</c:v>
                </c:pt>
                <c:pt idx="694">
                  <c:v>8.0</c:v>
                </c:pt>
                <c:pt idx="695">
                  <c:v>8.0</c:v>
                </c:pt>
                <c:pt idx="696">
                  <c:v>8.0</c:v>
                </c:pt>
                <c:pt idx="697">
                  <c:v>8.0</c:v>
                </c:pt>
                <c:pt idx="698">
                  <c:v>2.0</c:v>
                </c:pt>
                <c:pt idx="699">
                  <c:v>8.0</c:v>
                </c:pt>
                <c:pt idx="700">
                  <c:v>1.0</c:v>
                </c:pt>
                <c:pt idx="701">
                  <c:v>8.0</c:v>
                </c:pt>
                <c:pt idx="702">
                  <c:v>1.0</c:v>
                </c:pt>
                <c:pt idx="703">
                  <c:v>1.0</c:v>
                </c:pt>
                <c:pt idx="704">
                  <c:v>8.0</c:v>
                </c:pt>
                <c:pt idx="705">
                  <c:v>8.0</c:v>
                </c:pt>
                <c:pt idx="706">
                  <c:v>2.0</c:v>
                </c:pt>
                <c:pt idx="707">
                  <c:v>2.0</c:v>
                </c:pt>
                <c:pt idx="708">
                  <c:v>8.0</c:v>
                </c:pt>
                <c:pt idx="709">
                  <c:v>8.0</c:v>
                </c:pt>
                <c:pt idx="710">
                  <c:v>8.0</c:v>
                </c:pt>
                <c:pt idx="711">
                  <c:v>2.0</c:v>
                </c:pt>
                <c:pt idx="712">
                  <c:v>8.0</c:v>
                </c:pt>
                <c:pt idx="713">
                  <c:v>8.0</c:v>
                </c:pt>
                <c:pt idx="714">
                  <c:v>8.0</c:v>
                </c:pt>
                <c:pt idx="715">
                  <c:v>8.0</c:v>
                </c:pt>
                <c:pt idx="716">
                  <c:v>8.0</c:v>
                </c:pt>
                <c:pt idx="717">
                  <c:v>8.0</c:v>
                </c:pt>
                <c:pt idx="718">
                  <c:v>2.0</c:v>
                </c:pt>
                <c:pt idx="719">
                  <c:v>2.0</c:v>
                </c:pt>
                <c:pt idx="720">
                  <c:v>2.0</c:v>
                </c:pt>
                <c:pt idx="721">
                  <c:v>2.0</c:v>
                </c:pt>
                <c:pt idx="722">
                  <c:v>2.0</c:v>
                </c:pt>
                <c:pt idx="723">
                  <c:v>2.0</c:v>
                </c:pt>
                <c:pt idx="724">
                  <c:v>2.0</c:v>
                </c:pt>
                <c:pt idx="725">
                  <c:v>2.0</c:v>
                </c:pt>
                <c:pt idx="726">
                  <c:v>2.0</c:v>
                </c:pt>
                <c:pt idx="727">
                  <c:v>2.0</c:v>
                </c:pt>
                <c:pt idx="728">
                  <c:v>1.0</c:v>
                </c:pt>
                <c:pt idx="729">
                  <c:v>1.0</c:v>
                </c:pt>
                <c:pt idx="730">
                  <c:v>1.0</c:v>
                </c:pt>
                <c:pt idx="731">
                  <c:v>1.0</c:v>
                </c:pt>
                <c:pt idx="732">
                  <c:v>12.0</c:v>
                </c:pt>
                <c:pt idx="733">
                  <c:v>1.0</c:v>
                </c:pt>
                <c:pt idx="734">
                  <c:v>12.0</c:v>
                </c:pt>
                <c:pt idx="735">
                  <c:v>12.0</c:v>
                </c:pt>
                <c:pt idx="736">
                  <c:v>12.0</c:v>
                </c:pt>
                <c:pt idx="737">
                  <c:v>12.0</c:v>
                </c:pt>
                <c:pt idx="738">
                  <c:v>12.0</c:v>
                </c:pt>
                <c:pt idx="739">
                  <c:v>12.0</c:v>
                </c:pt>
                <c:pt idx="740">
                  <c:v>12.0</c:v>
                </c:pt>
                <c:pt idx="741">
                  <c:v>12.0</c:v>
                </c:pt>
                <c:pt idx="742">
                  <c:v>12.0</c:v>
                </c:pt>
                <c:pt idx="743">
                  <c:v>12.0</c:v>
                </c:pt>
                <c:pt idx="744">
                  <c:v>1.0</c:v>
                </c:pt>
                <c:pt idx="745">
                  <c:v>1.0</c:v>
                </c:pt>
                <c:pt idx="746">
                  <c:v>2.0</c:v>
                </c:pt>
                <c:pt idx="747">
                  <c:v>2.0</c:v>
                </c:pt>
                <c:pt idx="748">
                  <c:v>2.0</c:v>
                </c:pt>
                <c:pt idx="749">
                  <c:v>12.0</c:v>
                </c:pt>
                <c:pt idx="750">
                  <c:v>12.0</c:v>
                </c:pt>
                <c:pt idx="751">
                  <c:v>1.0</c:v>
                </c:pt>
                <c:pt idx="752">
                  <c:v>12.0</c:v>
                </c:pt>
                <c:pt idx="753">
                  <c:v>12.0</c:v>
                </c:pt>
                <c:pt idx="754">
                  <c:v>2.0</c:v>
                </c:pt>
                <c:pt idx="755">
                  <c:v>12.0</c:v>
                </c:pt>
                <c:pt idx="756">
                  <c:v>1.0</c:v>
                </c:pt>
                <c:pt idx="757">
                  <c:v>1.0</c:v>
                </c:pt>
                <c:pt idx="758">
                  <c:v>1.0</c:v>
                </c:pt>
                <c:pt idx="759">
                  <c:v>1.0</c:v>
                </c:pt>
                <c:pt idx="760">
                  <c:v>12.0</c:v>
                </c:pt>
                <c:pt idx="761">
                  <c:v>1.0</c:v>
                </c:pt>
                <c:pt idx="762">
                  <c:v>12.0</c:v>
                </c:pt>
                <c:pt idx="763">
                  <c:v>1.0</c:v>
                </c:pt>
                <c:pt idx="764">
                  <c:v>12.0</c:v>
                </c:pt>
                <c:pt idx="765">
                  <c:v>12.0</c:v>
                </c:pt>
                <c:pt idx="766">
                  <c:v>1.0</c:v>
                </c:pt>
                <c:pt idx="767">
                  <c:v>1.0</c:v>
                </c:pt>
                <c:pt idx="768">
                  <c:v>1.0</c:v>
                </c:pt>
                <c:pt idx="769">
                  <c:v>1.0</c:v>
                </c:pt>
                <c:pt idx="770">
                  <c:v>1.0</c:v>
                </c:pt>
                <c:pt idx="771">
                  <c:v>1.0</c:v>
                </c:pt>
                <c:pt idx="772">
                  <c:v>12.0</c:v>
                </c:pt>
                <c:pt idx="773">
                  <c:v>1.0</c:v>
                </c:pt>
                <c:pt idx="774">
                  <c:v>12.0</c:v>
                </c:pt>
                <c:pt idx="775">
                  <c:v>1.0</c:v>
                </c:pt>
                <c:pt idx="776">
                  <c:v>1.0</c:v>
                </c:pt>
                <c:pt idx="777">
                  <c:v>12.0</c:v>
                </c:pt>
                <c:pt idx="778">
                  <c:v>1.0</c:v>
                </c:pt>
                <c:pt idx="779">
                  <c:v>1.0</c:v>
                </c:pt>
                <c:pt idx="780">
                  <c:v>12.0</c:v>
                </c:pt>
                <c:pt idx="781">
                  <c:v>1.0</c:v>
                </c:pt>
                <c:pt idx="782">
                  <c:v>12.0</c:v>
                </c:pt>
                <c:pt idx="783">
                  <c:v>12.0</c:v>
                </c:pt>
                <c:pt idx="784">
                  <c:v>1.0</c:v>
                </c:pt>
                <c:pt idx="785">
                  <c:v>1.0</c:v>
                </c:pt>
                <c:pt idx="786">
                  <c:v>12.0</c:v>
                </c:pt>
                <c:pt idx="787">
                  <c:v>12.0</c:v>
                </c:pt>
                <c:pt idx="788">
                  <c:v>1.0</c:v>
                </c:pt>
                <c:pt idx="789">
                  <c:v>12.0</c:v>
                </c:pt>
                <c:pt idx="790">
                  <c:v>1.0</c:v>
                </c:pt>
                <c:pt idx="791">
                  <c:v>12.0</c:v>
                </c:pt>
                <c:pt idx="792">
                  <c:v>12.0</c:v>
                </c:pt>
                <c:pt idx="793">
                  <c:v>12.0</c:v>
                </c:pt>
                <c:pt idx="794">
                  <c:v>1.0</c:v>
                </c:pt>
                <c:pt idx="795">
                  <c:v>12.0</c:v>
                </c:pt>
                <c:pt idx="796">
                  <c:v>12.0</c:v>
                </c:pt>
                <c:pt idx="797">
                  <c:v>12.0</c:v>
                </c:pt>
                <c:pt idx="798">
                  <c:v>12.0</c:v>
                </c:pt>
                <c:pt idx="799">
                  <c:v>1.0</c:v>
                </c:pt>
                <c:pt idx="800">
                  <c:v>12.0</c:v>
                </c:pt>
                <c:pt idx="801">
                  <c:v>12.0</c:v>
                </c:pt>
                <c:pt idx="802">
                  <c:v>12.0</c:v>
                </c:pt>
                <c:pt idx="803">
                  <c:v>12.0</c:v>
                </c:pt>
                <c:pt idx="804">
                  <c:v>2.0</c:v>
                </c:pt>
                <c:pt idx="805">
                  <c:v>1.0</c:v>
                </c:pt>
                <c:pt idx="806">
                  <c:v>12.0</c:v>
                </c:pt>
                <c:pt idx="807">
                  <c:v>1.0</c:v>
                </c:pt>
                <c:pt idx="808">
                  <c:v>1.0</c:v>
                </c:pt>
                <c:pt idx="809">
                  <c:v>1.0</c:v>
                </c:pt>
                <c:pt idx="810">
                  <c:v>12.0</c:v>
                </c:pt>
                <c:pt idx="811">
                  <c:v>1.0</c:v>
                </c:pt>
                <c:pt idx="812">
                  <c:v>12.0</c:v>
                </c:pt>
                <c:pt idx="813">
                  <c:v>1.0</c:v>
                </c:pt>
                <c:pt idx="814">
                  <c:v>1.0</c:v>
                </c:pt>
                <c:pt idx="815">
                  <c:v>12.0</c:v>
                </c:pt>
                <c:pt idx="816">
                  <c:v>1.0</c:v>
                </c:pt>
                <c:pt idx="817">
                  <c:v>1.0</c:v>
                </c:pt>
                <c:pt idx="818">
                  <c:v>1.0</c:v>
                </c:pt>
                <c:pt idx="819">
                  <c:v>2.0</c:v>
                </c:pt>
                <c:pt idx="820">
                  <c:v>12.0</c:v>
                </c:pt>
                <c:pt idx="821">
                  <c:v>12.0</c:v>
                </c:pt>
                <c:pt idx="822">
                  <c:v>1.0</c:v>
                </c:pt>
                <c:pt idx="823">
                  <c:v>12.0</c:v>
                </c:pt>
                <c:pt idx="824">
                  <c:v>1.0</c:v>
                </c:pt>
                <c:pt idx="825">
                  <c:v>2.0</c:v>
                </c:pt>
                <c:pt idx="826">
                  <c:v>12.0</c:v>
                </c:pt>
                <c:pt idx="827">
                  <c:v>12.0</c:v>
                </c:pt>
                <c:pt idx="828">
                  <c:v>12.0</c:v>
                </c:pt>
                <c:pt idx="829">
                  <c:v>12.0</c:v>
                </c:pt>
                <c:pt idx="830">
                  <c:v>12.0</c:v>
                </c:pt>
                <c:pt idx="831">
                  <c:v>12.0</c:v>
                </c:pt>
                <c:pt idx="832">
                  <c:v>12.0</c:v>
                </c:pt>
                <c:pt idx="833">
                  <c:v>2.0</c:v>
                </c:pt>
                <c:pt idx="834">
                  <c:v>12.0</c:v>
                </c:pt>
                <c:pt idx="835">
                  <c:v>1.0</c:v>
                </c:pt>
                <c:pt idx="836">
                  <c:v>12.0</c:v>
                </c:pt>
                <c:pt idx="837">
                  <c:v>1.0</c:v>
                </c:pt>
                <c:pt idx="838">
                  <c:v>12.0</c:v>
                </c:pt>
                <c:pt idx="839">
                  <c:v>2.0</c:v>
                </c:pt>
                <c:pt idx="840">
                  <c:v>12.0</c:v>
                </c:pt>
                <c:pt idx="841">
                  <c:v>2.0</c:v>
                </c:pt>
                <c:pt idx="842">
                  <c:v>2.0</c:v>
                </c:pt>
                <c:pt idx="843">
                  <c:v>2.0</c:v>
                </c:pt>
                <c:pt idx="844">
                  <c:v>1.0</c:v>
                </c:pt>
                <c:pt idx="845">
                  <c:v>1.0</c:v>
                </c:pt>
                <c:pt idx="846">
                  <c:v>1.0</c:v>
                </c:pt>
                <c:pt idx="847">
                  <c:v>12.0</c:v>
                </c:pt>
                <c:pt idx="848">
                  <c:v>12.0</c:v>
                </c:pt>
                <c:pt idx="849">
                  <c:v>2.0</c:v>
                </c:pt>
                <c:pt idx="850">
                  <c:v>12.0</c:v>
                </c:pt>
                <c:pt idx="851">
                  <c:v>12.0</c:v>
                </c:pt>
                <c:pt idx="852">
                  <c:v>12.0</c:v>
                </c:pt>
                <c:pt idx="853">
                  <c:v>12.0</c:v>
                </c:pt>
                <c:pt idx="854">
                  <c:v>12.0</c:v>
                </c:pt>
                <c:pt idx="855">
                  <c:v>12.0</c:v>
                </c:pt>
                <c:pt idx="856">
                  <c:v>12.0</c:v>
                </c:pt>
                <c:pt idx="857">
                  <c:v>12.0</c:v>
                </c:pt>
                <c:pt idx="858">
                  <c:v>12.0</c:v>
                </c:pt>
                <c:pt idx="859">
                  <c:v>12.0</c:v>
                </c:pt>
                <c:pt idx="860">
                  <c:v>12.0</c:v>
                </c:pt>
                <c:pt idx="861">
                  <c:v>12.0</c:v>
                </c:pt>
                <c:pt idx="862">
                  <c:v>1.0</c:v>
                </c:pt>
                <c:pt idx="863">
                  <c:v>12.0</c:v>
                </c:pt>
                <c:pt idx="864">
                  <c:v>12.0</c:v>
                </c:pt>
                <c:pt idx="865">
                  <c:v>1.0</c:v>
                </c:pt>
                <c:pt idx="866">
                  <c:v>12.0</c:v>
                </c:pt>
                <c:pt idx="867">
                  <c:v>1.0</c:v>
                </c:pt>
                <c:pt idx="868">
                  <c:v>1.0</c:v>
                </c:pt>
                <c:pt idx="869">
                  <c:v>12.0</c:v>
                </c:pt>
                <c:pt idx="870">
                  <c:v>1.0</c:v>
                </c:pt>
                <c:pt idx="871">
                  <c:v>1.0</c:v>
                </c:pt>
                <c:pt idx="872">
                  <c:v>1.0</c:v>
                </c:pt>
                <c:pt idx="873">
                  <c:v>1.0</c:v>
                </c:pt>
                <c:pt idx="874">
                  <c:v>1.0</c:v>
                </c:pt>
                <c:pt idx="875">
                  <c:v>1.0</c:v>
                </c:pt>
                <c:pt idx="876">
                  <c:v>12.0</c:v>
                </c:pt>
                <c:pt idx="877">
                  <c:v>12.0</c:v>
                </c:pt>
                <c:pt idx="878">
                  <c:v>12.0</c:v>
                </c:pt>
                <c:pt idx="879">
                  <c:v>12.0</c:v>
                </c:pt>
                <c:pt idx="880">
                  <c:v>12.0</c:v>
                </c:pt>
                <c:pt idx="881">
                  <c:v>1.0</c:v>
                </c:pt>
                <c:pt idx="882">
                  <c:v>12.0</c:v>
                </c:pt>
                <c:pt idx="883">
                  <c:v>12.0</c:v>
                </c:pt>
                <c:pt idx="884">
                  <c:v>1.0</c:v>
                </c:pt>
                <c:pt idx="885">
                  <c:v>12.0</c:v>
                </c:pt>
                <c:pt idx="886">
                  <c:v>12.0</c:v>
                </c:pt>
                <c:pt idx="887">
                  <c:v>12.0</c:v>
                </c:pt>
                <c:pt idx="888">
                  <c:v>12.0</c:v>
                </c:pt>
                <c:pt idx="889">
                  <c:v>12.0</c:v>
                </c:pt>
                <c:pt idx="890">
                  <c:v>12.0</c:v>
                </c:pt>
                <c:pt idx="891">
                  <c:v>12.0</c:v>
                </c:pt>
                <c:pt idx="892">
                  <c:v>12.0</c:v>
                </c:pt>
                <c:pt idx="893">
                  <c:v>12.0</c:v>
                </c:pt>
                <c:pt idx="894">
                  <c:v>1.0</c:v>
                </c:pt>
                <c:pt idx="895">
                  <c:v>12.0</c:v>
                </c:pt>
                <c:pt idx="896">
                  <c:v>12.0</c:v>
                </c:pt>
                <c:pt idx="897">
                  <c:v>12.0</c:v>
                </c:pt>
                <c:pt idx="898">
                  <c:v>1.0</c:v>
                </c:pt>
                <c:pt idx="899">
                  <c:v>12.0</c:v>
                </c:pt>
                <c:pt idx="900">
                  <c:v>1.0</c:v>
                </c:pt>
                <c:pt idx="901">
                  <c:v>1.0</c:v>
                </c:pt>
                <c:pt idx="902">
                  <c:v>2.0</c:v>
                </c:pt>
                <c:pt idx="903">
                  <c:v>8.0</c:v>
                </c:pt>
                <c:pt idx="904">
                  <c:v>2.0</c:v>
                </c:pt>
                <c:pt idx="905">
                  <c:v>12.0</c:v>
                </c:pt>
                <c:pt idx="906">
                  <c:v>12.0</c:v>
                </c:pt>
                <c:pt idx="907">
                  <c:v>12.0</c:v>
                </c:pt>
                <c:pt idx="908">
                  <c:v>12.0</c:v>
                </c:pt>
                <c:pt idx="909">
                  <c:v>12.0</c:v>
                </c:pt>
                <c:pt idx="910">
                  <c:v>12.0</c:v>
                </c:pt>
                <c:pt idx="911">
                  <c:v>12.0</c:v>
                </c:pt>
                <c:pt idx="912">
                  <c:v>1.0</c:v>
                </c:pt>
                <c:pt idx="913">
                  <c:v>12.0</c:v>
                </c:pt>
                <c:pt idx="914">
                  <c:v>12.0</c:v>
                </c:pt>
                <c:pt idx="915">
                  <c:v>12.0</c:v>
                </c:pt>
                <c:pt idx="916">
                  <c:v>12.0</c:v>
                </c:pt>
                <c:pt idx="917">
                  <c:v>12.0</c:v>
                </c:pt>
                <c:pt idx="918">
                  <c:v>12.0</c:v>
                </c:pt>
                <c:pt idx="919">
                  <c:v>12.0</c:v>
                </c:pt>
                <c:pt idx="920">
                  <c:v>12.0</c:v>
                </c:pt>
                <c:pt idx="921">
                  <c:v>12.0</c:v>
                </c:pt>
                <c:pt idx="922">
                  <c:v>12.0</c:v>
                </c:pt>
                <c:pt idx="923">
                  <c:v>12.0</c:v>
                </c:pt>
                <c:pt idx="924">
                  <c:v>12.0</c:v>
                </c:pt>
                <c:pt idx="925">
                  <c:v>12.0</c:v>
                </c:pt>
                <c:pt idx="926">
                  <c:v>1.0</c:v>
                </c:pt>
                <c:pt idx="927">
                  <c:v>12.0</c:v>
                </c:pt>
                <c:pt idx="928">
                  <c:v>1.0</c:v>
                </c:pt>
                <c:pt idx="929">
                  <c:v>12.0</c:v>
                </c:pt>
                <c:pt idx="930">
                  <c:v>1.0</c:v>
                </c:pt>
                <c:pt idx="931">
                  <c:v>12.0</c:v>
                </c:pt>
                <c:pt idx="932">
                  <c:v>12.0</c:v>
                </c:pt>
                <c:pt idx="933">
                  <c:v>12.0</c:v>
                </c:pt>
                <c:pt idx="934">
                  <c:v>1.0</c:v>
                </c:pt>
                <c:pt idx="935">
                  <c:v>12.0</c:v>
                </c:pt>
                <c:pt idx="936">
                  <c:v>1.0</c:v>
                </c:pt>
                <c:pt idx="937">
                  <c:v>1.0</c:v>
                </c:pt>
                <c:pt idx="938">
                  <c:v>1.0</c:v>
                </c:pt>
                <c:pt idx="939">
                  <c:v>1.0</c:v>
                </c:pt>
                <c:pt idx="940">
                  <c:v>1.0</c:v>
                </c:pt>
                <c:pt idx="941">
                  <c:v>12.0</c:v>
                </c:pt>
                <c:pt idx="942">
                  <c:v>1.0</c:v>
                </c:pt>
                <c:pt idx="943">
                  <c:v>12.0</c:v>
                </c:pt>
                <c:pt idx="944">
                  <c:v>1.0</c:v>
                </c:pt>
                <c:pt idx="945">
                  <c:v>1.0</c:v>
                </c:pt>
                <c:pt idx="946">
                  <c:v>1.0</c:v>
                </c:pt>
                <c:pt idx="947">
                  <c:v>12.0</c:v>
                </c:pt>
                <c:pt idx="948">
                  <c:v>1.0</c:v>
                </c:pt>
                <c:pt idx="949">
                  <c:v>1.0</c:v>
                </c:pt>
                <c:pt idx="950">
                  <c:v>12.0</c:v>
                </c:pt>
                <c:pt idx="951">
                  <c:v>2.0</c:v>
                </c:pt>
                <c:pt idx="952">
                  <c:v>1.0</c:v>
                </c:pt>
                <c:pt idx="953">
                  <c:v>12.0</c:v>
                </c:pt>
                <c:pt idx="954">
                  <c:v>2.0</c:v>
                </c:pt>
                <c:pt idx="955">
                  <c:v>1.0</c:v>
                </c:pt>
                <c:pt idx="956">
                  <c:v>1.0</c:v>
                </c:pt>
                <c:pt idx="957">
                  <c:v>1.0</c:v>
                </c:pt>
                <c:pt idx="958">
                  <c:v>1.0</c:v>
                </c:pt>
                <c:pt idx="959">
                  <c:v>12.0</c:v>
                </c:pt>
                <c:pt idx="960">
                  <c:v>1.0</c:v>
                </c:pt>
                <c:pt idx="961">
                  <c:v>1.0</c:v>
                </c:pt>
                <c:pt idx="962">
                  <c:v>1.0</c:v>
                </c:pt>
                <c:pt idx="963">
                  <c:v>1.0</c:v>
                </c:pt>
                <c:pt idx="964">
                  <c:v>1.0</c:v>
                </c:pt>
                <c:pt idx="965">
                  <c:v>1.0</c:v>
                </c:pt>
                <c:pt idx="966">
                  <c:v>1.0</c:v>
                </c:pt>
                <c:pt idx="967">
                  <c:v>1.0</c:v>
                </c:pt>
                <c:pt idx="968">
                  <c:v>1.0</c:v>
                </c:pt>
                <c:pt idx="969">
                  <c:v>1.0</c:v>
                </c:pt>
                <c:pt idx="970">
                  <c:v>1.0</c:v>
                </c:pt>
                <c:pt idx="971">
                  <c:v>1.0</c:v>
                </c:pt>
                <c:pt idx="972">
                  <c:v>1.0</c:v>
                </c:pt>
                <c:pt idx="973">
                  <c:v>2.0</c:v>
                </c:pt>
                <c:pt idx="974">
                  <c:v>12.0</c:v>
                </c:pt>
                <c:pt idx="975">
                  <c:v>12.0</c:v>
                </c:pt>
                <c:pt idx="976">
                  <c:v>12.0</c:v>
                </c:pt>
                <c:pt idx="977">
                  <c:v>12.0</c:v>
                </c:pt>
                <c:pt idx="978">
                  <c:v>1.0</c:v>
                </c:pt>
                <c:pt idx="979">
                  <c:v>2.0</c:v>
                </c:pt>
                <c:pt idx="980">
                  <c:v>2.0</c:v>
                </c:pt>
                <c:pt idx="981">
                  <c:v>12.0</c:v>
                </c:pt>
                <c:pt idx="982">
                  <c:v>1.0</c:v>
                </c:pt>
                <c:pt idx="983">
                  <c:v>1.0</c:v>
                </c:pt>
                <c:pt idx="984">
                  <c:v>8.0</c:v>
                </c:pt>
                <c:pt idx="985">
                  <c:v>1.0</c:v>
                </c:pt>
                <c:pt idx="986">
                  <c:v>2.0</c:v>
                </c:pt>
                <c:pt idx="987">
                  <c:v>2.0</c:v>
                </c:pt>
                <c:pt idx="988">
                  <c:v>1.0</c:v>
                </c:pt>
                <c:pt idx="989">
                  <c:v>2.0</c:v>
                </c:pt>
                <c:pt idx="990">
                  <c:v>8.0</c:v>
                </c:pt>
                <c:pt idx="991">
                  <c:v>2.0</c:v>
                </c:pt>
                <c:pt idx="992">
                  <c:v>12.0</c:v>
                </c:pt>
                <c:pt idx="993">
                  <c:v>8.0</c:v>
                </c:pt>
                <c:pt idx="994">
                  <c:v>8.0</c:v>
                </c:pt>
                <c:pt idx="995">
                  <c:v>12.0</c:v>
                </c:pt>
                <c:pt idx="996">
                  <c:v>2.0</c:v>
                </c:pt>
                <c:pt idx="997">
                  <c:v>1.0</c:v>
                </c:pt>
                <c:pt idx="998">
                  <c:v>12.0</c:v>
                </c:pt>
                <c:pt idx="999">
                  <c:v>1.0</c:v>
                </c:pt>
                <c:pt idx="1000">
                  <c:v>2.0</c:v>
                </c:pt>
                <c:pt idx="1001">
                  <c:v>2.0</c:v>
                </c:pt>
                <c:pt idx="1002">
                  <c:v>8.0</c:v>
                </c:pt>
                <c:pt idx="1003">
                  <c:v>2.0</c:v>
                </c:pt>
                <c:pt idx="1004">
                  <c:v>2.0</c:v>
                </c:pt>
                <c:pt idx="1005">
                  <c:v>12.0</c:v>
                </c:pt>
                <c:pt idx="1006">
                  <c:v>2.0</c:v>
                </c:pt>
                <c:pt idx="1007">
                  <c:v>8.0</c:v>
                </c:pt>
                <c:pt idx="1008">
                  <c:v>2.0</c:v>
                </c:pt>
                <c:pt idx="1009">
                  <c:v>12.0</c:v>
                </c:pt>
                <c:pt idx="1010">
                  <c:v>12.0</c:v>
                </c:pt>
                <c:pt idx="1011">
                  <c:v>1.0</c:v>
                </c:pt>
                <c:pt idx="1012">
                  <c:v>2.0</c:v>
                </c:pt>
                <c:pt idx="1013">
                  <c:v>2.0</c:v>
                </c:pt>
                <c:pt idx="1014">
                  <c:v>1.0</c:v>
                </c:pt>
                <c:pt idx="1015">
                  <c:v>1.0</c:v>
                </c:pt>
                <c:pt idx="1016">
                  <c:v>2.0</c:v>
                </c:pt>
                <c:pt idx="1017">
                  <c:v>2.0</c:v>
                </c:pt>
                <c:pt idx="1018">
                  <c:v>2.0</c:v>
                </c:pt>
                <c:pt idx="1019">
                  <c:v>12.0</c:v>
                </c:pt>
                <c:pt idx="1020">
                  <c:v>2.0</c:v>
                </c:pt>
                <c:pt idx="1021">
                  <c:v>8.0</c:v>
                </c:pt>
                <c:pt idx="1022">
                  <c:v>8.0</c:v>
                </c:pt>
                <c:pt idx="1023">
                  <c:v>8.0</c:v>
                </c:pt>
                <c:pt idx="1024">
                  <c:v>2.0</c:v>
                </c:pt>
                <c:pt idx="1025">
                  <c:v>1.0</c:v>
                </c:pt>
                <c:pt idx="1026">
                  <c:v>8.0</c:v>
                </c:pt>
                <c:pt idx="1027">
                  <c:v>2.0</c:v>
                </c:pt>
                <c:pt idx="1028">
                  <c:v>8.0</c:v>
                </c:pt>
                <c:pt idx="1029">
                  <c:v>2.0</c:v>
                </c:pt>
                <c:pt idx="1030">
                  <c:v>2.0</c:v>
                </c:pt>
                <c:pt idx="1031">
                  <c:v>2.0</c:v>
                </c:pt>
                <c:pt idx="1032">
                  <c:v>1.0</c:v>
                </c:pt>
                <c:pt idx="1033">
                  <c:v>2.0</c:v>
                </c:pt>
                <c:pt idx="1034">
                  <c:v>2.0</c:v>
                </c:pt>
                <c:pt idx="1035">
                  <c:v>1.0</c:v>
                </c:pt>
                <c:pt idx="1036">
                  <c:v>2.0</c:v>
                </c:pt>
                <c:pt idx="1037">
                  <c:v>1.0</c:v>
                </c:pt>
                <c:pt idx="1038">
                  <c:v>2.0</c:v>
                </c:pt>
                <c:pt idx="1039">
                  <c:v>2.0</c:v>
                </c:pt>
                <c:pt idx="1040">
                  <c:v>2.0</c:v>
                </c:pt>
                <c:pt idx="1041">
                  <c:v>8.0</c:v>
                </c:pt>
                <c:pt idx="1042">
                  <c:v>8.0</c:v>
                </c:pt>
                <c:pt idx="1043">
                  <c:v>8.0</c:v>
                </c:pt>
                <c:pt idx="1044">
                  <c:v>12.0</c:v>
                </c:pt>
                <c:pt idx="1045">
                  <c:v>8.0</c:v>
                </c:pt>
                <c:pt idx="1046">
                  <c:v>12.0</c:v>
                </c:pt>
                <c:pt idx="1047">
                  <c:v>12.0</c:v>
                </c:pt>
                <c:pt idx="1048">
                  <c:v>8.0</c:v>
                </c:pt>
                <c:pt idx="1049">
                  <c:v>2.0</c:v>
                </c:pt>
                <c:pt idx="1050">
                  <c:v>8.0</c:v>
                </c:pt>
                <c:pt idx="1051">
                  <c:v>1.0</c:v>
                </c:pt>
                <c:pt idx="1052">
                  <c:v>8.0</c:v>
                </c:pt>
                <c:pt idx="1053">
                  <c:v>12.0</c:v>
                </c:pt>
                <c:pt idx="1054">
                  <c:v>8.0</c:v>
                </c:pt>
                <c:pt idx="1055">
                  <c:v>8.0</c:v>
                </c:pt>
                <c:pt idx="1056">
                  <c:v>12.0</c:v>
                </c:pt>
                <c:pt idx="1057">
                  <c:v>8.0</c:v>
                </c:pt>
                <c:pt idx="1058">
                  <c:v>8.0</c:v>
                </c:pt>
                <c:pt idx="1059">
                  <c:v>1.0</c:v>
                </c:pt>
                <c:pt idx="1060">
                  <c:v>12.0</c:v>
                </c:pt>
                <c:pt idx="1061">
                  <c:v>8.0</c:v>
                </c:pt>
                <c:pt idx="1062">
                  <c:v>2.0</c:v>
                </c:pt>
                <c:pt idx="1063">
                  <c:v>2.0</c:v>
                </c:pt>
                <c:pt idx="1064">
                  <c:v>1.0</c:v>
                </c:pt>
                <c:pt idx="1065">
                  <c:v>1.0</c:v>
                </c:pt>
                <c:pt idx="1066">
                  <c:v>1.0</c:v>
                </c:pt>
                <c:pt idx="1067">
                  <c:v>1.0</c:v>
                </c:pt>
                <c:pt idx="1068">
                  <c:v>2.0</c:v>
                </c:pt>
                <c:pt idx="1069">
                  <c:v>12.0</c:v>
                </c:pt>
                <c:pt idx="1070">
                  <c:v>2.0</c:v>
                </c:pt>
                <c:pt idx="1071">
                  <c:v>2.0</c:v>
                </c:pt>
                <c:pt idx="1072">
                  <c:v>8.0</c:v>
                </c:pt>
                <c:pt idx="1073">
                  <c:v>8.0</c:v>
                </c:pt>
                <c:pt idx="1074">
                  <c:v>8.0</c:v>
                </c:pt>
                <c:pt idx="1075">
                  <c:v>2.0</c:v>
                </c:pt>
                <c:pt idx="1076">
                  <c:v>12.0</c:v>
                </c:pt>
                <c:pt idx="1077">
                  <c:v>1.0</c:v>
                </c:pt>
                <c:pt idx="1078">
                  <c:v>12.0</c:v>
                </c:pt>
                <c:pt idx="1079">
                  <c:v>8.0</c:v>
                </c:pt>
                <c:pt idx="1080">
                  <c:v>12.0</c:v>
                </c:pt>
                <c:pt idx="1081">
                  <c:v>12.0</c:v>
                </c:pt>
                <c:pt idx="1082">
                  <c:v>12.0</c:v>
                </c:pt>
                <c:pt idx="1083">
                  <c:v>2.0</c:v>
                </c:pt>
                <c:pt idx="1084">
                  <c:v>12.0</c:v>
                </c:pt>
                <c:pt idx="1085">
                  <c:v>12.0</c:v>
                </c:pt>
                <c:pt idx="1086">
                  <c:v>1.0</c:v>
                </c:pt>
                <c:pt idx="1087">
                  <c:v>12.0</c:v>
                </c:pt>
                <c:pt idx="1088">
                  <c:v>12.0</c:v>
                </c:pt>
                <c:pt idx="1089">
                  <c:v>12.0</c:v>
                </c:pt>
                <c:pt idx="1090">
                  <c:v>1.0</c:v>
                </c:pt>
                <c:pt idx="1091">
                  <c:v>12.0</c:v>
                </c:pt>
                <c:pt idx="1092">
                  <c:v>1.0</c:v>
                </c:pt>
                <c:pt idx="1093">
                  <c:v>12.0</c:v>
                </c:pt>
                <c:pt idx="1094">
                  <c:v>12.0</c:v>
                </c:pt>
                <c:pt idx="1095">
                  <c:v>12.0</c:v>
                </c:pt>
                <c:pt idx="1096">
                  <c:v>2.0</c:v>
                </c:pt>
                <c:pt idx="1097">
                  <c:v>12.0</c:v>
                </c:pt>
                <c:pt idx="1098">
                  <c:v>1.0</c:v>
                </c:pt>
                <c:pt idx="1099">
                  <c:v>1.0</c:v>
                </c:pt>
                <c:pt idx="1100">
                  <c:v>12.0</c:v>
                </c:pt>
                <c:pt idx="1101">
                  <c:v>2.0</c:v>
                </c:pt>
                <c:pt idx="1102">
                  <c:v>1.0</c:v>
                </c:pt>
                <c:pt idx="1103">
                  <c:v>1.0</c:v>
                </c:pt>
                <c:pt idx="1104">
                  <c:v>12.0</c:v>
                </c:pt>
                <c:pt idx="1105">
                  <c:v>12.0</c:v>
                </c:pt>
                <c:pt idx="1106">
                  <c:v>12.0</c:v>
                </c:pt>
                <c:pt idx="1107">
                  <c:v>2.0</c:v>
                </c:pt>
                <c:pt idx="1108">
                  <c:v>1.0</c:v>
                </c:pt>
                <c:pt idx="1109">
                  <c:v>1.0</c:v>
                </c:pt>
                <c:pt idx="1110">
                  <c:v>1.0</c:v>
                </c:pt>
                <c:pt idx="1111">
                  <c:v>8.0</c:v>
                </c:pt>
                <c:pt idx="1112">
                  <c:v>2.0</c:v>
                </c:pt>
                <c:pt idx="1113">
                  <c:v>12.0</c:v>
                </c:pt>
                <c:pt idx="1114">
                  <c:v>12.0</c:v>
                </c:pt>
                <c:pt idx="1115">
                  <c:v>12.0</c:v>
                </c:pt>
                <c:pt idx="1116">
                  <c:v>12.0</c:v>
                </c:pt>
                <c:pt idx="1117">
                  <c:v>12.0</c:v>
                </c:pt>
                <c:pt idx="1118">
                  <c:v>2.0</c:v>
                </c:pt>
                <c:pt idx="1119">
                  <c:v>12.0</c:v>
                </c:pt>
                <c:pt idx="1120">
                  <c:v>8.0</c:v>
                </c:pt>
                <c:pt idx="1121">
                  <c:v>12.0</c:v>
                </c:pt>
                <c:pt idx="1122">
                  <c:v>8.0</c:v>
                </c:pt>
                <c:pt idx="1123">
                  <c:v>8.0</c:v>
                </c:pt>
                <c:pt idx="1124">
                  <c:v>12.0</c:v>
                </c:pt>
                <c:pt idx="1125">
                  <c:v>2.0</c:v>
                </c:pt>
                <c:pt idx="1126">
                  <c:v>12.0</c:v>
                </c:pt>
                <c:pt idx="1127">
                  <c:v>12.0</c:v>
                </c:pt>
                <c:pt idx="1128">
                  <c:v>2.0</c:v>
                </c:pt>
                <c:pt idx="1129">
                  <c:v>2.0</c:v>
                </c:pt>
                <c:pt idx="1130">
                  <c:v>2.0</c:v>
                </c:pt>
                <c:pt idx="1131">
                  <c:v>2.0</c:v>
                </c:pt>
                <c:pt idx="1132">
                  <c:v>2.0</c:v>
                </c:pt>
                <c:pt idx="1133">
                  <c:v>2.0</c:v>
                </c:pt>
                <c:pt idx="1134">
                  <c:v>8.0</c:v>
                </c:pt>
                <c:pt idx="1135">
                  <c:v>1.0</c:v>
                </c:pt>
                <c:pt idx="1136">
                  <c:v>12.0</c:v>
                </c:pt>
                <c:pt idx="1137">
                  <c:v>12.0</c:v>
                </c:pt>
                <c:pt idx="1138">
                  <c:v>2.0</c:v>
                </c:pt>
                <c:pt idx="1139">
                  <c:v>12.0</c:v>
                </c:pt>
                <c:pt idx="1140">
                  <c:v>12.0</c:v>
                </c:pt>
                <c:pt idx="1141">
                  <c:v>12.0</c:v>
                </c:pt>
                <c:pt idx="1142">
                  <c:v>2.0</c:v>
                </c:pt>
                <c:pt idx="1143">
                  <c:v>12.0</c:v>
                </c:pt>
                <c:pt idx="1144">
                  <c:v>8.0</c:v>
                </c:pt>
                <c:pt idx="1145">
                  <c:v>2.0</c:v>
                </c:pt>
                <c:pt idx="1146">
                  <c:v>2.0</c:v>
                </c:pt>
                <c:pt idx="1147">
                  <c:v>2.0</c:v>
                </c:pt>
                <c:pt idx="1148">
                  <c:v>2.0</c:v>
                </c:pt>
                <c:pt idx="1149">
                  <c:v>2.0</c:v>
                </c:pt>
                <c:pt idx="1150">
                  <c:v>2.0</c:v>
                </c:pt>
                <c:pt idx="1151">
                  <c:v>2.0</c:v>
                </c:pt>
                <c:pt idx="1152">
                  <c:v>2.0</c:v>
                </c:pt>
                <c:pt idx="1153">
                  <c:v>12.0</c:v>
                </c:pt>
                <c:pt idx="1154">
                  <c:v>12.0</c:v>
                </c:pt>
                <c:pt idx="1155">
                  <c:v>2.0</c:v>
                </c:pt>
                <c:pt idx="1156">
                  <c:v>8.0</c:v>
                </c:pt>
                <c:pt idx="1157">
                  <c:v>1.0</c:v>
                </c:pt>
                <c:pt idx="1158">
                  <c:v>12.0</c:v>
                </c:pt>
                <c:pt idx="1159">
                  <c:v>12.0</c:v>
                </c:pt>
                <c:pt idx="1160">
                  <c:v>2.0</c:v>
                </c:pt>
                <c:pt idx="1161">
                  <c:v>2.0</c:v>
                </c:pt>
                <c:pt idx="1162">
                  <c:v>12.0</c:v>
                </c:pt>
                <c:pt idx="1163">
                  <c:v>8.0</c:v>
                </c:pt>
                <c:pt idx="1164">
                  <c:v>2.0</c:v>
                </c:pt>
                <c:pt idx="1165">
                  <c:v>12.0</c:v>
                </c:pt>
                <c:pt idx="1166">
                  <c:v>12.0</c:v>
                </c:pt>
                <c:pt idx="1167">
                  <c:v>12.0</c:v>
                </c:pt>
                <c:pt idx="1168">
                  <c:v>8.0</c:v>
                </c:pt>
                <c:pt idx="1169">
                  <c:v>12.0</c:v>
                </c:pt>
                <c:pt idx="1170">
                  <c:v>8.0</c:v>
                </c:pt>
                <c:pt idx="1171">
                  <c:v>8.0</c:v>
                </c:pt>
                <c:pt idx="1172">
                  <c:v>12.0</c:v>
                </c:pt>
                <c:pt idx="1173">
                  <c:v>8.0</c:v>
                </c:pt>
                <c:pt idx="1174">
                  <c:v>12.0</c:v>
                </c:pt>
                <c:pt idx="1175">
                  <c:v>8.0</c:v>
                </c:pt>
                <c:pt idx="1176">
                  <c:v>12.0</c:v>
                </c:pt>
                <c:pt idx="1177">
                  <c:v>1.0</c:v>
                </c:pt>
                <c:pt idx="1178">
                  <c:v>8.0</c:v>
                </c:pt>
                <c:pt idx="1179">
                  <c:v>8.0</c:v>
                </c:pt>
                <c:pt idx="1180">
                  <c:v>12.0</c:v>
                </c:pt>
                <c:pt idx="1181">
                  <c:v>8.0</c:v>
                </c:pt>
                <c:pt idx="1182">
                  <c:v>8.0</c:v>
                </c:pt>
                <c:pt idx="1183">
                  <c:v>1.0</c:v>
                </c:pt>
                <c:pt idx="1184">
                  <c:v>8.0</c:v>
                </c:pt>
                <c:pt idx="1185">
                  <c:v>8.0</c:v>
                </c:pt>
                <c:pt idx="1186">
                  <c:v>8.0</c:v>
                </c:pt>
                <c:pt idx="1187">
                  <c:v>8.0</c:v>
                </c:pt>
                <c:pt idx="1188">
                  <c:v>12.0</c:v>
                </c:pt>
                <c:pt idx="1189">
                  <c:v>8.0</c:v>
                </c:pt>
                <c:pt idx="1190">
                  <c:v>8.0</c:v>
                </c:pt>
                <c:pt idx="1191">
                  <c:v>2.0</c:v>
                </c:pt>
                <c:pt idx="1192">
                  <c:v>8.0</c:v>
                </c:pt>
                <c:pt idx="1193">
                  <c:v>8.0</c:v>
                </c:pt>
                <c:pt idx="1194">
                  <c:v>8.0</c:v>
                </c:pt>
                <c:pt idx="1195">
                  <c:v>12.0</c:v>
                </c:pt>
                <c:pt idx="1196">
                  <c:v>12.0</c:v>
                </c:pt>
                <c:pt idx="1197">
                  <c:v>2.0</c:v>
                </c:pt>
                <c:pt idx="1198">
                  <c:v>2.0</c:v>
                </c:pt>
                <c:pt idx="1199">
                  <c:v>12.0</c:v>
                </c:pt>
                <c:pt idx="1200">
                  <c:v>1.0</c:v>
                </c:pt>
                <c:pt idx="1201">
                  <c:v>2.0</c:v>
                </c:pt>
                <c:pt idx="1202">
                  <c:v>2.0</c:v>
                </c:pt>
                <c:pt idx="1203">
                  <c:v>12.0</c:v>
                </c:pt>
                <c:pt idx="1204">
                  <c:v>2.0</c:v>
                </c:pt>
                <c:pt idx="1205">
                  <c:v>2.0</c:v>
                </c:pt>
                <c:pt idx="1206">
                  <c:v>8.0</c:v>
                </c:pt>
                <c:pt idx="1207">
                  <c:v>2.0</c:v>
                </c:pt>
                <c:pt idx="1208">
                  <c:v>8.0</c:v>
                </c:pt>
                <c:pt idx="1209">
                  <c:v>2.0</c:v>
                </c:pt>
                <c:pt idx="1210">
                  <c:v>2.0</c:v>
                </c:pt>
                <c:pt idx="1211">
                  <c:v>8.0</c:v>
                </c:pt>
                <c:pt idx="1212">
                  <c:v>2.0</c:v>
                </c:pt>
                <c:pt idx="1213">
                  <c:v>2.0</c:v>
                </c:pt>
                <c:pt idx="1214">
                  <c:v>2.0</c:v>
                </c:pt>
                <c:pt idx="1215">
                  <c:v>8.0</c:v>
                </c:pt>
                <c:pt idx="1216">
                  <c:v>2.0</c:v>
                </c:pt>
                <c:pt idx="1217">
                  <c:v>2.0</c:v>
                </c:pt>
                <c:pt idx="1218">
                  <c:v>8.0</c:v>
                </c:pt>
                <c:pt idx="1219">
                  <c:v>1.0</c:v>
                </c:pt>
                <c:pt idx="1220">
                  <c:v>2.0</c:v>
                </c:pt>
                <c:pt idx="1221">
                  <c:v>2.0</c:v>
                </c:pt>
                <c:pt idx="1222">
                  <c:v>2.0</c:v>
                </c:pt>
                <c:pt idx="1223">
                  <c:v>1.0</c:v>
                </c:pt>
                <c:pt idx="1224">
                  <c:v>2.0</c:v>
                </c:pt>
                <c:pt idx="1225">
                  <c:v>2.0</c:v>
                </c:pt>
                <c:pt idx="1226">
                  <c:v>2.0</c:v>
                </c:pt>
                <c:pt idx="1227">
                  <c:v>8.0</c:v>
                </c:pt>
                <c:pt idx="1228">
                  <c:v>2.0</c:v>
                </c:pt>
                <c:pt idx="1229">
                  <c:v>8.0</c:v>
                </c:pt>
                <c:pt idx="1230">
                  <c:v>8.0</c:v>
                </c:pt>
                <c:pt idx="1231">
                  <c:v>8.0</c:v>
                </c:pt>
                <c:pt idx="1232">
                  <c:v>8.0</c:v>
                </c:pt>
                <c:pt idx="1233">
                  <c:v>8.0</c:v>
                </c:pt>
                <c:pt idx="1234">
                  <c:v>8.0</c:v>
                </c:pt>
                <c:pt idx="1235">
                  <c:v>8.0</c:v>
                </c:pt>
                <c:pt idx="1236">
                  <c:v>8.0</c:v>
                </c:pt>
                <c:pt idx="1237">
                  <c:v>2.0</c:v>
                </c:pt>
                <c:pt idx="1238">
                  <c:v>12.0</c:v>
                </c:pt>
                <c:pt idx="1239">
                  <c:v>8.0</c:v>
                </c:pt>
                <c:pt idx="1240">
                  <c:v>8.0</c:v>
                </c:pt>
                <c:pt idx="1241">
                  <c:v>8.0</c:v>
                </c:pt>
                <c:pt idx="1242">
                  <c:v>8.0</c:v>
                </c:pt>
                <c:pt idx="1243">
                  <c:v>12.0</c:v>
                </c:pt>
                <c:pt idx="1244">
                  <c:v>12.0</c:v>
                </c:pt>
                <c:pt idx="1245">
                  <c:v>2.0</c:v>
                </c:pt>
                <c:pt idx="1246">
                  <c:v>8.0</c:v>
                </c:pt>
                <c:pt idx="1247">
                  <c:v>12.0</c:v>
                </c:pt>
                <c:pt idx="1248">
                  <c:v>12.0</c:v>
                </c:pt>
                <c:pt idx="1249">
                  <c:v>12.0</c:v>
                </c:pt>
                <c:pt idx="1250">
                  <c:v>1.0</c:v>
                </c:pt>
                <c:pt idx="1251">
                  <c:v>8.0</c:v>
                </c:pt>
                <c:pt idx="1252">
                  <c:v>8.0</c:v>
                </c:pt>
                <c:pt idx="1253">
                  <c:v>1.0</c:v>
                </c:pt>
                <c:pt idx="1254">
                  <c:v>1.0</c:v>
                </c:pt>
                <c:pt idx="1255">
                  <c:v>2.0</c:v>
                </c:pt>
                <c:pt idx="1256">
                  <c:v>12.0</c:v>
                </c:pt>
                <c:pt idx="1257">
                  <c:v>8.0</c:v>
                </c:pt>
                <c:pt idx="1258">
                  <c:v>2.0</c:v>
                </c:pt>
                <c:pt idx="1259">
                  <c:v>2.0</c:v>
                </c:pt>
                <c:pt idx="1260">
                  <c:v>2.0</c:v>
                </c:pt>
                <c:pt idx="1261">
                  <c:v>8.0</c:v>
                </c:pt>
                <c:pt idx="1262">
                  <c:v>1.0</c:v>
                </c:pt>
                <c:pt idx="1263">
                  <c:v>12.0</c:v>
                </c:pt>
                <c:pt idx="1264">
                  <c:v>2.0</c:v>
                </c:pt>
                <c:pt idx="1265">
                  <c:v>1.0</c:v>
                </c:pt>
                <c:pt idx="1266">
                  <c:v>1.0</c:v>
                </c:pt>
                <c:pt idx="1267">
                  <c:v>2.0</c:v>
                </c:pt>
                <c:pt idx="1268">
                  <c:v>2.0</c:v>
                </c:pt>
                <c:pt idx="1269">
                  <c:v>1.0</c:v>
                </c:pt>
                <c:pt idx="1270">
                  <c:v>2.0</c:v>
                </c:pt>
                <c:pt idx="1271">
                  <c:v>1.0</c:v>
                </c:pt>
                <c:pt idx="1272">
                  <c:v>12.0</c:v>
                </c:pt>
                <c:pt idx="1273">
                  <c:v>12.0</c:v>
                </c:pt>
                <c:pt idx="1274">
                  <c:v>1.0</c:v>
                </c:pt>
                <c:pt idx="1275">
                  <c:v>8.0</c:v>
                </c:pt>
                <c:pt idx="1276">
                  <c:v>1.0</c:v>
                </c:pt>
                <c:pt idx="1277">
                  <c:v>2.0</c:v>
                </c:pt>
                <c:pt idx="1278">
                  <c:v>1.0</c:v>
                </c:pt>
                <c:pt idx="1279">
                  <c:v>2.0</c:v>
                </c:pt>
                <c:pt idx="1280">
                  <c:v>1.0</c:v>
                </c:pt>
                <c:pt idx="1281">
                  <c:v>2.0</c:v>
                </c:pt>
                <c:pt idx="1282">
                  <c:v>2.0</c:v>
                </c:pt>
                <c:pt idx="1283">
                  <c:v>12.0</c:v>
                </c:pt>
                <c:pt idx="1284">
                  <c:v>2.0</c:v>
                </c:pt>
                <c:pt idx="1285">
                  <c:v>8.0</c:v>
                </c:pt>
                <c:pt idx="1286">
                  <c:v>8.0</c:v>
                </c:pt>
                <c:pt idx="1287">
                  <c:v>2.0</c:v>
                </c:pt>
                <c:pt idx="1288">
                  <c:v>8.0</c:v>
                </c:pt>
                <c:pt idx="1289">
                  <c:v>12.0</c:v>
                </c:pt>
                <c:pt idx="1290">
                  <c:v>8.0</c:v>
                </c:pt>
                <c:pt idx="1291">
                  <c:v>12.0</c:v>
                </c:pt>
                <c:pt idx="1292">
                  <c:v>8.0</c:v>
                </c:pt>
                <c:pt idx="1293">
                  <c:v>1.0</c:v>
                </c:pt>
                <c:pt idx="1294">
                  <c:v>8.0</c:v>
                </c:pt>
                <c:pt idx="1295">
                  <c:v>2.0</c:v>
                </c:pt>
                <c:pt idx="1296">
                  <c:v>8.0</c:v>
                </c:pt>
                <c:pt idx="1297">
                  <c:v>8.0</c:v>
                </c:pt>
                <c:pt idx="1298">
                  <c:v>1.0</c:v>
                </c:pt>
                <c:pt idx="1299">
                  <c:v>8.0</c:v>
                </c:pt>
                <c:pt idx="1300">
                  <c:v>8.0</c:v>
                </c:pt>
                <c:pt idx="1301">
                  <c:v>8.0</c:v>
                </c:pt>
                <c:pt idx="1302">
                  <c:v>8.0</c:v>
                </c:pt>
                <c:pt idx="1303">
                  <c:v>8.0</c:v>
                </c:pt>
                <c:pt idx="1304">
                  <c:v>8.0</c:v>
                </c:pt>
                <c:pt idx="1305">
                  <c:v>12.0</c:v>
                </c:pt>
                <c:pt idx="1306">
                  <c:v>8.0</c:v>
                </c:pt>
                <c:pt idx="1307">
                  <c:v>8.0</c:v>
                </c:pt>
                <c:pt idx="1308">
                  <c:v>8.0</c:v>
                </c:pt>
                <c:pt idx="1309">
                  <c:v>8.0</c:v>
                </c:pt>
                <c:pt idx="1310">
                  <c:v>1.0</c:v>
                </c:pt>
                <c:pt idx="1311">
                  <c:v>8.0</c:v>
                </c:pt>
                <c:pt idx="1312">
                  <c:v>8.0</c:v>
                </c:pt>
                <c:pt idx="1313">
                  <c:v>12.0</c:v>
                </c:pt>
                <c:pt idx="1314">
                  <c:v>8.0</c:v>
                </c:pt>
                <c:pt idx="1315">
                  <c:v>12.0</c:v>
                </c:pt>
                <c:pt idx="1316">
                  <c:v>8.0</c:v>
                </c:pt>
                <c:pt idx="1317">
                  <c:v>2.0</c:v>
                </c:pt>
                <c:pt idx="1318">
                  <c:v>2.0</c:v>
                </c:pt>
                <c:pt idx="1319">
                  <c:v>2.0</c:v>
                </c:pt>
                <c:pt idx="1320">
                  <c:v>12.0</c:v>
                </c:pt>
                <c:pt idx="1321">
                  <c:v>2.0</c:v>
                </c:pt>
                <c:pt idx="1322">
                  <c:v>12.0</c:v>
                </c:pt>
                <c:pt idx="1323">
                  <c:v>1.0</c:v>
                </c:pt>
                <c:pt idx="1324">
                  <c:v>8.0</c:v>
                </c:pt>
                <c:pt idx="1325">
                  <c:v>12.0</c:v>
                </c:pt>
                <c:pt idx="1326">
                  <c:v>12.0</c:v>
                </c:pt>
                <c:pt idx="1327">
                  <c:v>12.0</c:v>
                </c:pt>
                <c:pt idx="1328">
                  <c:v>12.0</c:v>
                </c:pt>
                <c:pt idx="1329">
                  <c:v>12.0</c:v>
                </c:pt>
                <c:pt idx="1330">
                  <c:v>12.0</c:v>
                </c:pt>
                <c:pt idx="1331">
                  <c:v>2.0</c:v>
                </c:pt>
                <c:pt idx="1332">
                  <c:v>2.0</c:v>
                </c:pt>
                <c:pt idx="1333">
                  <c:v>1.0</c:v>
                </c:pt>
                <c:pt idx="1334">
                  <c:v>8.0</c:v>
                </c:pt>
                <c:pt idx="1335">
                  <c:v>12.0</c:v>
                </c:pt>
                <c:pt idx="1336">
                  <c:v>12.0</c:v>
                </c:pt>
                <c:pt idx="1337">
                  <c:v>12.0</c:v>
                </c:pt>
                <c:pt idx="1338">
                  <c:v>1.0</c:v>
                </c:pt>
                <c:pt idx="1339">
                  <c:v>12.0</c:v>
                </c:pt>
                <c:pt idx="1340">
                  <c:v>12.0</c:v>
                </c:pt>
                <c:pt idx="1341">
                  <c:v>2.0</c:v>
                </c:pt>
                <c:pt idx="1342">
                  <c:v>1.0</c:v>
                </c:pt>
                <c:pt idx="1343">
                  <c:v>12.0</c:v>
                </c:pt>
                <c:pt idx="1344">
                  <c:v>2.0</c:v>
                </c:pt>
                <c:pt idx="1345">
                  <c:v>2.0</c:v>
                </c:pt>
                <c:pt idx="1346">
                  <c:v>2.0</c:v>
                </c:pt>
                <c:pt idx="1347">
                  <c:v>2.0</c:v>
                </c:pt>
                <c:pt idx="1348">
                  <c:v>2.0</c:v>
                </c:pt>
                <c:pt idx="1349">
                  <c:v>1.0</c:v>
                </c:pt>
                <c:pt idx="1350">
                  <c:v>8.0</c:v>
                </c:pt>
                <c:pt idx="1351">
                  <c:v>1.0</c:v>
                </c:pt>
                <c:pt idx="1352">
                  <c:v>8.0</c:v>
                </c:pt>
                <c:pt idx="1353">
                  <c:v>1.0</c:v>
                </c:pt>
                <c:pt idx="1354">
                  <c:v>12.0</c:v>
                </c:pt>
                <c:pt idx="1355">
                  <c:v>12.0</c:v>
                </c:pt>
                <c:pt idx="1356">
                  <c:v>1.0</c:v>
                </c:pt>
                <c:pt idx="1357">
                  <c:v>12.0</c:v>
                </c:pt>
                <c:pt idx="1358">
                  <c:v>1.0</c:v>
                </c:pt>
                <c:pt idx="1359">
                  <c:v>1.0</c:v>
                </c:pt>
                <c:pt idx="1360">
                  <c:v>12.0</c:v>
                </c:pt>
                <c:pt idx="1361">
                  <c:v>1.0</c:v>
                </c:pt>
                <c:pt idx="1362">
                  <c:v>12.0</c:v>
                </c:pt>
                <c:pt idx="1363">
                  <c:v>1.0</c:v>
                </c:pt>
                <c:pt idx="1364">
                  <c:v>2.0</c:v>
                </c:pt>
                <c:pt idx="1365">
                  <c:v>12.0</c:v>
                </c:pt>
                <c:pt idx="1366">
                  <c:v>1.0</c:v>
                </c:pt>
                <c:pt idx="1367">
                  <c:v>1.0</c:v>
                </c:pt>
                <c:pt idx="1368">
                  <c:v>1.0</c:v>
                </c:pt>
                <c:pt idx="1369">
                  <c:v>12.0</c:v>
                </c:pt>
                <c:pt idx="1370">
                  <c:v>1.0</c:v>
                </c:pt>
                <c:pt idx="1371">
                  <c:v>1.0</c:v>
                </c:pt>
                <c:pt idx="1372">
                  <c:v>1.0</c:v>
                </c:pt>
                <c:pt idx="1373">
                  <c:v>8.0</c:v>
                </c:pt>
                <c:pt idx="1374">
                  <c:v>2.0</c:v>
                </c:pt>
                <c:pt idx="1375">
                  <c:v>1.0</c:v>
                </c:pt>
                <c:pt idx="1376">
                  <c:v>12.0</c:v>
                </c:pt>
                <c:pt idx="1377">
                  <c:v>12.0</c:v>
                </c:pt>
                <c:pt idx="1378">
                  <c:v>2.0</c:v>
                </c:pt>
                <c:pt idx="1379">
                  <c:v>2.0</c:v>
                </c:pt>
                <c:pt idx="1380">
                  <c:v>1.0</c:v>
                </c:pt>
                <c:pt idx="1381">
                  <c:v>2.0</c:v>
                </c:pt>
                <c:pt idx="1382">
                  <c:v>1.0</c:v>
                </c:pt>
                <c:pt idx="1383">
                  <c:v>12.0</c:v>
                </c:pt>
                <c:pt idx="1384">
                  <c:v>2.0</c:v>
                </c:pt>
                <c:pt idx="1385">
                  <c:v>2.0</c:v>
                </c:pt>
                <c:pt idx="1386">
                  <c:v>1.0</c:v>
                </c:pt>
                <c:pt idx="1387">
                  <c:v>2.0</c:v>
                </c:pt>
                <c:pt idx="1388">
                  <c:v>2.0</c:v>
                </c:pt>
                <c:pt idx="1389">
                  <c:v>2.0</c:v>
                </c:pt>
                <c:pt idx="1390">
                  <c:v>2.0</c:v>
                </c:pt>
                <c:pt idx="1391">
                  <c:v>12.0</c:v>
                </c:pt>
                <c:pt idx="1392">
                  <c:v>2.0</c:v>
                </c:pt>
                <c:pt idx="1393">
                  <c:v>2.0</c:v>
                </c:pt>
                <c:pt idx="1394">
                  <c:v>12.0</c:v>
                </c:pt>
                <c:pt idx="1395">
                  <c:v>2.0</c:v>
                </c:pt>
                <c:pt idx="1396">
                  <c:v>2.0</c:v>
                </c:pt>
                <c:pt idx="1397">
                  <c:v>1.0</c:v>
                </c:pt>
                <c:pt idx="1398">
                  <c:v>2.0</c:v>
                </c:pt>
                <c:pt idx="1399">
                  <c:v>2.0</c:v>
                </c:pt>
                <c:pt idx="1400">
                  <c:v>2.0</c:v>
                </c:pt>
                <c:pt idx="1401">
                  <c:v>8.0</c:v>
                </c:pt>
                <c:pt idx="1402">
                  <c:v>2.0</c:v>
                </c:pt>
                <c:pt idx="1403">
                  <c:v>8.0</c:v>
                </c:pt>
                <c:pt idx="1404">
                  <c:v>8.0</c:v>
                </c:pt>
                <c:pt idx="1405">
                  <c:v>8.0</c:v>
                </c:pt>
                <c:pt idx="1406">
                  <c:v>8.0</c:v>
                </c:pt>
                <c:pt idx="1407">
                  <c:v>2.0</c:v>
                </c:pt>
                <c:pt idx="1408">
                  <c:v>8.0</c:v>
                </c:pt>
                <c:pt idx="1409">
                  <c:v>2.0</c:v>
                </c:pt>
                <c:pt idx="1410">
                  <c:v>8.0</c:v>
                </c:pt>
                <c:pt idx="1411">
                  <c:v>8.0</c:v>
                </c:pt>
                <c:pt idx="1412">
                  <c:v>8.0</c:v>
                </c:pt>
                <c:pt idx="1413">
                  <c:v>2.0</c:v>
                </c:pt>
                <c:pt idx="1414">
                  <c:v>8.0</c:v>
                </c:pt>
                <c:pt idx="1415">
                  <c:v>8.0</c:v>
                </c:pt>
                <c:pt idx="1416">
                  <c:v>8.0</c:v>
                </c:pt>
                <c:pt idx="1417">
                  <c:v>8.0</c:v>
                </c:pt>
                <c:pt idx="1418">
                  <c:v>8.0</c:v>
                </c:pt>
                <c:pt idx="1419">
                  <c:v>8.0</c:v>
                </c:pt>
                <c:pt idx="1420">
                  <c:v>8.0</c:v>
                </c:pt>
                <c:pt idx="1421">
                  <c:v>12.0</c:v>
                </c:pt>
                <c:pt idx="1422">
                  <c:v>8.0</c:v>
                </c:pt>
                <c:pt idx="1423">
                  <c:v>8.0</c:v>
                </c:pt>
                <c:pt idx="1424">
                  <c:v>8.0</c:v>
                </c:pt>
                <c:pt idx="1425">
                  <c:v>2.0</c:v>
                </c:pt>
                <c:pt idx="1426">
                  <c:v>8.0</c:v>
                </c:pt>
                <c:pt idx="1427">
                  <c:v>2.0</c:v>
                </c:pt>
                <c:pt idx="1428">
                  <c:v>8.0</c:v>
                </c:pt>
                <c:pt idx="1429">
                  <c:v>8.0</c:v>
                </c:pt>
                <c:pt idx="1430">
                  <c:v>12.0</c:v>
                </c:pt>
                <c:pt idx="1431">
                  <c:v>8.0</c:v>
                </c:pt>
                <c:pt idx="1432">
                  <c:v>8.0</c:v>
                </c:pt>
                <c:pt idx="1433">
                  <c:v>12.0</c:v>
                </c:pt>
                <c:pt idx="1434">
                  <c:v>12.0</c:v>
                </c:pt>
                <c:pt idx="1435">
                  <c:v>12.0</c:v>
                </c:pt>
                <c:pt idx="1436">
                  <c:v>12.0</c:v>
                </c:pt>
                <c:pt idx="1437">
                  <c:v>2.0</c:v>
                </c:pt>
                <c:pt idx="1438">
                  <c:v>2.0</c:v>
                </c:pt>
                <c:pt idx="1439">
                  <c:v>12.0</c:v>
                </c:pt>
                <c:pt idx="1440">
                  <c:v>1.0</c:v>
                </c:pt>
                <c:pt idx="1441">
                  <c:v>12.0</c:v>
                </c:pt>
                <c:pt idx="1442">
                  <c:v>12.0</c:v>
                </c:pt>
                <c:pt idx="1443">
                  <c:v>2.0</c:v>
                </c:pt>
                <c:pt idx="1444">
                  <c:v>12.0</c:v>
                </c:pt>
                <c:pt idx="1445">
                  <c:v>8.0</c:v>
                </c:pt>
                <c:pt idx="1446">
                  <c:v>12.0</c:v>
                </c:pt>
                <c:pt idx="1447">
                  <c:v>12.0</c:v>
                </c:pt>
                <c:pt idx="1448">
                  <c:v>2.0</c:v>
                </c:pt>
                <c:pt idx="1449">
                  <c:v>1.0</c:v>
                </c:pt>
                <c:pt idx="1450">
                  <c:v>1.0</c:v>
                </c:pt>
                <c:pt idx="1451">
                  <c:v>1.0</c:v>
                </c:pt>
                <c:pt idx="1452">
                  <c:v>1.0</c:v>
                </c:pt>
                <c:pt idx="1453">
                  <c:v>1.0</c:v>
                </c:pt>
                <c:pt idx="1454">
                  <c:v>1.0</c:v>
                </c:pt>
                <c:pt idx="1455">
                  <c:v>1.0</c:v>
                </c:pt>
                <c:pt idx="1456">
                  <c:v>1.0</c:v>
                </c:pt>
                <c:pt idx="1457">
                  <c:v>1.0</c:v>
                </c:pt>
                <c:pt idx="1458">
                  <c:v>1.0</c:v>
                </c:pt>
                <c:pt idx="1459">
                  <c:v>1.0</c:v>
                </c:pt>
                <c:pt idx="1460">
                  <c:v>1.0</c:v>
                </c:pt>
                <c:pt idx="1461">
                  <c:v>1.0</c:v>
                </c:pt>
                <c:pt idx="1462">
                  <c:v>1.0</c:v>
                </c:pt>
                <c:pt idx="1463">
                  <c:v>1.0</c:v>
                </c:pt>
                <c:pt idx="1464">
                  <c:v>1.0</c:v>
                </c:pt>
                <c:pt idx="1465">
                  <c:v>1.0</c:v>
                </c:pt>
                <c:pt idx="1466">
                  <c:v>1.0</c:v>
                </c:pt>
                <c:pt idx="1467">
                  <c:v>1.0</c:v>
                </c:pt>
                <c:pt idx="1468">
                  <c:v>1.0</c:v>
                </c:pt>
                <c:pt idx="1469">
                  <c:v>12.0</c:v>
                </c:pt>
                <c:pt idx="1470">
                  <c:v>1.0</c:v>
                </c:pt>
                <c:pt idx="1471">
                  <c:v>1.0</c:v>
                </c:pt>
                <c:pt idx="1472">
                  <c:v>12.0</c:v>
                </c:pt>
                <c:pt idx="1473">
                  <c:v>1.0</c:v>
                </c:pt>
                <c:pt idx="1474">
                  <c:v>12.0</c:v>
                </c:pt>
                <c:pt idx="1475">
                  <c:v>1.0</c:v>
                </c:pt>
                <c:pt idx="1476">
                  <c:v>2.0</c:v>
                </c:pt>
                <c:pt idx="1477">
                  <c:v>12.0</c:v>
                </c:pt>
                <c:pt idx="1478">
                  <c:v>1.0</c:v>
                </c:pt>
                <c:pt idx="1479">
                  <c:v>1.0</c:v>
                </c:pt>
                <c:pt idx="1480">
                  <c:v>12.0</c:v>
                </c:pt>
                <c:pt idx="1481">
                  <c:v>2.0</c:v>
                </c:pt>
                <c:pt idx="1482">
                  <c:v>8.0</c:v>
                </c:pt>
                <c:pt idx="1483">
                  <c:v>12.0</c:v>
                </c:pt>
                <c:pt idx="1484">
                  <c:v>2.0</c:v>
                </c:pt>
                <c:pt idx="1485">
                  <c:v>12.0</c:v>
                </c:pt>
                <c:pt idx="1486">
                  <c:v>12.0</c:v>
                </c:pt>
                <c:pt idx="1487">
                  <c:v>2.0</c:v>
                </c:pt>
                <c:pt idx="1488">
                  <c:v>1.0</c:v>
                </c:pt>
                <c:pt idx="1489">
                  <c:v>12.0</c:v>
                </c:pt>
                <c:pt idx="1490">
                  <c:v>1.0</c:v>
                </c:pt>
                <c:pt idx="1491">
                  <c:v>12.0</c:v>
                </c:pt>
                <c:pt idx="1492">
                  <c:v>12.0</c:v>
                </c:pt>
                <c:pt idx="1493">
                  <c:v>1.0</c:v>
                </c:pt>
                <c:pt idx="1494">
                  <c:v>2.0</c:v>
                </c:pt>
                <c:pt idx="1495">
                  <c:v>12.0</c:v>
                </c:pt>
                <c:pt idx="1496">
                  <c:v>1.0</c:v>
                </c:pt>
                <c:pt idx="1497">
                  <c:v>1.0</c:v>
                </c:pt>
                <c:pt idx="1498">
                  <c:v>8.0</c:v>
                </c:pt>
                <c:pt idx="1499">
                  <c:v>1.0</c:v>
                </c:pt>
                <c:pt idx="1500">
                  <c:v>8.0</c:v>
                </c:pt>
                <c:pt idx="1501">
                  <c:v>8.0</c:v>
                </c:pt>
                <c:pt idx="1502">
                  <c:v>1.0</c:v>
                </c:pt>
                <c:pt idx="1503">
                  <c:v>8.0</c:v>
                </c:pt>
                <c:pt idx="1504">
                  <c:v>1.0</c:v>
                </c:pt>
                <c:pt idx="1505">
                  <c:v>1.0</c:v>
                </c:pt>
                <c:pt idx="1506">
                  <c:v>2.0</c:v>
                </c:pt>
                <c:pt idx="1507">
                  <c:v>12.0</c:v>
                </c:pt>
                <c:pt idx="1508">
                  <c:v>1.0</c:v>
                </c:pt>
                <c:pt idx="1509">
                  <c:v>12.0</c:v>
                </c:pt>
                <c:pt idx="1510">
                  <c:v>1.0</c:v>
                </c:pt>
                <c:pt idx="1511">
                  <c:v>1.0</c:v>
                </c:pt>
                <c:pt idx="1512">
                  <c:v>2.0</c:v>
                </c:pt>
                <c:pt idx="1513">
                  <c:v>1.0</c:v>
                </c:pt>
                <c:pt idx="1514">
                  <c:v>1.0</c:v>
                </c:pt>
                <c:pt idx="1515">
                  <c:v>1.0</c:v>
                </c:pt>
                <c:pt idx="1516">
                  <c:v>1.0</c:v>
                </c:pt>
                <c:pt idx="1517">
                  <c:v>1.0</c:v>
                </c:pt>
                <c:pt idx="1518">
                  <c:v>8.0</c:v>
                </c:pt>
                <c:pt idx="1519">
                  <c:v>2.0</c:v>
                </c:pt>
                <c:pt idx="1520">
                  <c:v>1.0</c:v>
                </c:pt>
                <c:pt idx="1521">
                  <c:v>1.0</c:v>
                </c:pt>
                <c:pt idx="1522">
                  <c:v>8.0</c:v>
                </c:pt>
                <c:pt idx="1523">
                  <c:v>2.0</c:v>
                </c:pt>
                <c:pt idx="1524">
                  <c:v>12.0</c:v>
                </c:pt>
                <c:pt idx="1525">
                  <c:v>1.0</c:v>
                </c:pt>
                <c:pt idx="1526">
                  <c:v>1.0</c:v>
                </c:pt>
                <c:pt idx="1527">
                  <c:v>2.0</c:v>
                </c:pt>
                <c:pt idx="1528">
                  <c:v>2.0</c:v>
                </c:pt>
                <c:pt idx="1529">
                  <c:v>2.0</c:v>
                </c:pt>
                <c:pt idx="1530">
                  <c:v>1.0</c:v>
                </c:pt>
                <c:pt idx="1531">
                  <c:v>1.0</c:v>
                </c:pt>
                <c:pt idx="1532">
                  <c:v>1.0</c:v>
                </c:pt>
                <c:pt idx="1533">
                  <c:v>8.0</c:v>
                </c:pt>
                <c:pt idx="1534">
                  <c:v>2.0</c:v>
                </c:pt>
                <c:pt idx="1535">
                  <c:v>2.0</c:v>
                </c:pt>
                <c:pt idx="1536">
                  <c:v>2.0</c:v>
                </c:pt>
                <c:pt idx="1537">
                  <c:v>8.0</c:v>
                </c:pt>
                <c:pt idx="1538">
                  <c:v>2.0</c:v>
                </c:pt>
                <c:pt idx="1539">
                  <c:v>2.0</c:v>
                </c:pt>
                <c:pt idx="1540">
                  <c:v>2.0</c:v>
                </c:pt>
                <c:pt idx="1541">
                  <c:v>2.0</c:v>
                </c:pt>
                <c:pt idx="1542">
                  <c:v>12.0</c:v>
                </c:pt>
                <c:pt idx="1543">
                  <c:v>12.0</c:v>
                </c:pt>
                <c:pt idx="1544">
                  <c:v>1.0</c:v>
                </c:pt>
                <c:pt idx="1545">
                  <c:v>2.0</c:v>
                </c:pt>
                <c:pt idx="1546">
                  <c:v>2.0</c:v>
                </c:pt>
                <c:pt idx="1547">
                  <c:v>1.0</c:v>
                </c:pt>
                <c:pt idx="1548">
                  <c:v>2.0</c:v>
                </c:pt>
                <c:pt idx="1549">
                  <c:v>2.0</c:v>
                </c:pt>
                <c:pt idx="1550">
                  <c:v>2.0</c:v>
                </c:pt>
                <c:pt idx="1551">
                  <c:v>2.0</c:v>
                </c:pt>
                <c:pt idx="1552">
                  <c:v>2.0</c:v>
                </c:pt>
                <c:pt idx="1553">
                  <c:v>1.0</c:v>
                </c:pt>
                <c:pt idx="1554">
                  <c:v>2.0</c:v>
                </c:pt>
                <c:pt idx="1555">
                  <c:v>2.0</c:v>
                </c:pt>
                <c:pt idx="1556">
                  <c:v>8.0</c:v>
                </c:pt>
                <c:pt idx="1557">
                  <c:v>2.0</c:v>
                </c:pt>
                <c:pt idx="1558">
                  <c:v>8.0</c:v>
                </c:pt>
                <c:pt idx="1559">
                  <c:v>1.0</c:v>
                </c:pt>
                <c:pt idx="1560">
                  <c:v>2.0</c:v>
                </c:pt>
                <c:pt idx="1561">
                  <c:v>1.0</c:v>
                </c:pt>
                <c:pt idx="1562">
                  <c:v>8.0</c:v>
                </c:pt>
                <c:pt idx="1563">
                  <c:v>1.0</c:v>
                </c:pt>
                <c:pt idx="1564">
                  <c:v>1.0</c:v>
                </c:pt>
                <c:pt idx="1565">
                  <c:v>1.0</c:v>
                </c:pt>
                <c:pt idx="1566">
                  <c:v>8.0</c:v>
                </c:pt>
                <c:pt idx="1567">
                  <c:v>1.0</c:v>
                </c:pt>
                <c:pt idx="1568">
                  <c:v>8.0</c:v>
                </c:pt>
                <c:pt idx="1569">
                  <c:v>1.0</c:v>
                </c:pt>
                <c:pt idx="1570">
                  <c:v>8.0</c:v>
                </c:pt>
                <c:pt idx="1571">
                  <c:v>1.0</c:v>
                </c:pt>
                <c:pt idx="1572">
                  <c:v>1.0</c:v>
                </c:pt>
                <c:pt idx="1573">
                  <c:v>2.0</c:v>
                </c:pt>
                <c:pt idx="1574">
                  <c:v>1.0</c:v>
                </c:pt>
                <c:pt idx="1575">
                  <c:v>1.0</c:v>
                </c:pt>
                <c:pt idx="1576">
                  <c:v>2.0</c:v>
                </c:pt>
                <c:pt idx="1577">
                  <c:v>2.0</c:v>
                </c:pt>
                <c:pt idx="1578">
                  <c:v>1.0</c:v>
                </c:pt>
                <c:pt idx="1579">
                  <c:v>2.0</c:v>
                </c:pt>
                <c:pt idx="1580">
                  <c:v>8.0</c:v>
                </c:pt>
                <c:pt idx="1581">
                  <c:v>2.0</c:v>
                </c:pt>
                <c:pt idx="1582">
                  <c:v>8.0</c:v>
                </c:pt>
                <c:pt idx="1583">
                  <c:v>2.0</c:v>
                </c:pt>
                <c:pt idx="1584">
                  <c:v>8.0</c:v>
                </c:pt>
                <c:pt idx="1585">
                  <c:v>8.0</c:v>
                </c:pt>
                <c:pt idx="1586">
                  <c:v>2.0</c:v>
                </c:pt>
                <c:pt idx="1587">
                  <c:v>2.0</c:v>
                </c:pt>
                <c:pt idx="1588">
                  <c:v>1.0</c:v>
                </c:pt>
                <c:pt idx="1589">
                  <c:v>12.0</c:v>
                </c:pt>
                <c:pt idx="1590">
                  <c:v>1.0</c:v>
                </c:pt>
                <c:pt idx="1591">
                  <c:v>1.0</c:v>
                </c:pt>
                <c:pt idx="1592">
                  <c:v>12.0</c:v>
                </c:pt>
                <c:pt idx="1593">
                  <c:v>2.0</c:v>
                </c:pt>
                <c:pt idx="1594">
                  <c:v>1.0</c:v>
                </c:pt>
                <c:pt idx="1595">
                  <c:v>12.0</c:v>
                </c:pt>
                <c:pt idx="1596">
                  <c:v>2.0</c:v>
                </c:pt>
                <c:pt idx="1597">
                  <c:v>2.0</c:v>
                </c:pt>
                <c:pt idx="1598">
                  <c:v>8.0</c:v>
                </c:pt>
                <c:pt idx="1599">
                  <c:v>1.0</c:v>
                </c:pt>
                <c:pt idx="1600">
                  <c:v>8.0</c:v>
                </c:pt>
                <c:pt idx="1601">
                  <c:v>1.0</c:v>
                </c:pt>
                <c:pt idx="1602">
                  <c:v>1.0</c:v>
                </c:pt>
                <c:pt idx="1603">
                  <c:v>2.0</c:v>
                </c:pt>
                <c:pt idx="1604">
                  <c:v>1.0</c:v>
                </c:pt>
                <c:pt idx="1605">
                  <c:v>1.0</c:v>
                </c:pt>
                <c:pt idx="1606">
                  <c:v>8.0</c:v>
                </c:pt>
                <c:pt idx="1607">
                  <c:v>8.0</c:v>
                </c:pt>
                <c:pt idx="1608">
                  <c:v>2.0</c:v>
                </c:pt>
                <c:pt idx="1609">
                  <c:v>1.0</c:v>
                </c:pt>
                <c:pt idx="1610">
                  <c:v>1.0</c:v>
                </c:pt>
                <c:pt idx="1611">
                  <c:v>8.0</c:v>
                </c:pt>
                <c:pt idx="1612">
                  <c:v>1.0</c:v>
                </c:pt>
                <c:pt idx="1613">
                  <c:v>1.0</c:v>
                </c:pt>
                <c:pt idx="1614">
                  <c:v>8.0</c:v>
                </c:pt>
                <c:pt idx="1615">
                  <c:v>8.0</c:v>
                </c:pt>
                <c:pt idx="1616">
                  <c:v>8.0</c:v>
                </c:pt>
                <c:pt idx="1617">
                  <c:v>8.0</c:v>
                </c:pt>
                <c:pt idx="1618">
                  <c:v>2.0</c:v>
                </c:pt>
                <c:pt idx="1619">
                  <c:v>12.0</c:v>
                </c:pt>
                <c:pt idx="1620">
                  <c:v>8.0</c:v>
                </c:pt>
                <c:pt idx="1621">
                  <c:v>8.0</c:v>
                </c:pt>
                <c:pt idx="1622">
                  <c:v>8.0</c:v>
                </c:pt>
                <c:pt idx="1623">
                  <c:v>2.0</c:v>
                </c:pt>
                <c:pt idx="1624">
                  <c:v>8.0</c:v>
                </c:pt>
                <c:pt idx="1625">
                  <c:v>2.0</c:v>
                </c:pt>
                <c:pt idx="1626">
                  <c:v>8.0</c:v>
                </c:pt>
                <c:pt idx="1627">
                  <c:v>1.0</c:v>
                </c:pt>
                <c:pt idx="1628">
                  <c:v>8.0</c:v>
                </c:pt>
                <c:pt idx="1629">
                  <c:v>1.0</c:v>
                </c:pt>
                <c:pt idx="1630">
                  <c:v>12.0</c:v>
                </c:pt>
                <c:pt idx="1631">
                  <c:v>2.0</c:v>
                </c:pt>
                <c:pt idx="1632">
                  <c:v>8.0</c:v>
                </c:pt>
                <c:pt idx="1633">
                  <c:v>12.0</c:v>
                </c:pt>
                <c:pt idx="1634">
                  <c:v>2.0</c:v>
                </c:pt>
                <c:pt idx="1635">
                  <c:v>8.0</c:v>
                </c:pt>
                <c:pt idx="1636">
                  <c:v>12.0</c:v>
                </c:pt>
                <c:pt idx="1637">
                  <c:v>8.0</c:v>
                </c:pt>
                <c:pt idx="1638">
                  <c:v>8.0</c:v>
                </c:pt>
                <c:pt idx="1639">
                  <c:v>2.0</c:v>
                </c:pt>
                <c:pt idx="1640">
                  <c:v>12.0</c:v>
                </c:pt>
                <c:pt idx="1641">
                  <c:v>1.0</c:v>
                </c:pt>
                <c:pt idx="1642">
                  <c:v>8.0</c:v>
                </c:pt>
                <c:pt idx="1643">
                  <c:v>1.0</c:v>
                </c:pt>
                <c:pt idx="1644">
                  <c:v>8.0</c:v>
                </c:pt>
                <c:pt idx="1645">
                  <c:v>1.0</c:v>
                </c:pt>
                <c:pt idx="1646">
                  <c:v>8.0</c:v>
                </c:pt>
                <c:pt idx="1647">
                  <c:v>2.0</c:v>
                </c:pt>
                <c:pt idx="1648">
                  <c:v>1.0</c:v>
                </c:pt>
                <c:pt idx="1649">
                  <c:v>12.0</c:v>
                </c:pt>
                <c:pt idx="1650">
                  <c:v>8.0</c:v>
                </c:pt>
                <c:pt idx="1651">
                  <c:v>2.0</c:v>
                </c:pt>
                <c:pt idx="1652">
                  <c:v>8.0</c:v>
                </c:pt>
                <c:pt idx="1653">
                  <c:v>2.0</c:v>
                </c:pt>
                <c:pt idx="1654">
                  <c:v>1.0</c:v>
                </c:pt>
                <c:pt idx="1655">
                  <c:v>1.0</c:v>
                </c:pt>
                <c:pt idx="1656">
                  <c:v>1.0</c:v>
                </c:pt>
                <c:pt idx="1657">
                  <c:v>12.0</c:v>
                </c:pt>
                <c:pt idx="1658">
                  <c:v>1.0</c:v>
                </c:pt>
                <c:pt idx="1659">
                  <c:v>1.0</c:v>
                </c:pt>
                <c:pt idx="1660">
                  <c:v>12.0</c:v>
                </c:pt>
                <c:pt idx="1661">
                  <c:v>2.0</c:v>
                </c:pt>
                <c:pt idx="1662">
                  <c:v>8.0</c:v>
                </c:pt>
                <c:pt idx="1663">
                  <c:v>8.0</c:v>
                </c:pt>
                <c:pt idx="1664">
                  <c:v>1.0</c:v>
                </c:pt>
                <c:pt idx="1665">
                  <c:v>2.0</c:v>
                </c:pt>
                <c:pt idx="1666">
                  <c:v>8.0</c:v>
                </c:pt>
                <c:pt idx="1667">
                  <c:v>2.0</c:v>
                </c:pt>
                <c:pt idx="1668">
                  <c:v>2.0</c:v>
                </c:pt>
                <c:pt idx="1669">
                  <c:v>1.0</c:v>
                </c:pt>
                <c:pt idx="1670">
                  <c:v>8.0</c:v>
                </c:pt>
                <c:pt idx="1671">
                  <c:v>2.0</c:v>
                </c:pt>
                <c:pt idx="1672">
                  <c:v>2.0</c:v>
                </c:pt>
                <c:pt idx="1673">
                  <c:v>2.0</c:v>
                </c:pt>
                <c:pt idx="1674">
                  <c:v>2.0</c:v>
                </c:pt>
                <c:pt idx="1675">
                  <c:v>2.0</c:v>
                </c:pt>
                <c:pt idx="1676">
                  <c:v>2.0</c:v>
                </c:pt>
                <c:pt idx="1677">
                  <c:v>1.0</c:v>
                </c:pt>
                <c:pt idx="1678">
                  <c:v>1.0</c:v>
                </c:pt>
                <c:pt idx="1679">
                  <c:v>12.0</c:v>
                </c:pt>
                <c:pt idx="1680">
                  <c:v>8.0</c:v>
                </c:pt>
                <c:pt idx="1681">
                  <c:v>1.0</c:v>
                </c:pt>
                <c:pt idx="1682">
                  <c:v>8.0</c:v>
                </c:pt>
                <c:pt idx="1683">
                  <c:v>1.0</c:v>
                </c:pt>
                <c:pt idx="1684">
                  <c:v>8.0</c:v>
                </c:pt>
                <c:pt idx="1685">
                  <c:v>12.0</c:v>
                </c:pt>
                <c:pt idx="1686">
                  <c:v>2.0</c:v>
                </c:pt>
                <c:pt idx="1687">
                  <c:v>8.0</c:v>
                </c:pt>
                <c:pt idx="1688">
                  <c:v>1.0</c:v>
                </c:pt>
                <c:pt idx="1689">
                  <c:v>12.0</c:v>
                </c:pt>
                <c:pt idx="1690">
                  <c:v>12.0</c:v>
                </c:pt>
                <c:pt idx="1691">
                  <c:v>12.0</c:v>
                </c:pt>
                <c:pt idx="1692">
                  <c:v>2.0</c:v>
                </c:pt>
                <c:pt idx="1693">
                  <c:v>8.0</c:v>
                </c:pt>
                <c:pt idx="1694">
                  <c:v>12.0</c:v>
                </c:pt>
                <c:pt idx="1695">
                  <c:v>8.0</c:v>
                </c:pt>
                <c:pt idx="1696">
                  <c:v>12.0</c:v>
                </c:pt>
                <c:pt idx="1697">
                  <c:v>8.0</c:v>
                </c:pt>
                <c:pt idx="1698">
                  <c:v>12.0</c:v>
                </c:pt>
                <c:pt idx="1699">
                  <c:v>2.0</c:v>
                </c:pt>
                <c:pt idx="1700">
                  <c:v>1.0</c:v>
                </c:pt>
                <c:pt idx="1701">
                  <c:v>12.0</c:v>
                </c:pt>
                <c:pt idx="1702">
                  <c:v>1.0</c:v>
                </c:pt>
                <c:pt idx="1703">
                  <c:v>12.0</c:v>
                </c:pt>
                <c:pt idx="1704">
                  <c:v>12.0</c:v>
                </c:pt>
                <c:pt idx="1705">
                  <c:v>2.0</c:v>
                </c:pt>
                <c:pt idx="1706">
                  <c:v>8.0</c:v>
                </c:pt>
                <c:pt idx="1707">
                  <c:v>2.0</c:v>
                </c:pt>
                <c:pt idx="1708">
                  <c:v>8.0</c:v>
                </c:pt>
                <c:pt idx="1709">
                  <c:v>8.0</c:v>
                </c:pt>
                <c:pt idx="1710">
                  <c:v>8.0</c:v>
                </c:pt>
                <c:pt idx="1711">
                  <c:v>12.0</c:v>
                </c:pt>
                <c:pt idx="1712">
                  <c:v>1.0</c:v>
                </c:pt>
                <c:pt idx="1713">
                  <c:v>1.0</c:v>
                </c:pt>
                <c:pt idx="1714">
                  <c:v>1.0</c:v>
                </c:pt>
                <c:pt idx="1715">
                  <c:v>1.0</c:v>
                </c:pt>
                <c:pt idx="1716">
                  <c:v>8.0</c:v>
                </c:pt>
                <c:pt idx="1717">
                  <c:v>8.0</c:v>
                </c:pt>
                <c:pt idx="1718">
                  <c:v>12.0</c:v>
                </c:pt>
                <c:pt idx="1719">
                  <c:v>8.0</c:v>
                </c:pt>
                <c:pt idx="1720">
                  <c:v>8.0</c:v>
                </c:pt>
                <c:pt idx="1721">
                  <c:v>1.0</c:v>
                </c:pt>
                <c:pt idx="1722">
                  <c:v>2.0</c:v>
                </c:pt>
                <c:pt idx="1723">
                  <c:v>8.0</c:v>
                </c:pt>
                <c:pt idx="1724">
                  <c:v>2.0</c:v>
                </c:pt>
                <c:pt idx="1725">
                  <c:v>8.0</c:v>
                </c:pt>
                <c:pt idx="1726">
                  <c:v>1.0</c:v>
                </c:pt>
                <c:pt idx="1727">
                  <c:v>2.0</c:v>
                </c:pt>
                <c:pt idx="1728">
                  <c:v>8.0</c:v>
                </c:pt>
                <c:pt idx="1729">
                  <c:v>1.0</c:v>
                </c:pt>
                <c:pt idx="1730">
                  <c:v>8.0</c:v>
                </c:pt>
                <c:pt idx="1731">
                  <c:v>2.0</c:v>
                </c:pt>
                <c:pt idx="1732">
                  <c:v>8.0</c:v>
                </c:pt>
                <c:pt idx="1733">
                  <c:v>1.0</c:v>
                </c:pt>
                <c:pt idx="1734">
                  <c:v>8.0</c:v>
                </c:pt>
                <c:pt idx="1735">
                  <c:v>1.0</c:v>
                </c:pt>
                <c:pt idx="1736">
                  <c:v>8.0</c:v>
                </c:pt>
                <c:pt idx="1737">
                  <c:v>12.0</c:v>
                </c:pt>
                <c:pt idx="1738">
                  <c:v>12.0</c:v>
                </c:pt>
                <c:pt idx="1739">
                  <c:v>1.0</c:v>
                </c:pt>
                <c:pt idx="1740">
                  <c:v>12.0</c:v>
                </c:pt>
                <c:pt idx="1741">
                  <c:v>2.0</c:v>
                </c:pt>
                <c:pt idx="1742">
                  <c:v>12.0</c:v>
                </c:pt>
                <c:pt idx="1743">
                  <c:v>2.0</c:v>
                </c:pt>
                <c:pt idx="1744">
                  <c:v>12.0</c:v>
                </c:pt>
                <c:pt idx="1745">
                  <c:v>12.0</c:v>
                </c:pt>
                <c:pt idx="1746">
                  <c:v>8.0</c:v>
                </c:pt>
                <c:pt idx="1747">
                  <c:v>8.0</c:v>
                </c:pt>
                <c:pt idx="1748">
                  <c:v>12.0</c:v>
                </c:pt>
                <c:pt idx="1749">
                  <c:v>1.0</c:v>
                </c:pt>
                <c:pt idx="1750">
                  <c:v>12.0</c:v>
                </c:pt>
                <c:pt idx="1751">
                  <c:v>1.0</c:v>
                </c:pt>
                <c:pt idx="1752">
                  <c:v>12.0</c:v>
                </c:pt>
                <c:pt idx="1753">
                  <c:v>12.0</c:v>
                </c:pt>
                <c:pt idx="1754">
                  <c:v>8.0</c:v>
                </c:pt>
                <c:pt idx="1755">
                  <c:v>12.0</c:v>
                </c:pt>
                <c:pt idx="1756">
                  <c:v>8.0</c:v>
                </c:pt>
                <c:pt idx="1757">
                  <c:v>12.0</c:v>
                </c:pt>
                <c:pt idx="1758">
                  <c:v>8.0</c:v>
                </c:pt>
                <c:pt idx="1759">
                  <c:v>12.0</c:v>
                </c:pt>
                <c:pt idx="1760">
                  <c:v>8.0</c:v>
                </c:pt>
                <c:pt idx="1761">
                  <c:v>12.0</c:v>
                </c:pt>
                <c:pt idx="1762">
                  <c:v>12.0</c:v>
                </c:pt>
                <c:pt idx="1763">
                  <c:v>1.0</c:v>
                </c:pt>
                <c:pt idx="1764">
                  <c:v>8.0</c:v>
                </c:pt>
                <c:pt idx="1765">
                  <c:v>8.0</c:v>
                </c:pt>
                <c:pt idx="1766">
                  <c:v>1.0</c:v>
                </c:pt>
                <c:pt idx="1767">
                  <c:v>1.0</c:v>
                </c:pt>
                <c:pt idx="1768">
                  <c:v>8.0</c:v>
                </c:pt>
                <c:pt idx="1769">
                  <c:v>1.0</c:v>
                </c:pt>
                <c:pt idx="1770">
                  <c:v>12.0</c:v>
                </c:pt>
                <c:pt idx="1771">
                  <c:v>1.0</c:v>
                </c:pt>
                <c:pt idx="1772">
                  <c:v>8.0</c:v>
                </c:pt>
                <c:pt idx="1773">
                  <c:v>8.0</c:v>
                </c:pt>
                <c:pt idx="1774">
                  <c:v>1.0</c:v>
                </c:pt>
                <c:pt idx="1775">
                  <c:v>1.0</c:v>
                </c:pt>
                <c:pt idx="1776">
                  <c:v>1.0</c:v>
                </c:pt>
                <c:pt idx="1777">
                  <c:v>8.0</c:v>
                </c:pt>
                <c:pt idx="1778">
                  <c:v>1.0</c:v>
                </c:pt>
                <c:pt idx="1779">
                  <c:v>1.0</c:v>
                </c:pt>
                <c:pt idx="1780">
                  <c:v>12.0</c:v>
                </c:pt>
                <c:pt idx="1781">
                  <c:v>1.0</c:v>
                </c:pt>
                <c:pt idx="1782">
                  <c:v>2.0</c:v>
                </c:pt>
                <c:pt idx="1783">
                  <c:v>2.0</c:v>
                </c:pt>
                <c:pt idx="1784">
                  <c:v>2.0</c:v>
                </c:pt>
                <c:pt idx="1785">
                  <c:v>12.0</c:v>
                </c:pt>
                <c:pt idx="1786">
                  <c:v>2.0</c:v>
                </c:pt>
                <c:pt idx="1787">
                  <c:v>1.0</c:v>
                </c:pt>
                <c:pt idx="1788">
                  <c:v>2.0</c:v>
                </c:pt>
                <c:pt idx="1789">
                  <c:v>8.0</c:v>
                </c:pt>
                <c:pt idx="1790">
                  <c:v>12.0</c:v>
                </c:pt>
                <c:pt idx="1791">
                  <c:v>12.0</c:v>
                </c:pt>
                <c:pt idx="1792">
                  <c:v>1.0</c:v>
                </c:pt>
                <c:pt idx="1793">
                  <c:v>12.0</c:v>
                </c:pt>
                <c:pt idx="1794">
                  <c:v>2.0</c:v>
                </c:pt>
                <c:pt idx="1795">
                  <c:v>12.0</c:v>
                </c:pt>
                <c:pt idx="1796">
                  <c:v>1.0</c:v>
                </c:pt>
                <c:pt idx="1797">
                  <c:v>12.0</c:v>
                </c:pt>
                <c:pt idx="1798">
                  <c:v>12.0</c:v>
                </c:pt>
                <c:pt idx="1799">
                  <c:v>2.0</c:v>
                </c:pt>
                <c:pt idx="1800">
                  <c:v>12.0</c:v>
                </c:pt>
                <c:pt idx="1801">
                  <c:v>1.0</c:v>
                </c:pt>
                <c:pt idx="1802">
                  <c:v>1.0</c:v>
                </c:pt>
                <c:pt idx="1803">
                  <c:v>1.0</c:v>
                </c:pt>
                <c:pt idx="1804">
                  <c:v>1.0</c:v>
                </c:pt>
                <c:pt idx="1805">
                  <c:v>2.0</c:v>
                </c:pt>
                <c:pt idx="1806">
                  <c:v>1.0</c:v>
                </c:pt>
                <c:pt idx="1807">
                  <c:v>12.0</c:v>
                </c:pt>
                <c:pt idx="1808">
                  <c:v>1.0</c:v>
                </c:pt>
                <c:pt idx="1809">
                  <c:v>1.0</c:v>
                </c:pt>
                <c:pt idx="1810">
                  <c:v>12.0</c:v>
                </c:pt>
                <c:pt idx="1811">
                  <c:v>12.0</c:v>
                </c:pt>
                <c:pt idx="1812">
                  <c:v>12.0</c:v>
                </c:pt>
                <c:pt idx="1813">
                  <c:v>1.0</c:v>
                </c:pt>
                <c:pt idx="1814">
                  <c:v>8.0</c:v>
                </c:pt>
                <c:pt idx="1815">
                  <c:v>1.0</c:v>
                </c:pt>
                <c:pt idx="1816">
                  <c:v>12.0</c:v>
                </c:pt>
                <c:pt idx="1817">
                  <c:v>1.0</c:v>
                </c:pt>
                <c:pt idx="1818">
                  <c:v>2.0</c:v>
                </c:pt>
                <c:pt idx="1819">
                  <c:v>1.0</c:v>
                </c:pt>
                <c:pt idx="1820">
                  <c:v>2.0</c:v>
                </c:pt>
                <c:pt idx="1821">
                  <c:v>2.0</c:v>
                </c:pt>
                <c:pt idx="1822">
                  <c:v>12.0</c:v>
                </c:pt>
                <c:pt idx="1823">
                  <c:v>1.0</c:v>
                </c:pt>
                <c:pt idx="1824">
                  <c:v>2.0</c:v>
                </c:pt>
                <c:pt idx="1825">
                  <c:v>2.0</c:v>
                </c:pt>
                <c:pt idx="1826">
                  <c:v>12.0</c:v>
                </c:pt>
                <c:pt idx="1827">
                  <c:v>12.0</c:v>
                </c:pt>
                <c:pt idx="1828">
                  <c:v>12.0</c:v>
                </c:pt>
                <c:pt idx="1829">
                  <c:v>2.0</c:v>
                </c:pt>
                <c:pt idx="1830">
                  <c:v>1.0</c:v>
                </c:pt>
                <c:pt idx="1831">
                  <c:v>2.0</c:v>
                </c:pt>
                <c:pt idx="1832">
                  <c:v>1.0</c:v>
                </c:pt>
                <c:pt idx="1833">
                  <c:v>2.0</c:v>
                </c:pt>
                <c:pt idx="1834">
                  <c:v>2.0</c:v>
                </c:pt>
                <c:pt idx="1835">
                  <c:v>2.0</c:v>
                </c:pt>
                <c:pt idx="1836">
                  <c:v>2.0</c:v>
                </c:pt>
                <c:pt idx="1837">
                  <c:v>12.0</c:v>
                </c:pt>
                <c:pt idx="1838">
                  <c:v>8.0</c:v>
                </c:pt>
                <c:pt idx="1839">
                  <c:v>2.0</c:v>
                </c:pt>
                <c:pt idx="1840">
                  <c:v>1.0</c:v>
                </c:pt>
                <c:pt idx="1841">
                  <c:v>1.0</c:v>
                </c:pt>
                <c:pt idx="1842">
                  <c:v>2.0</c:v>
                </c:pt>
                <c:pt idx="1843">
                  <c:v>8.0</c:v>
                </c:pt>
                <c:pt idx="1844">
                  <c:v>1.0</c:v>
                </c:pt>
                <c:pt idx="1845">
                  <c:v>2.0</c:v>
                </c:pt>
                <c:pt idx="1846">
                  <c:v>12.0</c:v>
                </c:pt>
                <c:pt idx="1847">
                  <c:v>2.0</c:v>
                </c:pt>
                <c:pt idx="1848">
                  <c:v>1.0</c:v>
                </c:pt>
                <c:pt idx="1849">
                  <c:v>8.0</c:v>
                </c:pt>
                <c:pt idx="1850">
                  <c:v>12.0</c:v>
                </c:pt>
                <c:pt idx="1851">
                  <c:v>12.0</c:v>
                </c:pt>
                <c:pt idx="1852">
                  <c:v>2.0</c:v>
                </c:pt>
                <c:pt idx="1853">
                  <c:v>12.0</c:v>
                </c:pt>
                <c:pt idx="1854">
                  <c:v>12.0</c:v>
                </c:pt>
                <c:pt idx="1855">
                  <c:v>12.0</c:v>
                </c:pt>
                <c:pt idx="1856">
                  <c:v>12.0</c:v>
                </c:pt>
                <c:pt idx="1857">
                  <c:v>12.0</c:v>
                </c:pt>
                <c:pt idx="1858">
                  <c:v>2.0</c:v>
                </c:pt>
                <c:pt idx="1859">
                  <c:v>12.0</c:v>
                </c:pt>
                <c:pt idx="1860">
                  <c:v>2.0</c:v>
                </c:pt>
                <c:pt idx="1861">
                  <c:v>1.0</c:v>
                </c:pt>
                <c:pt idx="1862">
                  <c:v>2.0</c:v>
                </c:pt>
                <c:pt idx="1863">
                  <c:v>12.0</c:v>
                </c:pt>
                <c:pt idx="1864">
                  <c:v>12.0</c:v>
                </c:pt>
                <c:pt idx="1865">
                  <c:v>12.0</c:v>
                </c:pt>
                <c:pt idx="1866">
                  <c:v>12.0</c:v>
                </c:pt>
                <c:pt idx="1867">
                  <c:v>2.0</c:v>
                </c:pt>
                <c:pt idx="1868">
                  <c:v>8.0</c:v>
                </c:pt>
                <c:pt idx="1869">
                  <c:v>8.0</c:v>
                </c:pt>
                <c:pt idx="1870">
                  <c:v>2.0</c:v>
                </c:pt>
                <c:pt idx="1871">
                  <c:v>8.0</c:v>
                </c:pt>
                <c:pt idx="1872">
                  <c:v>2.0</c:v>
                </c:pt>
                <c:pt idx="1873">
                  <c:v>2.0</c:v>
                </c:pt>
                <c:pt idx="1874">
                  <c:v>2.0</c:v>
                </c:pt>
                <c:pt idx="1875">
                  <c:v>8.0</c:v>
                </c:pt>
                <c:pt idx="1876">
                  <c:v>2.0</c:v>
                </c:pt>
                <c:pt idx="1877">
                  <c:v>2.0</c:v>
                </c:pt>
                <c:pt idx="1878">
                  <c:v>2.0</c:v>
                </c:pt>
                <c:pt idx="1879">
                  <c:v>8.0</c:v>
                </c:pt>
                <c:pt idx="1880">
                  <c:v>12.0</c:v>
                </c:pt>
                <c:pt idx="1881">
                  <c:v>8.0</c:v>
                </c:pt>
                <c:pt idx="1882">
                  <c:v>8.0</c:v>
                </c:pt>
                <c:pt idx="1883">
                  <c:v>8.0</c:v>
                </c:pt>
                <c:pt idx="1884">
                  <c:v>1.0</c:v>
                </c:pt>
                <c:pt idx="1885">
                  <c:v>8.0</c:v>
                </c:pt>
                <c:pt idx="1886">
                  <c:v>8.0</c:v>
                </c:pt>
                <c:pt idx="1887">
                  <c:v>12.0</c:v>
                </c:pt>
                <c:pt idx="1888">
                  <c:v>12.0</c:v>
                </c:pt>
                <c:pt idx="1889">
                  <c:v>2.0</c:v>
                </c:pt>
                <c:pt idx="1890">
                  <c:v>1.0</c:v>
                </c:pt>
                <c:pt idx="1891">
                  <c:v>12.0</c:v>
                </c:pt>
                <c:pt idx="1892">
                  <c:v>2.0</c:v>
                </c:pt>
                <c:pt idx="1893">
                  <c:v>12.0</c:v>
                </c:pt>
                <c:pt idx="1894">
                  <c:v>2.0</c:v>
                </c:pt>
                <c:pt idx="1895">
                  <c:v>8.0</c:v>
                </c:pt>
                <c:pt idx="1896">
                  <c:v>2.0</c:v>
                </c:pt>
                <c:pt idx="1897">
                  <c:v>2.0</c:v>
                </c:pt>
                <c:pt idx="1898">
                  <c:v>1.0</c:v>
                </c:pt>
                <c:pt idx="1899">
                  <c:v>2.0</c:v>
                </c:pt>
                <c:pt idx="1900">
                  <c:v>1.0</c:v>
                </c:pt>
                <c:pt idx="1901">
                  <c:v>2.0</c:v>
                </c:pt>
                <c:pt idx="1902">
                  <c:v>1.0</c:v>
                </c:pt>
                <c:pt idx="1903">
                  <c:v>1.0</c:v>
                </c:pt>
                <c:pt idx="1904">
                  <c:v>2.0</c:v>
                </c:pt>
                <c:pt idx="1905">
                  <c:v>1.0</c:v>
                </c:pt>
                <c:pt idx="1906">
                  <c:v>1.0</c:v>
                </c:pt>
                <c:pt idx="1907">
                  <c:v>1.0</c:v>
                </c:pt>
                <c:pt idx="1908">
                  <c:v>1.0</c:v>
                </c:pt>
                <c:pt idx="1909">
                  <c:v>1.0</c:v>
                </c:pt>
                <c:pt idx="1910">
                  <c:v>1.0</c:v>
                </c:pt>
                <c:pt idx="1911">
                  <c:v>1.0</c:v>
                </c:pt>
                <c:pt idx="1912">
                  <c:v>8.0</c:v>
                </c:pt>
                <c:pt idx="1913">
                  <c:v>1.0</c:v>
                </c:pt>
                <c:pt idx="1914">
                  <c:v>2.0</c:v>
                </c:pt>
                <c:pt idx="1915">
                  <c:v>1.0</c:v>
                </c:pt>
                <c:pt idx="1916">
                  <c:v>12.0</c:v>
                </c:pt>
                <c:pt idx="1917">
                  <c:v>1.0</c:v>
                </c:pt>
                <c:pt idx="1918">
                  <c:v>12.0</c:v>
                </c:pt>
                <c:pt idx="1919">
                  <c:v>1.0</c:v>
                </c:pt>
                <c:pt idx="1920">
                  <c:v>1.0</c:v>
                </c:pt>
                <c:pt idx="1921">
                  <c:v>12.0</c:v>
                </c:pt>
                <c:pt idx="1922">
                  <c:v>1.0</c:v>
                </c:pt>
                <c:pt idx="1923">
                  <c:v>12.0</c:v>
                </c:pt>
                <c:pt idx="1924">
                  <c:v>2.0</c:v>
                </c:pt>
                <c:pt idx="1925">
                  <c:v>12.0</c:v>
                </c:pt>
                <c:pt idx="1926">
                  <c:v>12.0</c:v>
                </c:pt>
                <c:pt idx="1927">
                  <c:v>2.0</c:v>
                </c:pt>
                <c:pt idx="1928">
                  <c:v>12.0</c:v>
                </c:pt>
                <c:pt idx="1929">
                  <c:v>2.0</c:v>
                </c:pt>
                <c:pt idx="1930">
                  <c:v>1.0</c:v>
                </c:pt>
                <c:pt idx="1931">
                  <c:v>12.0</c:v>
                </c:pt>
                <c:pt idx="1932">
                  <c:v>2.0</c:v>
                </c:pt>
                <c:pt idx="1933">
                  <c:v>12.0</c:v>
                </c:pt>
                <c:pt idx="1934">
                  <c:v>2.0</c:v>
                </c:pt>
                <c:pt idx="1935">
                  <c:v>12.0</c:v>
                </c:pt>
                <c:pt idx="1936">
                  <c:v>2.0</c:v>
                </c:pt>
                <c:pt idx="1937">
                  <c:v>8.0</c:v>
                </c:pt>
                <c:pt idx="1938">
                  <c:v>2.0</c:v>
                </c:pt>
                <c:pt idx="1939">
                  <c:v>12.0</c:v>
                </c:pt>
                <c:pt idx="1940">
                  <c:v>1.0</c:v>
                </c:pt>
                <c:pt idx="1941">
                  <c:v>8.0</c:v>
                </c:pt>
                <c:pt idx="1942">
                  <c:v>2.0</c:v>
                </c:pt>
                <c:pt idx="1943">
                  <c:v>8.0</c:v>
                </c:pt>
                <c:pt idx="1944">
                  <c:v>2.0</c:v>
                </c:pt>
                <c:pt idx="1945">
                  <c:v>1.0</c:v>
                </c:pt>
                <c:pt idx="1946">
                  <c:v>8.0</c:v>
                </c:pt>
                <c:pt idx="1947">
                  <c:v>12.0</c:v>
                </c:pt>
                <c:pt idx="1948">
                  <c:v>8.0</c:v>
                </c:pt>
                <c:pt idx="1949">
                  <c:v>2.0</c:v>
                </c:pt>
                <c:pt idx="1950">
                  <c:v>8.0</c:v>
                </c:pt>
                <c:pt idx="1951">
                  <c:v>2.0</c:v>
                </c:pt>
                <c:pt idx="1952">
                  <c:v>2.0</c:v>
                </c:pt>
                <c:pt idx="1953">
                  <c:v>8.0</c:v>
                </c:pt>
                <c:pt idx="1954">
                  <c:v>2.0</c:v>
                </c:pt>
                <c:pt idx="1955">
                  <c:v>8.0</c:v>
                </c:pt>
                <c:pt idx="1956">
                  <c:v>12.0</c:v>
                </c:pt>
                <c:pt idx="1957">
                  <c:v>2.0</c:v>
                </c:pt>
                <c:pt idx="1958">
                  <c:v>8.0</c:v>
                </c:pt>
                <c:pt idx="1959">
                  <c:v>2.0</c:v>
                </c:pt>
                <c:pt idx="1960">
                  <c:v>2.0</c:v>
                </c:pt>
                <c:pt idx="1961">
                  <c:v>1.0</c:v>
                </c:pt>
                <c:pt idx="1962">
                  <c:v>8.0</c:v>
                </c:pt>
                <c:pt idx="1963">
                  <c:v>2.0</c:v>
                </c:pt>
                <c:pt idx="1964">
                  <c:v>8.0</c:v>
                </c:pt>
                <c:pt idx="1965">
                  <c:v>2.0</c:v>
                </c:pt>
                <c:pt idx="1966">
                  <c:v>2.0</c:v>
                </c:pt>
                <c:pt idx="1967">
                  <c:v>2.0</c:v>
                </c:pt>
                <c:pt idx="1968">
                  <c:v>8.0</c:v>
                </c:pt>
                <c:pt idx="1969">
                  <c:v>12.0</c:v>
                </c:pt>
                <c:pt idx="1970">
                  <c:v>12.0</c:v>
                </c:pt>
                <c:pt idx="1971">
                  <c:v>1.0</c:v>
                </c:pt>
                <c:pt idx="1972">
                  <c:v>8.0</c:v>
                </c:pt>
                <c:pt idx="1973">
                  <c:v>12.0</c:v>
                </c:pt>
                <c:pt idx="1974">
                  <c:v>8.0</c:v>
                </c:pt>
                <c:pt idx="1975">
                  <c:v>2.0</c:v>
                </c:pt>
                <c:pt idx="1976">
                  <c:v>12.0</c:v>
                </c:pt>
                <c:pt idx="1977">
                  <c:v>12.0</c:v>
                </c:pt>
                <c:pt idx="1978">
                  <c:v>8.0</c:v>
                </c:pt>
                <c:pt idx="1979">
                  <c:v>8.0</c:v>
                </c:pt>
                <c:pt idx="1980">
                  <c:v>1.0</c:v>
                </c:pt>
                <c:pt idx="1981">
                  <c:v>12.0</c:v>
                </c:pt>
                <c:pt idx="1982">
                  <c:v>12.0</c:v>
                </c:pt>
                <c:pt idx="1983">
                  <c:v>12.0</c:v>
                </c:pt>
                <c:pt idx="1984">
                  <c:v>1.0</c:v>
                </c:pt>
                <c:pt idx="1985">
                  <c:v>12.0</c:v>
                </c:pt>
                <c:pt idx="1986">
                  <c:v>1.0</c:v>
                </c:pt>
                <c:pt idx="1987">
                  <c:v>1.0</c:v>
                </c:pt>
                <c:pt idx="1988">
                  <c:v>12.0</c:v>
                </c:pt>
                <c:pt idx="1989">
                  <c:v>12.0</c:v>
                </c:pt>
                <c:pt idx="1990">
                  <c:v>12.0</c:v>
                </c:pt>
                <c:pt idx="1991">
                  <c:v>8.0</c:v>
                </c:pt>
                <c:pt idx="1992">
                  <c:v>12.0</c:v>
                </c:pt>
                <c:pt idx="1993">
                  <c:v>2.0</c:v>
                </c:pt>
                <c:pt idx="1994">
                  <c:v>1.0</c:v>
                </c:pt>
                <c:pt idx="1995">
                  <c:v>1.0</c:v>
                </c:pt>
                <c:pt idx="1996">
                  <c:v>8.0</c:v>
                </c:pt>
                <c:pt idx="1997">
                  <c:v>8.0</c:v>
                </c:pt>
                <c:pt idx="1998">
                  <c:v>12.0</c:v>
                </c:pt>
                <c:pt idx="1999">
                  <c:v>8.0</c:v>
                </c:pt>
                <c:pt idx="2000">
                  <c:v>8.0</c:v>
                </c:pt>
                <c:pt idx="2001">
                  <c:v>2.0</c:v>
                </c:pt>
                <c:pt idx="2002">
                  <c:v>8.0</c:v>
                </c:pt>
                <c:pt idx="2003">
                  <c:v>8.0</c:v>
                </c:pt>
                <c:pt idx="2004">
                  <c:v>8.0</c:v>
                </c:pt>
                <c:pt idx="2005">
                  <c:v>8.0</c:v>
                </c:pt>
                <c:pt idx="2006">
                  <c:v>12.0</c:v>
                </c:pt>
                <c:pt idx="2007">
                  <c:v>8.0</c:v>
                </c:pt>
                <c:pt idx="2008">
                  <c:v>8.0</c:v>
                </c:pt>
                <c:pt idx="2009">
                  <c:v>1.0</c:v>
                </c:pt>
                <c:pt idx="2010">
                  <c:v>2.0</c:v>
                </c:pt>
                <c:pt idx="2011">
                  <c:v>1.0</c:v>
                </c:pt>
                <c:pt idx="2012">
                  <c:v>2.0</c:v>
                </c:pt>
                <c:pt idx="2013">
                  <c:v>12.0</c:v>
                </c:pt>
                <c:pt idx="2014">
                  <c:v>1.0</c:v>
                </c:pt>
                <c:pt idx="2015">
                  <c:v>2.0</c:v>
                </c:pt>
                <c:pt idx="2016">
                  <c:v>2.0</c:v>
                </c:pt>
                <c:pt idx="2017">
                  <c:v>1.0</c:v>
                </c:pt>
                <c:pt idx="2018">
                  <c:v>1.0</c:v>
                </c:pt>
                <c:pt idx="2019">
                  <c:v>12.0</c:v>
                </c:pt>
                <c:pt idx="2020">
                  <c:v>12.0</c:v>
                </c:pt>
                <c:pt idx="2021">
                  <c:v>12.0</c:v>
                </c:pt>
                <c:pt idx="2022">
                  <c:v>12.0</c:v>
                </c:pt>
                <c:pt idx="2023">
                  <c:v>1.0</c:v>
                </c:pt>
                <c:pt idx="2024">
                  <c:v>2.0</c:v>
                </c:pt>
                <c:pt idx="2025">
                  <c:v>1.0</c:v>
                </c:pt>
                <c:pt idx="2026">
                  <c:v>2.0</c:v>
                </c:pt>
                <c:pt idx="2027">
                  <c:v>1.0</c:v>
                </c:pt>
                <c:pt idx="2028">
                  <c:v>1.0</c:v>
                </c:pt>
                <c:pt idx="2029">
                  <c:v>12.0</c:v>
                </c:pt>
                <c:pt idx="2030">
                  <c:v>1.0</c:v>
                </c:pt>
                <c:pt idx="2031">
                  <c:v>2.0</c:v>
                </c:pt>
                <c:pt idx="2032">
                  <c:v>1.0</c:v>
                </c:pt>
                <c:pt idx="2033">
                  <c:v>8.0</c:v>
                </c:pt>
                <c:pt idx="2034">
                  <c:v>1.0</c:v>
                </c:pt>
                <c:pt idx="2035">
                  <c:v>8.0</c:v>
                </c:pt>
                <c:pt idx="2036">
                  <c:v>1.0</c:v>
                </c:pt>
                <c:pt idx="2037">
                  <c:v>1.0</c:v>
                </c:pt>
                <c:pt idx="2038">
                  <c:v>1.0</c:v>
                </c:pt>
                <c:pt idx="2039">
                  <c:v>8.0</c:v>
                </c:pt>
                <c:pt idx="2040">
                  <c:v>1.0</c:v>
                </c:pt>
                <c:pt idx="2041">
                  <c:v>1.0</c:v>
                </c:pt>
                <c:pt idx="2042">
                  <c:v>1.0</c:v>
                </c:pt>
                <c:pt idx="2043">
                  <c:v>1.0</c:v>
                </c:pt>
                <c:pt idx="2044">
                  <c:v>1.0</c:v>
                </c:pt>
                <c:pt idx="2045">
                  <c:v>1.0</c:v>
                </c:pt>
                <c:pt idx="2046">
                  <c:v>1.0</c:v>
                </c:pt>
                <c:pt idx="2047">
                  <c:v>1.0</c:v>
                </c:pt>
              </c:numCache>
            </c:numRef>
          </c:xVal>
          <c:yVal>
            <c:numRef>
              <c:f>multiresource_multipilots!$B$1:$B$2048</c:f>
              <c:numCache>
                <c:formatCode>General</c:formatCode>
                <c:ptCount val="2048"/>
                <c:pt idx="0">
                  <c:v>116.228215933</c:v>
                </c:pt>
                <c:pt idx="1">
                  <c:v>113.112802982</c:v>
                </c:pt>
                <c:pt idx="2">
                  <c:v>113.113509893</c:v>
                </c:pt>
                <c:pt idx="3">
                  <c:v>1031.14051604</c:v>
                </c:pt>
                <c:pt idx="4">
                  <c:v>112.878177881</c:v>
                </c:pt>
                <c:pt idx="5">
                  <c:v>1032.26139307</c:v>
                </c:pt>
                <c:pt idx="6">
                  <c:v>112.876772881</c:v>
                </c:pt>
                <c:pt idx="7">
                  <c:v>1033.37259102</c:v>
                </c:pt>
                <c:pt idx="8">
                  <c:v>1035.57756186</c:v>
                </c:pt>
                <c:pt idx="9">
                  <c:v>1034.48075294</c:v>
                </c:pt>
                <c:pt idx="10">
                  <c:v>1036.75092793</c:v>
                </c:pt>
                <c:pt idx="11">
                  <c:v>1037.84588599</c:v>
                </c:pt>
                <c:pt idx="12">
                  <c:v>1039.99335408</c:v>
                </c:pt>
                <c:pt idx="13">
                  <c:v>1041.07977986</c:v>
                </c:pt>
                <c:pt idx="14">
                  <c:v>1042.18292189</c:v>
                </c:pt>
                <c:pt idx="15">
                  <c:v>1043.25946093</c:v>
                </c:pt>
                <c:pt idx="16">
                  <c:v>1044.38445902</c:v>
                </c:pt>
                <c:pt idx="17">
                  <c:v>1045.53553104</c:v>
                </c:pt>
                <c:pt idx="18">
                  <c:v>1046.67758989</c:v>
                </c:pt>
                <c:pt idx="19">
                  <c:v>1048.69122291</c:v>
                </c:pt>
                <c:pt idx="20">
                  <c:v>1052.04599786</c:v>
                </c:pt>
                <c:pt idx="21">
                  <c:v>1056.37919903</c:v>
                </c:pt>
                <c:pt idx="22">
                  <c:v>1066.33493209</c:v>
                </c:pt>
                <c:pt idx="23">
                  <c:v>118.590125084</c:v>
                </c:pt>
                <c:pt idx="24">
                  <c:v>117.853585958</c:v>
                </c:pt>
                <c:pt idx="25">
                  <c:v>116.553325891</c:v>
                </c:pt>
                <c:pt idx="26">
                  <c:v>116.559473991</c:v>
                </c:pt>
                <c:pt idx="27">
                  <c:v>116.497462988</c:v>
                </c:pt>
                <c:pt idx="28">
                  <c:v>116.285310984</c:v>
                </c:pt>
                <c:pt idx="29">
                  <c:v>116.285820007</c:v>
                </c:pt>
                <c:pt idx="30">
                  <c:v>114.52563405</c:v>
                </c:pt>
                <c:pt idx="31">
                  <c:v>114.525263071</c:v>
                </c:pt>
                <c:pt idx="32">
                  <c:v>113.433090925</c:v>
                </c:pt>
                <c:pt idx="33">
                  <c:v>118.003638983</c:v>
                </c:pt>
                <c:pt idx="34">
                  <c:v>116.959459066</c:v>
                </c:pt>
                <c:pt idx="35">
                  <c:v>278.162847996</c:v>
                </c:pt>
                <c:pt idx="36">
                  <c:v>281.443672895</c:v>
                </c:pt>
                <c:pt idx="37">
                  <c:v>281.361965895</c:v>
                </c:pt>
                <c:pt idx="38">
                  <c:v>282.910271883</c:v>
                </c:pt>
                <c:pt idx="39">
                  <c:v>117.072043896</c:v>
                </c:pt>
                <c:pt idx="40">
                  <c:v>147.987802029</c:v>
                </c:pt>
                <c:pt idx="41">
                  <c:v>148.810133934</c:v>
                </c:pt>
                <c:pt idx="42">
                  <c:v>150.681984901</c:v>
                </c:pt>
                <c:pt idx="43">
                  <c:v>150.07217598</c:v>
                </c:pt>
                <c:pt idx="44">
                  <c:v>149.600185871</c:v>
                </c:pt>
                <c:pt idx="45">
                  <c:v>116.501159906</c:v>
                </c:pt>
                <c:pt idx="46">
                  <c:v>147.577888012</c:v>
                </c:pt>
                <c:pt idx="47">
                  <c:v>1049.91103601</c:v>
                </c:pt>
                <c:pt idx="48">
                  <c:v>1054.20231509</c:v>
                </c:pt>
                <c:pt idx="49">
                  <c:v>1053.09860587</c:v>
                </c:pt>
                <c:pt idx="50">
                  <c:v>1063.13996291</c:v>
                </c:pt>
                <c:pt idx="51">
                  <c:v>1064.343297</c:v>
                </c:pt>
                <c:pt idx="52">
                  <c:v>115.725756884</c:v>
                </c:pt>
                <c:pt idx="53">
                  <c:v>115.959367037</c:v>
                </c:pt>
                <c:pt idx="54">
                  <c:v>115.960426092</c:v>
                </c:pt>
                <c:pt idx="55">
                  <c:v>116.064913034</c:v>
                </c:pt>
                <c:pt idx="56">
                  <c:v>116.067926884</c:v>
                </c:pt>
                <c:pt idx="57">
                  <c:v>116.148833036</c:v>
                </c:pt>
                <c:pt idx="58">
                  <c:v>114.291503906</c:v>
                </c:pt>
                <c:pt idx="59">
                  <c:v>116.853585005</c:v>
                </c:pt>
                <c:pt idx="60">
                  <c:v>116.907557964</c:v>
                </c:pt>
                <c:pt idx="61">
                  <c:v>115.721486092</c:v>
                </c:pt>
                <c:pt idx="62">
                  <c:v>118.386705875</c:v>
                </c:pt>
                <c:pt idx="63">
                  <c:v>117.899374008</c:v>
                </c:pt>
                <c:pt idx="64">
                  <c:v>117.820888996</c:v>
                </c:pt>
                <c:pt idx="65">
                  <c:v>1081.6947329</c:v>
                </c:pt>
                <c:pt idx="66">
                  <c:v>1082.73377109</c:v>
                </c:pt>
                <c:pt idx="67">
                  <c:v>117.879729033</c:v>
                </c:pt>
                <c:pt idx="68">
                  <c:v>1084.8887639</c:v>
                </c:pt>
                <c:pt idx="69">
                  <c:v>1087.21105099</c:v>
                </c:pt>
                <c:pt idx="70">
                  <c:v>1085.95575786</c:v>
                </c:pt>
                <c:pt idx="71">
                  <c:v>1088.30383492</c:v>
                </c:pt>
                <c:pt idx="72">
                  <c:v>1090.486202</c:v>
                </c:pt>
                <c:pt idx="73">
                  <c:v>116.685450077</c:v>
                </c:pt>
                <c:pt idx="74">
                  <c:v>1092.07579494</c:v>
                </c:pt>
                <c:pt idx="75">
                  <c:v>1094.00983596</c:v>
                </c:pt>
                <c:pt idx="76">
                  <c:v>1095.16810894</c:v>
                </c:pt>
                <c:pt idx="77">
                  <c:v>1097.43094206</c:v>
                </c:pt>
                <c:pt idx="78">
                  <c:v>1099.54447889</c:v>
                </c:pt>
                <c:pt idx="79">
                  <c:v>1100.64496207</c:v>
                </c:pt>
                <c:pt idx="80">
                  <c:v>1101.74295807</c:v>
                </c:pt>
                <c:pt idx="81">
                  <c:v>1124.45622206</c:v>
                </c:pt>
                <c:pt idx="82">
                  <c:v>1163.26523995</c:v>
                </c:pt>
                <c:pt idx="83">
                  <c:v>1104.94834495</c:v>
                </c:pt>
                <c:pt idx="84">
                  <c:v>1108.13234997</c:v>
                </c:pt>
                <c:pt idx="85">
                  <c:v>1107.08144808</c:v>
                </c:pt>
                <c:pt idx="86">
                  <c:v>1122.12733102</c:v>
                </c:pt>
                <c:pt idx="87">
                  <c:v>1169.69977999</c:v>
                </c:pt>
                <c:pt idx="88">
                  <c:v>1145.91092205</c:v>
                </c:pt>
                <c:pt idx="89">
                  <c:v>1157.78136706</c:v>
                </c:pt>
                <c:pt idx="90">
                  <c:v>1114.66223407</c:v>
                </c:pt>
                <c:pt idx="91">
                  <c:v>1117.99625707</c:v>
                </c:pt>
                <c:pt idx="92">
                  <c:v>1149.10771704</c:v>
                </c:pt>
                <c:pt idx="93">
                  <c:v>1153.46572208</c:v>
                </c:pt>
                <c:pt idx="94">
                  <c:v>1103.85504293</c:v>
                </c:pt>
                <c:pt idx="95">
                  <c:v>1134.15242505</c:v>
                </c:pt>
                <c:pt idx="96">
                  <c:v>1143.73943305</c:v>
                </c:pt>
                <c:pt idx="97">
                  <c:v>1166.51561308</c:v>
                </c:pt>
                <c:pt idx="98">
                  <c:v>117.955813885</c:v>
                </c:pt>
                <c:pt idx="99">
                  <c:v>117.989356041</c:v>
                </c:pt>
                <c:pt idx="100">
                  <c:v>117.931460857</c:v>
                </c:pt>
                <c:pt idx="101">
                  <c:v>117.447722912</c:v>
                </c:pt>
                <c:pt idx="102">
                  <c:v>116.74867487</c:v>
                </c:pt>
                <c:pt idx="103">
                  <c:v>117.391638041</c:v>
                </c:pt>
                <c:pt idx="104">
                  <c:v>117.425993919</c:v>
                </c:pt>
                <c:pt idx="105">
                  <c:v>117.34692502</c:v>
                </c:pt>
                <c:pt idx="106">
                  <c:v>117.347434998</c:v>
                </c:pt>
                <c:pt idx="107">
                  <c:v>114.185467005</c:v>
                </c:pt>
                <c:pt idx="108">
                  <c:v>114.288121939</c:v>
                </c:pt>
                <c:pt idx="109">
                  <c:v>118.777658939</c:v>
                </c:pt>
                <c:pt idx="110">
                  <c:v>116.795757055</c:v>
                </c:pt>
                <c:pt idx="111">
                  <c:v>117.478477001</c:v>
                </c:pt>
                <c:pt idx="112">
                  <c:v>117.538156033</c:v>
                </c:pt>
                <c:pt idx="113">
                  <c:v>117.56720686</c:v>
                </c:pt>
                <c:pt idx="114">
                  <c:v>117.593245029</c:v>
                </c:pt>
                <c:pt idx="115">
                  <c:v>116.804450035</c:v>
                </c:pt>
                <c:pt idx="116">
                  <c:v>117.621618032</c:v>
                </c:pt>
                <c:pt idx="117">
                  <c:v>117.654731035</c:v>
                </c:pt>
                <c:pt idx="118">
                  <c:v>117.689374924</c:v>
                </c:pt>
                <c:pt idx="119">
                  <c:v>117.710181952</c:v>
                </c:pt>
                <c:pt idx="120">
                  <c:v>116.915608883</c:v>
                </c:pt>
                <c:pt idx="121">
                  <c:v>118.796727896</c:v>
                </c:pt>
                <c:pt idx="122">
                  <c:v>114.184702873</c:v>
                </c:pt>
                <c:pt idx="123">
                  <c:v>117.023484945</c:v>
                </c:pt>
                <c:pt idx="124">
                  <c:v>117.017920017</c:v>
                </c:pt>
                <c:pt idx="125">
                  <c:v>116.967633963</c:v>
                </c:pt>
                <c:pt idx="126">
                  <c:v>118.665174961</c:v>
                </c:pt>
                <c:pt idx="127">
                  <c:v>118.546792984</c:v>
                </c:pt>
                <c:pt idx="128">
                  <c:v>118.492196083</c:v>
                </c:pt>
                <c:pt idx="129">
                  <c:v>113.857542992</c:v>
                </c:pt>
                <c:pt idx="130">
                  <c:v>113.854845047</c:v>
                </c:pt>
                <c:pt idx="131">
                  <c:v>113.973922014</c:v>
                </c:pt>
                <c:pt idx="132">
                  <c:v>113.978232861</c:v>
                </c:pt>
                <c:pt idx="133">
                  <c:v>114.10799098</c:v>
                </c:pt>
                <c:pt idx="134">
                  <c:v>114.107133865</c:v>
                </c:pt>
                <c:pt idx="135">
                  <c:v>117.115227938</c:v>
                </c:pt>
                <c:pt idx="136">
                  <c:v>117.068064928</c:v>
                </c:pt>
                <c:pt idx="137">
                  <c:v>118.740846872</c:v>
                </c:pt>
                <c:pt idx="138">
                  <c:v>118.725265026</c:v>
                </c:pt>
                <c:pt idx="139">
                  <c:v>118.056010962</c:v>
                </c:pt>
                <c:pt idx="140">
                  <c:v>118.039316893</c:v>
                </c:pt>
                <c:pt idx="141">
                  <c:v>118.149638891</c:v>
                </c:pt>
                <c:pt idx="142">
                  <c:v>118.094413996</c:v>
                </c:pt>
                <c:pt idx="143">
                  <c:v>118.20123601</c:v>
                </c:pt>
                <c:pt idx="144">
                  <c:v>118.160068989</c:v>
                </c:pt>
                <c:pt idx="145">
                  <c:v>118.273190975</c:v>
                </c:pt>
                <c:pt idx="146">
                  <c:v>118.218384981</c:v>
                </c:pt>
                <c:pt idx="147">
                  <c:v>118.333778858</c:v>
                </c:pt>
                <c:pt idx="148">
                  <c:v>118.284607887</c:v>
                </c:pt>
                <c:pt idx="149">
                  <c:v>117.745889902</c:v>
                </c:pt>
                <c:pt idx="150">
                  <c:v>117.181848049</c:v>
                </c:pt>
                <c:pt idx="151">
                  <c:v>117.796489</c:v>
                </c:pt>
                <c:pt idx="152">
                  <c:v>117.510665894</c:v>
                </c:pt>
                <c:pt idx="153">
                  <c:v>277.993517876</c:v>
                </c:pt>
                <c:pt idx="154">
                  <c:v>277.993766069</c:v>
                </c:pt>
                <c:pt idx="155">
                  <c:v>278.051869869</c:v>
                </c:pt>
                <c:pt idx="156">
                  <c:v>278.053794861</c:v>
                </c:pt>
                <c:pt idx="157">
                  <c:v>278.110332966</c:v>
                </c:pt>
                <c:pt idx="158">
                  <c:v>278.109679937</c:v>
                </c:pt>
                <c:pt idx="159">
                  <c:v>278.165816069</c:v>
                </c:pt>
                <c:pt idx="160">
                  <c:v>278.255240917</c:v>
                </c:pt>
                <c:pt idx="161">
                  <c:v>278.271483898</c:v>
                </c:pt>
                <c:pt idx="162">
                  <c:v>116.687926054</c:v>
                </c:pt>
                <c:pt idx="163">
                  <c:v>278.32645607</c:v>
                </c:pt>
                <c:pt idx="164">
                  <c:v>278.329478025</c:v>
                </c:pt>
                <c:pt idx="165">
                  <c:v>278.454118967</c:v>
                </c:pt>
                <c:pt idx="166">
                  <c:v>281.357046485</c:v>
                </c:pt>
                <c:pt idx="167">
                  <c:v>281.360504985</c:v>
                </c:pt>
                <c:pt idx="168">
                  <c:v>281.443644047</c:v>
                </c:pt>
                <c:pt idx="169">
                  <c:v>281.533352017</c:v>
                </c:pt>
                <c:pt idx="170">
                  <c:v>281.536285877</c:v>
                </c:pt>
                <c:pt idx="171">
                  <c:v>281.59493494</c:v>
                </c:pt>
                <c:pt idx="172">
                  <c:v>281.597275496</c:v>
                </c:pt>
                <c:pt idx="173">
                  <c:v>281.705443501</c:v>
                </c:pt>
                <c:pt idx="174">
                  <c:v>281.727339864</c:v>
                </c:pt>
                <c:pt idx="175">
                  <c:v>281.771487474</c:v>
                </c:pt>
                <c:pt idx="176">
                  <c:v>281.777281523</c:v>
                </c:pt>
                <c:pt idx="177">
                  <c:v>281.908965945</c:v>
                </c:pt>
                <c:pt idx="178">
                  <c:v>281.908643365</c:v>
                </c:pt>
                <c:pt idx="179">
                  <c:v>281.995850921</c:v>
                </c:pt>
                <c:pt idx="180">
                  <c:v>281.995103955</c:v>
                </c:pt>
                <c:pt idx="181">
                  <c:v>280.373034</c:v>
                </c:pt>
                <c:pt idx="182">
                  <c:v>280.636388063</c:v>
                </c:pt>
                <c:pt idx="183">
                  <c:v>280.638123989</c:v>
                </c:pt>
                <c:pt idx="184">
                  <c:v>280.753180981</c:v>
                </c:pt>
                <c:pt idx="185">
                  <c:v>280.757102013</c:v>
                </c:pt>
                <c:pt idx="186">
                  <c:v>278.46104002</c:v>
                </c:pt>
                <c:pt idx="187">
                  <c:v>278.549537897</c:v>
                </c:pt>
                <c:pt idx="188">
                  <c:v>278.556307077</c:v>
                </c:pt>
                <c:pt idx="189">
                  <c:v>281.184890985</c:v>
                </c:pt>
                <c:pt idx="190">
                  <c:v>281.289026499</c:v>
                </c:pt>
                <c:pt idx="191">
                  <c:v>281.186307073</c:v>
                </c:pt>
                <c:pt idx="192">
                  <c:v>281.287491441</c:v>
                </c:pt>
                <c:pt idx="193">
                  <c:v>280.379704952</c:v>
                </c:pt>
                <c:pt idx="194">
                  <c:v>280.539015055</c:v>
                </c:pt>
                <c:pt idx="195">
                  <c:v>280.539511919</c:v>
                </c:pt>
                <c:pt idx="196">
                  <c:v>280.865545034</c:v>
                </c:pt>
                <c:pt idx="197">
                  <c:v>280.864855051</c:v>
                </c:pt>
                <c:pt idx="198">
                  <c:v>280.923032045</c:v>
                </c:pt>
                <c:pt idx="199">
                  <c:v>280.929935932</c:v>
                </c:pt>
                <c:pt idx="200">
                  <c:v>281.001296997</c:v>
                </c:pt>
                <c:pt idx="201">
                  <c:v>281.000619888</c:v>
                </c:pt>
                <c:pt idx="202">
                  <c:v>281.053477049</c:v>
                </c:pt>
                <c:pt idx="203">
                  <c:v>281.069887877</c:v>
                </c:pt>
                <c:pt idx="204">
                  <c:v>281.13141799</c:v>
                </c:pt>
                <c:pt idx="205">
                  <c:v>281.139400005</c:v>
                </c:pt>
                <c:pt idx="206">
                  <c:v>281.177860022</c:v>
                </c:pt>
                <c:pt idx="207">
                  <c:v>281.190559864</c:v>
                </c:pt>
                <c:pt idx="208">
                  <c:v>281.22751689</c:v>
                </c:pt>
                <c:pt idx="209">
                  <c:v>281.239846945</c:v>
                </c:pt>
                <c:pt idx="210">
                  <c:v>281.276795864</c:v>
                </c:pt>
                <c:pt idx="211">
                  <c:v>281.302273989</c:v>
                </c:pt>
                <c:pt idx="212">
                  <c:v>281.3267169</c:v>
                </c:pt>
                <c:pt idx="213">
                  <c:v>281.379364014</c:v>
                </c:pt>
                <c:pt idx="214">
                  <c:v>281.413524866</c:v>
                </c:pt>
                <c:pt idx="215">
                  <c:v>281.436604977</c:v>
                </c:pt>
                <c:pt idx="216">
                  <c:v>281.467614889</c:v>
                </c:pt>
                <c:pt idx="217">
                  <c:v>281.489885092</c:v>
                </c:pt>
                <c:pt idx="218">
                  <c:v>281.519263029</c:v>
                </c:pt>
                <c:pt idx="219">
                  <c:v>281.549436092</c:v>
                </c:pt>
                <c:pt idx="220">
                  <c:v>281.580458879</c:v>
                </c:pt>
                <c:pt idx="221">
                  <c:v>281.606811047</c:v>
                </c:pt>
                <c:pt idx="222">
                  <c:v>281.63095808</c:v>
                </c:pt>
                <c:pt idx="223">
                  <c:v>281.660907984</c:v>
                </c:pt>
                <c:pt idx="224">
                  <c:v>281.684174061</c:v>
                </c:pt>
                <c:pt idx="225">
                  <c:v>281.71479702</c:v>
                </c:pt>
                <c:pt idx="226">
                  <c:v>117.764620066</c:v>
                </c:pt>
                <c:pt idx="227">
                  <c:v>281.734616041</c:v>
                </c:pt>
                <c:pt idx="228">
                  <c:v>281.771599054</c:v>
                </c:pt>
                <c:pt idx="229">
                  <c:v>281.791858912</c:v>
                </c:pt>
                <c:pt idx="230">
                  <c:v>281.854892015</c:v>
                </c:pt>
                <c:pt idx="231">
                  <c:v>281.874521017</c:v>
                </c:pt>
                <c:pt idx="232">
                  <c:v>281.932538986</c:v>
                </c:pt>
                <c:pt idx="233">
                  <c:v>281.955502987</c:v>
                </c:pt>
                <c:pt idx="234">
                  <c:v>282.005995989</c:v>
                </c:pt>
                <c:pt idx="235">
                  <c:v>282.027420998</c:v>
                </c:pt>
                <c:pt idx="236">
                  <c:v>282.091899872</c:v>
                </c:pt>
                <c:pt idx="237">
                  <c:v>282.102258921</c:v>
                </c:pt>
                <c:pt idx="238">
                  <c:v>282.183536053</c:v>
                </c:pt>
                <c:pt idx="239">
                  <c:v>282.184334993</c:v>
                </c:pt>
                <c:pt idx="240">
                  <c:v>282.258281946</c:v>
                </c:pt>
                <c:pt idx="241">
                  <c:v>282.257560015</c:v>
                </c:pt>
                <c:pt idx="242">
                  <c:v>282.320060968</c:v>
                </c:pt>
                <c:pt idx="243">
                  <c:v>282.325114012</c:v>
                </c:pt>
                <c:pt idx="244">
                  <c:v>282.384101868</c:v>
                </c:pt>
                <c:pt idx="245">
                  <c:v>282.394603968</c:v>
                </c:pt>
                <c:pt idx="246">
                  <c:v>282.445095062</c:v>
                </c:pt>
                <c:pt idx="247">
                  <c:v>282.444424868</c:v>
                </c:pt>
                <c:pt idx="248">
                  <c:v>282.518045902</c:v>
                </c:pt>
                <c:pt idx="249">
                  <c:v>282.517806053</c:v>
                </c:pt>
                <c:pt idx="250">
                  <c:v>282.597203016</c:v>
                </c:pt>
                <c:pt idx="251">
                  <c:v>282.600916862</c:v>
                </c:pt>
                <c:pt idx="252">
                  <c:v>282.65395999</c:v>
                </c:pt>
                <c:pt idx="253">
                  <c:v>282.657559872</c:v>
                </c:pt>
                <c:pt idx="254">
                  <c:v>282.712585926</c:v>
                </c:pt>
                <c:pt idx="255">
                  <c:v>282.712017059</c:v>
                </c:pt>
                <c:pt idx="256">
                  <c:v>282.773092985</c:v>
                </c:pt>
                <c:pt idx="257">
                  <c:v>282.793989897</c:v>
                </c:pt>
                <c:pt idx="258">
                  <c:v>282.876793861</c:v>
                </c:pt>
                <c:pt idx="259">
                  <c:v>282.940265894</c:v>
                </c:pt>
                <c:pt idx="260">
                  <c:v>282.970196962</c:v>
                </c:pt>
                <c:pt idx="261">
                  <c:v>282.991771936</c:v>
                </c:pt>
                <c:pt idx="262">
                  <c:v>283.035317898</c:v>
                </c:pt>
                <c:pt idx="263">
                  <c:v>283.099771023</c:v>
                </c:pt>
                <c:pt idx="264">
                  <c:v>283.10908103</c:v>
                </c:pt>
                <c:pt idx="265">
                  <c:v>283.201261997</c:v>
                </c:pt>
                <c:pt idx="266">
                  <c:v>283.216994047</c:v>
                </c:pt>
                <c:pt idx="267">
                  <c:v>283.274898052</c:v>
                </c:pt>
                <c:pt idx="268">
                  <c:v>283.297236919</c:v>
                </c:pt>
                <c:pt idx="269">
                  <c:v>283.338790894</c:v>
                </c:pt>
                <c:pt idx="270">
                  <c:v>117.294420004</c:v>
                </c:pt>
                <c:pt idx="271">
                  <c:v>283.362168074</c:v>
                </c:pt>
                <c:pt idx="272">
                  <c:v>283.418861866</c:v>
                </c:pt>
                <c:pt idx="273">
                  <c:v>283.418256044</c:v>
                </c:pt>
                <c:pt idx="274">
                  <c:v>283.468333006</c:v>
                </c:pt>
                <c:pt idx="275">
                  <c:v>283.478913069</c:v>
                </c:pt>
                <c:pt idx="276">
                  <c:v>283.51926589</c:v>
                </c:pt>
                <c:pt idx="277">
                  <c:v>283.530197859</c:v>
                </c:pt>
                <c:pt idx="278">
                  <c:v>283.573939085</c:v>
                </c:pt>
                <c:pt idx="279">
                  <c:v>283.587279081</c:v>
                </c:pt>
                <c:pt idx="280">
                  <c:v>116.748167992</c:v>
                </c:pt>
                <c:pt idx="281">
                  <c:v>117.233954906</c:v>
                </c:pt>
                <c:pt idx="282">
                  <c:v>113.602210999</c:v>
                </c:pt>
                <c:pt idx="283">
                  <c:v>117.223829031</c:v>
                </c:pt>
                <c:pt idx="284">
                  <c:v>117.170455933</c:v>
                </c:pt>
                <c:pt idx="285">
                  <c:v>113.670101881</c:v>
                </c:pt>
                <c:pt idx="286">
                  <c:v>113.667871952</c:v>
                </c:pt>
                <c:pt idx="287">
                  <c:v>118.416625977</c:v>
                </c:pt>
                <c:pt idx="288">
                  <c:v>118.457602978</c:v>
                </c:pt>
                <c:pt idx="289">
                  <c:v>115.54638505</c:v>
                </c:pt>
                <c:pt idx="290">
                  <c:v>115.340523958</c:v>
                </c:pt>
                <c:pt idx="291">
                  <c:v>114.949331999</c:v>
                </c:pt>
                <c:pt idx="292">
                  <c:v>114.818153858</c:v>
                </c:pt>
                <c:pt idx="293">
                  <c:v>114.805370092</c:v>
                </c:pt>
                <c:pt idx="294">
                  <c:v>118.350591898</c:v>
                </c:pt>
                <c:pt idx="295">
                  <c:v>115.331357956</c:v>
                </c:pt>
                <c:pt idx="296">
                  <c:v>115.226751089</c:v>
                </c:pt>
                <c:pt idx="297">
                  <c:v>115.202391863</c:v>
                </c:pt>
                <c:pt idx="298">
                  <c:v>114.972226858</c:v>
                </c:pt>
                <c:pt idx="299">
                  <c:v>116.85868001</c:v>
                </c:pt>
                <c:pt idx="300">
                  <c:v>113.593065023</c:v>
                </c:pt>
                <c:pt idx="301">
                  <c:v>116.358377457</c:v>
                </c:pt>
                <c:pt idx="302">
                  <c:v>116.341724515</c:v>
                </c:pt>
                <c:pt idx="303">
                  <c:v>116.300565958</c:v>
                </c:pt>
                <c:pt idx="304">
                  <c:v>116.289525032</c:v>
                </c:pt>
                <c:pt idx="305">
                  <c:v>146.829964876</c:v>
                </c:pt>
                <c:pt idx="306">
                  <c:v>148.048266888</c:v>
                </c:pt>
                <c:pt idx="307">
                  <c:v>147.808641911</c:v>
                </c:pt>
                <c:pt idx="308">
                  <c:v>147.841460943</c:v>
                </c:pt>
                <c:pt idx="309">
                  <c:v>147.736093044</c:v>
                </c:pt>
                <c:pt idx="310">
                  <c:v>147.755721092</c:v>
                </c:pt>
                <c:pt idx="311">
                  <c:v>146.909740925</c:v>
                </c:pt>
                <c:pt idx="312">
                  <c:v>146.904819012</c:v>
                </c:pt>
                <c:pt idx="313">
                  <c:v>146.210643411</c:v>
                </c:pt>
                <c:pt idx="314">
                  <c:v>150.429301023</c:v>
                </c:pt>
                <c:pt idx="315">
                  <c:v>151.662627935</c:v>
                </c:pt>
                <c:pt idx="316">
                  <c:v>150.70359087</c:v>
                </c:pt>
                <c:pt idx="317">
                  <c:v>149.108211994</c:v>
                </c:pt>
                <c:pt idx="318">
                  <c:v>148.590276957</c:v>
                </c:pt>
                <c:pt idx="319">
                  <c:v>149.904710054</c:v>
                </c:pt>
                <c:pt idx="320">
                  <c:v>148.224827051</c:v>
                </c:pt>
                <c:pt idx="321">
                  <c:v>150.339344978</c:v>
                </c:pt>
                <c:pt idx="322">
                  <c:v>150.125232935</c:v>
                </c:pt>
                <c:pt idx="323">
                  <c:v>147.221001863</c:v>
                </c:pt>
                <c:pt idx="324">
                  <c:v>147.220537901</c:v>
                </c:pt>
                <c:pt idx="325">
                  <c:v>148.918597937</c:v>
                </c:pt>
                <c:pt idx="326">
                  <c:v>149.158989906</c:v>
                </c:pt>
                <c:pt idx="327">
                  <c:v>148.776413918</c:v>
                </c:pt>
                <c:pt idx="328">
                  <c:v>148.88441205</c:v>
                </c:pt>
                <c:pt idx="329">
                  <c:v>147.001302004</c:v>
                </c:pt>
                <c:pt idx="330">
                  <c:v>147.117891073</c:v>
                </c:pt>
                <c:pt idx="331">
                  <c:v>147.115864992</c:v>
                </c:pt>
                <c:pt idx="332">
                  <c:v>149.653824091</c:v>
                </c:pt>
                <c:pt idx="333">
                  <c:v>147.304414988</c:v>
                </c:pt>
                <c:pt idx="334">
                  <c:v>147.428652048</c:v>
                </c:pt>
                <c:pt idx="335">
                  <c:v>151.369121075</c:v>
                </c:pt>
                <c:pt idx="336">
                  <c:v>147.474161863</c:v>
                </c:pt>
                <c:pt idx="337">
                  <c:v>148.367440939</c:v>
                </c:pt>
                <c:pt idx="338">
                  <c:v>148.291277885</c:v>
                </c:pt>
                <c:pt idx="339">
                  <c:v>148.480772018</c:v>
                </c:pt>
                <c:pt idx="340">
                  <c:v>148.392273903</c:v>
                </c:pt>
                <c:pt idx="341">
                  <c:v>148.553749084</c:v>
                </c:pt>
                <c:pt idx="342">
                  <c:v>148.503897905</c:v>
                </c:pt>
                <c:pt idx="343">
                  <c:v>148.661671877</c:v>
                </c:pt>
                <c:pt idx="344">
                  <c:v>148.620590925</c:v>
                </c:pt>
                <c:pt idx="345">
                  <c:v>148.753465891</c:v>
                </c:pt>
                <c:pt idx="346">
                  <c:v>148.700104952</c:v>
                </c:pt>
                <c:pt idx="347">
                  <c:v>150.562913895</c:v>
                </c:pt>
                <c:pt idx="348">
                  <c:v>150.548187017</c:v>
                </c:pt>
                <c:pt idx="349">
                  <c:v>151.705250025</c:v>
                </c:pt>
                <c:pt idx="350">
                  <c:v>148.933833957</c:v>
                </c:pt>
                <c:pt idx="351">
                  <c:v>148.933638453</c:v>
                </c:pt>
                <c:pt idx="352">
                  <c:v>150.130721092</c:v>
                </c:pt>
                <c:pt idx="353">
                  <c:v>150.468772888</c:v>
                </c:pt>
                <c:pt idx="354">
                  <c:v>151.369726896</c:v>
                </c:pt>
                <c:pt idx="355">
                  <c:v>150.020219088</c:v>
                </c:pt>
                <c:pt idx="356">
                  <c:v>148.618291497</c:v>
                </c:pt>
                <c:pt idx="357">
                  <c:v>150.076251984</c:v>
                </c:pt>
                <c:pt idx="358">
                  <c:v>149.853546858</c:v>
                </c:pt>
                <c:pt idx="359">
                  <c:v>149.848700047</c:v>
                </c:pt>
                <c:pt idx="360">
                  <c:v>149.954400063</c:v>
                </c:pt>
                <c:pt idx="361">
                  <c:v>149.910235882</c:v>
                </c:pt>
                <c:pt idx="362">
                  <c:v>149.168482065</c:v>
                </c:pt>
                <c:pt idx="363">
                  <c:v>149.726521015</c:v>
                </c:pt>
                <c:pt idx="364">
                  <c:v>149.798213959</c:v>
                </c:pt>
                <c:pt idx="365">
                  <c:v>149.790127039</c:v>
                </c:pt>
                <c:pt idx="366">
                  <c:v>150.010467052</c:v>
                </c:pt>
                <c:pt idx="367">
                  <c:v>149.962970972</c:v>
                </c:pt>
                <c:pt idx="368">
                  <c:v>149.32377696</c:v>
                </c:pt>
                <c:pt idx="369">
                  <c:v>149.353853941</c:v>
                </c:pt>
                <c:pt idx="370">
                  <c:v>149.456089973</c:v>
                </c:pt>
                <c:pt idx="371">
                  <c:v>147.524441004</c:v>
                </c:pt>
                <c:pt idx="372">
                  <c:v>149.228573084</c:v>
                </c:pt>
                <c:pt idx="373">
                  <c:v>149.272494078</c:v>
                </c:pt>
                <c:pt idx="374">
                  <c:v>149.294924974</c:v>
                </c:pt>
                <c:pt idx="375">
                  <c:v>149.425407887</c:v>
                </c:pt>
                <c:pt idx="376">
                  <c:v>150.239582062</c:v>
                </c:pt>
                <c:pt idx="377">
                  <c:v>149.620218039</c:v>
                </c:pt>
                <c:pt idx="378">
                  <c:v>151.459169865</c:v>
                </c:pt>
                <c:pt idx="379">
                  <c:v>150.482430935</c:v>
                </c:pt>
                <c:pt idx="380">
                  <c:v>149.103884935</c:v>
                </c:pt>
                <c:pt idx="381">
                  <c:v>149.509237051</c:v>
                </c:pt>
                <c:pt idx="382">
                  <c:v>147.708003998</c:v>
                </c:pt>
                <c:pt idx="383">
                  <c:v>148.725935936</c:v>
                </c:pt>
                <c:pt idx="384">
                  <c:v>147.538271904</c:v>
                </c:pt>
                <c:pt idx="385">
                  <c:v>147.589046001</c:v>
                </c:pt>
                <c:pt idx="386">
                  <c:v>147.63054204</c:v>
                </c:pt>
                <c:pt idx="387">
                  <c:v>147.668016911</c:v>
                </c:pt>
                <c:pt idx="388">
                  <c:v>149.567924023</c:v>
                </c:pt>
                <c:pt idx="389">
                  <c:v>147.901839972</c:v>
                </c:pt>
                <c:pt idx="390">
                  <c:v>149.001237869</c:v>
                </c:pt>
                <c:pt idx="391">
                  <c:v>148.104608059</c:v>
                </c:pt>
                <c:pt idx="392">
                  <c:v>148.082851887</c:v>
                </c:pt>
                <c:pt idx="393">
                  <c:v>148.17595005</c:v>
                </c:pt>
                <c:pt idx="394">
                  <c:v>148.134248972</c:v>
                </c:pt>
                <c:pt idx="395">
                  <c:v>146.822958946</c:v>
                </c:pt>
                <c:pt idx="396">
                  <c:v>148.830453873</c:v>
                </c:pt>
                <c:pt idx="397">
                  <c:v>148.289511919</c:v>
                </c:pt>
                <c:pt idx="398">
                  <c:v>148.860475063</c:v>
                </c:pt>
                <c:pt idx="399">
                  <c:v>148.951417923</c:v>
                </c:pt>
                <c:pt idx="400">
                  <c:v>149.679852962</c:v>
                </c:pt>
                <c:pt idx="401">
                  <c:v>149.036853075</c:v>
                </c:pt>
                <c:pt idx="402">
                  <c:v>149.054552078</c:v>
                </c:pt>
                <c:pt idx="403">
                  <c:v>149.706767082</c:v>
                </c:pt>
                <c:pt idx="404">
                  <c:v>150.343290091</c:v>
                </c:pt>
                <c:pt idx="405">
                  <c:v>150.411231041</c:v>
                </c:pt>
                <c:pt idx="406">
                  <c:v>150.236535072</c:v>
                </c:pt>
                <c:pt idx="407">
                  <c:v>150.288599014</c:v>
                </c:pt>
                <c:pt idx="408">
                  <c:v>150.290991068</c:v>
                </c:pt>
                <c:pt idx="409">
                  <c:v>147.303720951</c:v>
                </c:pt>
                <c:pt idx="410">
                  <c:v>147.362097979</c:v>
                </c:pt>
                <c:pt idx="411">
                  <c:v>147.366622925</c:v>
                </c:pt>
                <c:pt idx="412">
                  <c:v>147.424239874</c:v>
                </c:pt>
                <c:pt idx="413">
                  <c:v>116.398581982</c:v>
                </c:pt>
                <c:pt idx="414">
                  <c:v>116.149559021</c:v>
                </c:pt>
                <c:pt idx="415">
                  <c:v>116.397850037</c:v>
                </c:pt>
                <c:pt idx="416">
                  <c:v>146.742537022</c:v>
                </c:pt>
                <c:pt idx="417">
                  <c:v>146.742261887</c:v>
                </c:pt>
                <c:pt idx="418">
                  <c:v>146.42800498</c:v>
                </c:pt>
                <c:pt idx="419">
                  <c:v>146.428776979</c:v>
                </c:pt>
                <c:pt idx="420">
                  <c:v>117.293753862</c:v>
                </c:pt>
                <c:pt idx="421">
                  <c:v>151.61838007</c:v>
                </c:pt>
                <c:pt idx="422">
                  <c:v>151.561081886</c:v>
                </c:pt>
                <c:pt idx="423">
                  <c:v>149.216904879</c:v>
                </c:pt>
                <c:pt idx="424">
                  <c:v>147.002776861</c:v>
                </c:pt>
                <c:pt idx="425">
                  <c:v>151.480746984</c:v>
                </c:pt>
                <c:pt idx="426">
                  <c:v>147.483571053</c:v>
                </c:pt>
                <c:pt idx="427">
                  <c:v>118.659162045</c:v>
                </c:pt>
                <c:pt idx="428">
                  <c:v>117.125814915</c:v>
                </c:pt>
                <c:pt idx="429">
                  <c:v>148.977916956</c:v>
                </c:pt>
                <c:pt idx="430">
                  <c:v>150.182470083</c:v>
                </c:pt>
                <c:pt idx="431">
                  <c:v>150.186680079</c:v>
                </c:pt>
                <c:pt idx="432">
                  <c:v>118.607034922</c:v>
                </c:pt>
                <c:pt idx="433">
                  <c:v>115.552851915</c:v>
                </c:pt>
                <c:pt idx="434">
                  <c:v>114.380142927</c:v>
                </c:pt>
                <c:pt idx="435">
                  <c:v>114.380755901</c:v>
                </c:pt>
                <c:pt idx="436">
                  <c:v>118.110317945</c:v>
                </c:pt>
                <c:pt idx="437">
                  <c:v>148.224128008</c:v>
                </c:pt>
                <c:pt idx="438">
                  <c:v>1025.24091792</c:v>
                </c:pt>
                <c:pt idx="439">
                  <c:v>1026.34546804</c:v>
                </c:pt>
                <c:pt idx="440">
                  <c:v>1028.57195687</c:v>
                </c:pt>
                <c:pt idx="441">
                  <c:v>1030.05621099</c:v>
                </c:pt>
                <c:pt idx="442">
                  <c:v>1072.96004987</c:v>
                </c:pt>
                <c:pt idx="443">
                  <c:v>1068.56288004</c:v>
                </c:pt>
                <c:pt idx="444">
                  <c:v>1070.80947089</c:v>
                </c:pt>
                <c:pt idx="445">
                  <c:v>1156.72201705</c:v>
                </c:pt>
                <c:pt idx="446">
                  <c:v>1148.01870298</c:v>
                </c:pt>
                <c:pt idx="447">
                  <c:v>1159.99031091</c:v>
                </c:pt>
                <c:pt idx="448">
                  <c:v>1115.74220395</c:v>
                </c:pt>
                <c:pt idx="449">
                  <c:v>1119.96077609</c:v>
                </c:pt>
                <c:pt idx="450">
                  <c:v>1171.78026891</c:v>
                </c:pt>
                <c:pt idx="451">
                  <c:v>1173.93409395</c:v>
                </c:pt>
                <c:pt idx="452">
                  <c:v>1129.819942</c:v>
                </c:pt>
                <c:pt idx="453">
                  <c:v>1168.60689592</c:v>
                </c:pt>
                <c:pt idx="454">
                  <c:v>1130.87360287</c:v>
                </c:pt>
                <c:pt idx="455">
                  <c:v>1133.03575802</c:v>
                </c:pt>
                <c:pt idx="456">
                  <c:v>1165.41919208</c:v>
                </c:pt>
                <c:pt idx="457">
                  <c:v>1113.58688998</c:v>
                </c:pt>
                <c:pt idx="458">
                  <c:v>1136.17576909</c:v>
                </c:pt>
                <c:pt idx="459">
                  <c:v>1137.27405286</c:v>
                </c:pt>
                <c:pt idx="460">
                  <c:v>1139.41735506</c:v>
                </c:pt>
                <c:pt idx="461">
                  <c:v>1141.57416701</c:v>
                </c:pt>
                <c:pt idx="462">
                  <c:v>1126.57324505</c:v>
                </c:pt>
                <c:pt idx="463">
                  <c:v>1110.28176904</c:v>
                </c:pt>
                <c:pt idx="464">
                  <c:v>1127.67621398</c:v>
                </c:pt>
                <c:pt idx="465">
                  <c:v>1162.16145897</c:v>
                </c:pt>
                <c:pt idx="466">
                  <c:v>1142.67886305</c:v>
                </c:pt>
                <c:pt idx="467">
                  <c:v>1151.23797703</c:v>
                </c:pt>
                <c:pt idx="468">
                  <c:v>1111.36608887</c:v>
                </c:pt>
                <c:pt idx="469">
                  <c:v>1187.86727095</c:v>
                </c:pt>
                <c:pt idx="470">
                  <c:v>1189.9596529</c:v>
                </c:pt>
                <c:pt idx="471">
                  <c:v>1191.06292987</c:v>
                </c:pt>
                <c:pt idx="472">
                  <c:v>1194.25320005</c:v>
                </c:pt>
                <c:pt idx="473">
                  <c:v>1195.45443296</c:v>
                </c:pt>
                <c:pt idx="474">
                  <c:v>1197.48182797</c:v>
                </c:pt>
                <c:pt idx="475">
                  <c:v>1199.67902493</c:v>
                </c:pt>
                <c:pt idx="476">
                  <c:v>1201.77249408</c:v>
                </c:pt>
                <c:pt idx="477">
                  <c:v>1204.00455499</c:v>
                </c:pt>
                <c:pt idx="478">
                  <c:v>1207.26187706</c:v>
                </c:pt>
                <c:pt idx="479">
                  <c:v>1209.44144893</c:v>
                </c:pt>
                <c:pt idx="480">
                  <c:v>1210.53140903</c:v>
                </c:pt>
                <c:pt idx="481">
                  <c:v>1212.72047901</c:v>
                </c:pt>
                <c:pt idx="482">
                  <c:v>1456.57145905</c:v>
                </c:pt>
                <c:pt idx="483">
                  <c:v>1456.68120289</c:v>
                </c:pt>
                <c:pt idx="484">
                  <c:v>1456.75101399</c:v>
                </c:pt>
                <c:pt idx="485">
                  <c:v>1456.84715796</c:v>
                </c:pt>
                <c:pt idx="486">
                  <c:v>1456.92891598</c:v>
                </c:pt>
                <c:pt idx="487">
                  <c:v>1457.00750208</c:v>
                </c:pt>
                <c:pt idx="488">
                  <c:v>1457.05717993</c:v>
                </c:pt>
                <c:pt idx="489">
                  <c:v>1457.16280103</c:v>
                </c:pt>
                <c:pt idx="490">
                  <c:v>1457.26636195</c:v>
                </c:pt>
                <c:pt idx="491">
                  <c:v>1457.37519503</c:v>
                </c:pt>
                <c:pt idx="492">
                  <c:v>1457.54457903</c:v>
                </c:pt>
                <c:pt idx="493">
                  <c:v>1458.09435987</c:v>
                </c:pt>
                <c:pt idx="494">
                  <c:v>1260.06410003</c:v>
                </c:pt>
                <c:pt idx="495">
                  <c:v>1457.56250501</c:v>
                </c:pt>
                <c:pt idx="496">
                  <c:v>1457.65014601</c:v>
                </c:pt>
                <c:pt idx="497">
                  <c:v>1457.67957592</c:v>
                </c:pt>
                <c:pt idx="498">
                  <c:v>1353.38094807</c:v>
                </c:pt>
                <c:pt idx="499">
                  <c:v>1457.78406096</c:v>
                </c:pt>
                <c:pt idx="500">
                  <c:v>1457.79882693</c:v>
                </c:pt>
                <c:pt idx="501">
                  <c:v>1457.87487197</c:v>
                </c:pt>
                <c:pt idx="502">
                  <c:v>1457.87845993</c:v>
                </c:pt>
                <c:pt idx="503">
                  <c:v>1336.93720007</c:v>
                </c:pt>
                <c:pt idx="504">
                  <c:v>1332.36862206</c:v>
                </c:pt>
                <c:pt idx="505">
                  <c:v>1348.56190491</c:v>
                </c:pt>
                <c:pt idx="506">
                  <c:v>1343.28402305</c:v>
                </c:pt>
                <c:pt idx="507">
                  <c:v>1342.152879</c:v>
                </c:pt>
                <c:pt idx="508">
                  <c:v>1330.15215707</c:v>
                </c:pt>
                <c:pt idx="509">
                  <c:v>1328.17655993</c:v>
                </c:pt>
                <c:pt idx="510">
                  <c:v>1366.78069496</c:v>
                </c:pt>
                <c:pt idx="511">
                  <c:v>1360.20994186</c:v>
                </c:pt>
                <c:pt idx="512">
                  <c:v>1457.95859408</c:v>
                </c:pt>
                <c:pt idx="513">
                  <c:v>1457.95911193</c:v>
                </c:pt>
                <c:pt idx="514">
                  <c:v>1458.02400804</c:v>
                </c:pt>
                <c:pt idx="515">
                  <c:v>1458.02158904</c:v>
                </c:pt>
                <c:pt idx="516">
                  <c:v>1429.53125906</c:v>
                </c:pt>
                <c:pt idx="517">
                  <c:v>1458.10703492</c:v>
                </c:pt>
                <c:pt idx="518">
                  <c:v>1458.20696497</c:v>
                </c:pt>
                <c:pt idx="519">
                  <c:v>1436.00418901</c:v>
                </c:pt>
                <c:pt idx="520">
                  <c:v>1458.20852804</c:v>
                </c:pt>
                <c:pt idx="521">
                  <c:v>1458.29838586</c:v>
                </c:pt>
                <c:pt idx="522">
                  <c:v>1458.30191708</c:v>
                </c:pt>
                <c:pt idx="523">
                  <c:v>1458.38958192</c:v>
                </c:pt>
                <c:pt idx="524">
                  <c:v>1458.38830686</c:v>
                </c:pt>
                <c:pt idx="525">
                  <c:v>1458.45748687</c:v>
                </c:pt>
                <c:pt idx="526">
                  <c:v>1458.45947695</c:v>
                </c:pt>
                <c:pt idx="527">
                  <c:v>1460.00378704</c:v>
                </c:pt>
                <c:pt idx="528">
                  <c:v>1311.29931998</c:v>
                </c:pt>
                <c:pt idx="529">
                  <c:v>1458.51394391</c:v>
                </c:pt>
                <c:pt idx="530">
                  <c:v>1458.51338696</c:v>
                </c:pt>
                <c:pt idx="531">
                  <c:v>1309.16737294</c:v>
                </c:pt>
                <c:pt idx="532">
                  <c:v>1458.57834792</c:v>
                </c:pt>
                <c:pt idx="533">
                  <c:v>1458.57903004</c:v>
                </c:pt>
                <c:pt idx="534">
                  <c:v>1246.77072501</c:v>
                </c:pt>
                <c:pt idx="535">
                  <c:v>1458.63265204</c:v>
                </c:pt>
                <c:pt idx="536">
                  <c:v>1243.53859687</c:v>
                </c:pt>
                <c:pt idx="537">
                  <c:v>1242.446136</c:v>
                </c:pt>
                <c:pt idx="538">
                  <c:v>1306.00833201</c:v>
                </c:pt>
                <c:pt idx="539">
                  <c:v>1240.37445593</c:v>
                </c:pt>
                <c:pt idx="540">
                  <c:v>1458.63526797</c:v>
                </c:pt>
                <c:pt idx="541">
                  <c:v>1238.15670991</c:v>
                </c:pt>
                <c:pt idx="542">
                  <c:v>1458.69546294</c:v>
                </c:pt>
                <c:pt idx="543">
                  <c:v>1234.87449789</c:v>
                </c:pt>
                <c:pt idx="544">
                  <c:v>1232.75188088</c:v>
                </c:pt>
                <c:pt idx="545">
                  <c:v>1231.65433693</c:v>
                </c:pt>
                <c:pt idx="546">
                  <c:v>1254.77831793</c:v>
                </c:pt>
                <c:pt idx="547">
                  <c:v>1320.52941394</c:v>
                </c:pt>
                <c:pt idx="548">
                  <c:v>1460.00849509</c:v>
                </c:pt>
                <c:pt idx="549">
                  <c:v>1458.69414496</c:v>
                </c:pt>
                <c:pt idx="550">
                  <c:v>1315.61691999</c:v>
                </c:pt>
                <c:pt idx="551">
                  <c:v>1458.75090098</c:v>
                </c:pt>
                <c:pt idx="552">
                  <c:v>1458.75004506</c:v>
                </c:pt>
                <c:pt idx="553">
                  <c:v>1313.40913606</c:v>
                </c:pt>
                <c:pt idx="554">
                  <c:v>1458.80273104</c:v>
                </c:pt>
                <c:pt idx="555">
                  <c:v>1451.91038895</c:v>
                </c:pt>
                <c:pt idx="556">
                  <c:v>1460.4969089</c:v>
                </c:pt>
                <c:pt idx="557">
                  <c:v>1458.80764794</c:v>
                </c:pt>
                <c:pt idx="558">
                  <c:v>1458.85676503</c:v>
                </c:pt>
                <c:pt idx="559">
                  <c:v>1458.85770488</c:v>
                </c:pt>
                <c:pt idx="560">
                  <c:v>1446.49446487</c:v>
                </c:pt>
                <c:pt idx="561">
                  <c:v>1442.44960093</c:v>
                </c:pt>
                <c:pt idx="562">
                  <c:v>1458.90673804</c:v>
                </c:pt>
                <c:pt idx="563">
                  <c:v>1454.09412789</c:v>
                </c:pt>
                <c:pt idx="564">
                  <c:v>1458.91425705</c:v>
                </c:pt>
                <c:pt idx="565">
                  <c:v>1458.96530294</c:v>
                </c:pt>
                <c:pt idx="566">
                  <c:v>1458.97295308</c:v>
                </c:pt>
                <c:pt idx="567">
                  <c:v>1459.01824903</c:v>
                </c:pt>
                <c:pt idx="568">
                  <c:v>1459.02887893</c:v>
                </c:pt>
                <c:pt idx="569">
                  <c:v>1459.07367492</c:v>
                </c:pt>
                <c:pt idx="570">
                  <c:v>1459.0863409</c:v>
                </c:pt>
                <c:pt idx="571">
                  <c:v>1459.15144587</c:v>
                </c:pt>
                <c:pt idx="572">
                  <c:v>1459.15180302</c:v>
                </c:pt>
                <c:pt idx="573">
                  <c:v>1459.22667193</c:v>
                </c:pt>
                <c:pt idx="574">
                  <c:v>1459.22891688</c:v>
                </c:pt>
                <c:pt idx="575">
                  <c:v>1459.28767395</c:v>
                </c:pt>
                <c:pt idx="576">
                  <c:v>1459.28966403</c:v>
                </c:pt>
                <c:pt idx="577">
                  <c:v>1459.34258008</c:v>
                </c:pt>
                <c:pt idx="578">
                  <c:v>1297.31385589</c:v>
                </c:pt>
                <c:pt idx="579">
                  <c:v>1285.51677394</c:v>
                </c:pt>
                <c:pt idx="580">
                  <c:v>1459.41136289</c:v>
                </c:pt>
                <c:pt idx="581">
                  <c:v>1400.43680906</c:v>
                </c:pt>
                <c:pt idx="582">
                  <c:v>1459.47252202</c:v>
                </c:pt>
                <c:pt idx="583">
                  <c:v>1459.41072893</c:v>
                </c:pt>
                <c:pt idx="584">
                  <c:v>1415.72445607</c:v>
                </c:pt>
                <c:pt idx="585">
                  <c:v>1459.4741559</c:v>
                </c:pt>
                <c:pt idx="586">
                  <c:v>1409.95804691</c:v>
                </c:pt>
                <c:pt idx="587">
                  <c:v>1459.54382205</c:v>
                </c:pt>
                <c:pt idx="588">
                  <c:v>1459.57741809</c:v>
                </c:pt>
                <c:pt idx="589">
                  <c:v>1459.60090303</c:v>
                </c:pt>
                <c:pt idx="590">
                  <c:v>1304.96551704</c:v>
                </c:pt>
                <c:pt idx="591">
                  <c:v>1261.51702404</c:v>
                </c:pt>
                <c:pt idx="592">
                  <c:v>1459.64207697</c:v>
                </c:pt>
                <c:pt idx="593">
                  <c:v>1074.10123992</c:v>
                </c:pt>
                <c:pt idx="594">
                  <c:v>1076.30109096</c:v>
                </c:pt>
                <c:pt idx="595">
                  <c:v>1077.39889193</c:v>
                </c:pt>
                <c:pt idx="596">
                  <c:v>1079.56126809</c:v>
                </c:pt>
                <c:pt idx="597">
                  <c:v>1067.43368006</c:v>
                </c:pt>
                <c:pt idx="598">
                  <c:v>1178.16624403</c:v>
                </c:pt>
                <c:pt idx="599">
                  <c:v>1183.54950905</c:v>
                </c:pt>
                <c:pt idx="600">
                  <c:v>1174.98186898</c:v>
                </c:pt>
                <c:pt idx="601">
                  <c:v>1177.11741209</c:v>
                </c:pt>
                <c:pt idx="602">
                  <c:v>1249.17819595</c:v>
                </c:pt>
                <c:pt idx="603">
                  <c:v>1228.49604297</c:v>
                </c:pt>
                <c:pt idx="604">
                  <c:v>1218.46340609</c:v>
                </c:pt>
                <c:pt idx="605">
                  <c:v>1225.29760695</c:v>
                </c:pt>
                <c:pt idx="606">
                  <c:v>1459.65279794</c:v>
                </c:pt>
                <c:pt idx="607">
                  <c:v>1459.70156193</c:v>
                </c:pt>
                <c:pt idx="608">
                  <c:v>1440.28434396</c:v>
                </c:pt>
                <c:pt idx="609">
                  <c:v>1448.56502891</c:v>
                </c:pt>
                <c:pt idx="610">
                  <c:v>1459.70711803</c:v>
                </c:pt>
                <c:pt idx="611">
                  <c:v>1459.75413394</c:v>
                </c:pt>
                <c:pt idx="612">
                  <c:v>1459.76586103</c:v>
                </c:pt>
                <c:pt idx="613">
                  <c:v>1459.81939507</c:v>
                </c:pt>
                <c:pt idx="614">
                  <c:v>1459.81872487</c:v>
                </c:pt>
                <c:pt idx="615">
                  <c:v>1318.44902492</c:v>
                </c:pt>
                <c:pt idx="616">
                  <c:v>1459.87718701</c:v>
                </c:pt>
                <c:pt idx="617">
                  <c:v>1290.88942003</c:v>
                </c:pt>
                <c:pt idx="618">
                  <c:v>1293.02977586</c:v>
                </c:pt>
                <c:pt idx="619">
                  <c:v>1287.62196803</c:v>
                </c:pt>
                <c:pt idx="620">
                  <c:v>1459.87782192</c:v>
                </c:pt>
                <c:pt idx="621">
                  <c:v>1289.75622392</c:v>
                </c:pt>
                <c:pt idx="622">
                  <c:v>1459.94744706</c:v>
                </c:pt>
                <c:pt idx="623">
                  <c:v>1459.94806004</c:v>
                </c:pt>
                <c:pt idx="624">
                  <c:v>1460.06387901</c:v>
                </c:pt>
                <c:pt idx="625">
                  <c:v>1345.36933589</c:v>
                </c:pt>
                <c:pt idx="626">
                  <c:v>1460.06171608</c:v>
                </c:pt>
                <c:pt idx="627">
                  <c:v>1334.71186399</c:v>
                </c:pt>
                <c:pt idx="628">
                  <c:v>1460.12716603</c:v>
                </c:pt>
                <c:pt idx="629">
                  <c:v>1460.13447404</c:v>
                </c:pt>
                <c:pt idx="630">
                  <c:v>1300.64436889</c:v>
                </c:pt>
                <c:pt idx="631">
                  <c:v>1433.824687</c:v>
                </c:pt>
                <c:pt idx="632">
                  <c:v>1369.41642904</c:v>
                </c:pt>
                <c:pt idx="633">
                  <c:v>1372.08969188</c:v>
                </c:pt>
                <c:pt idx="634">
                  <c:v>1364.49242496</c:v>
                </c:pt>
                <c:pt idx="635">
                  <c:v>1302.80763698</c:v>
                </c:pt>
                <c:pt idx="636">
                  <c:v>1325.91803598</c:v>
                </c:pt>
                <c:pt idx="637">
                  <c:v>1322.69284296</c:v>
                </c:pt>
                <c:pt idx="638">
                  <c:v>1460.18068194</c:v>
                </c:pt>
                <c:pt idx="639">
                  <c:v>1355.51727009</c:v>
                </c:pt>
                <c:pt idx="640">
                  <c:v>1357.71526003</c:v>
                </c:pt>
                <c:pt idx="641">
                  <c:v>1251.450948</c:v>
                </c:pt>
                <c:pt idx="642">
                  <c:v>1404.84482098</c:v>
                </c:pt>
                <c:pt idx="643">
                  <c:v>1406.76194906</c:v>
                </c:pt>
                <c:pt idx="644">
                  <c:v>1402.56208491</c:v>
                </c:pt>
                <c:pt idx="645">
                  <c:v>1351.23076892</c:v>
                </c:pt>
                <c:pt idx="646">
                  <c:v>1417.84485388</c:v>
                </c:pt>
                <c:pt idx="647">
                  <c:v>1460.19781208</c:v>
                </c:pt>
                <c:pt idx="648">
                  <c:v>1412.13969803</c:v>
                </c:pt>
                <c:pt idx="649">
                  <c:v>1420.00845098</c:v>
                </c:pt>
                <c:pt idx="650">
                  <c:v>1422.09745288</c:v>
                </c:pt>
                <c:pt idx="651">
                  <c:v>1460.23276496</c:v>
                </c:pt>
                <c:pt idx="652">
                  <c:v>1460.24967694</c:v>
                </c:pt>
                <c:pt idx="653">
                  <c:v>1386.59526896</c:v>
                </c:pt>
                <c:pt idx="654">
                  <c:v>1389.7811389</c:v>
                </c:pt>
                <c:pt idx="655">
                  <c:v>1391.96543789</c:v>
                </c:pt>
                <c:pt idx="656">
                  <c:v>1394.05275607</c:v>
                </c:pt>
                <c:pt idx="657">
                  <c:v>1438.1579349</c:v>
                </c:pt>
                <c:pt idx="658">
                  <c:v>1373.77560687</c:v>
                </c:pt>
                <c:pt idx="659">
                  <c:v>1375.96714807</c:v>
                </c:pt>
                <c:pt idx="660">
                  <c:v>1379.49393606</c:v>
                </c:pt>
                <c:pt idx="661">
                  <c:v>1383.24093699</c:v>
                </c:pt>
                <c:pt idx="662">
                  <c:v>1396.23754501</c:v>
                </c:pt>
                <c:pt idx="663">
                  <c:v>1398.30390692</c:v>
                </c:pt>
                <c:pt idx="664">
                  <c:v>1460.28298807</c:v>
                </c:pt>
                <c:pt idx="665">
                  <c:v>1460.30245209</c:v>
                </c:pt>
                <c:pt idx="666">
                  <c:v>1460.34021401</c:v>
                </c:pt>
                <c:pt idx="667">
                  <c:v>1424.23803186</c:v>
                </c:pt>
                <c:pt idx="668">
                  <c:v>1460.38186002</c:v>
                </c:pt>
                <c:pt idx="669">
                  <c:v>1339.03083086</c:v>
                </c:pt>
                <c:pt idx="670">
                  <c:v>1460.41774297</c:v>
                </c:pt>
                <c:pt idx="671">
                  <c:v>1460.44164491</c:v>
                </c:pt>
                <c:pt idx="672">
                  <c:v>1267.86503386</c:v>
                </c:pt>
                <c:pt idx="673">
                  <c:v>1270.71319509</c:v>
                </c:pt>
                <c:pt idx="674">
                  <c:v>1263.24756098</c:v>
                </c:pt>
                <c:pt idx="675">
                  <c:v>1265.411901</c:v>
                </c:pt>
                <c:pt idx="676">
                  <c:v>1277.36719394</c:v>
                </c:pt>
                <c:pt idx="677">
                  <c:v>1279.53596497</c:v>
                </c:pt>
                <c:pt idx="678">
                  <c:v>1272.92607903</c:v>
                </c:pt>
                <c:pt idx="679">
                  <c:v>1460.47875905</c:v>
                </c:pt>
                <c:pt idx="680">
                  <c:v>1275.04330897</c:v>
                </c:pt>
                <c:pt idx="681">
                  <c:v>1257.0633719</c:v>
                </c:pt>
                <c:pt idx="682">
                  <c:v>1460.58926296</c:v>
                </c:pt>
                <c:pt idx="683">
                  <c:v>1460.62641788</c:v>
                </c:pt>
                <c:pt idx="684">
                  <c:v>1460.645123</c:v>
                </c:pt>
                <c:pt idx="685">
                  <c:v>1460.69160008</c:v>
                </c:pt>
                <c:pt idx="686">
                  <c:v>1363.03141904</c:v>
                </c:pt>
                <c:pt idx="687">
                  <c:v>1460.69850206</c:v>
                </c:pt>
                <c:pt idx="688">
                  <c:v>1460.74517798</c:v>
                </c:pt>
                <c:pt idx="689">
                  <c:v>1460.75472188</c:v>
                </c:pt>
                <c:pt idx="690">
                  <c:v>1460.80520797</c:v>
                </c:pt>
                <c:pt idx="691">
                  <c:v>1460.81009603</c:v>
                </c:pt>
                <c:pt idx="692">
                  <c:v>1460.86592698</c:v>
                </c:pt>
                <c:pt idx="693">
                  <c:v>1460.87333298</c:v>
                </c:pt>
                <c:pt idx="694">
                  <c:v>1460.92265105</c:v>
                </c:pt>
                <c:pt idx="695">
                  <c:v>1460.93903995</c:v>
                </c:pt>
                <c:pt idx="696">
                  <c:v>1461.04193902</c:v>
                </c:pt>
                <c:pt idx="697">
                  <c:v>1461.07445788</c:v>
                </c:pt>
                <c:pt idx="698">
                  <c:v>1427.38067293</c:v>
                </c:pt>
                <c:pt idx="699">
                  <c:v>1461.1114819</c:v>
                </c:pt>
                <c:pt idx="700">
                  <c:v>1227.39789104</c:v>
                </c:pt>
                <c:pt idx="701">
                  <c:v>1461.13882899</c:v>
                </c:pt>
                <c:pt idx="702">
                  <c:v>1221.96942401</c:v>
                </c:pt>
                <c:pt idx="703">
                  <c:v>1216.3127389</c:v>
                </c:pt>
                <c:pt idx="704">
                  <c:v>1461.179914</c:v>
                </c:pt>
                <c:pt idx="705">
                  <c:v>1461.21005297</c:v>
                </c:pt>
                <c:pt idx="706">
                  <c:v>1295.21671295</c:v>
                </c:pt>
                <c:pt idx="707">
                  <c:v>1431.62495899</c:v>
                </c:pt>
                <c:pt idx="708">
                  <c:v>1461.25538397</c:v>
                </c:pt>
                <c:pt idx="709">
                  <c:v>1461.27303004</c:v>
                </c:pt>
                <c:pt idx="710">
                  <c:v>1461.3131299</c:v>
                </c:pt>
                <c:pt idx="711">
                  <c:v>1281.74383688</c:v>
                </c:pt>
                <c:pt idx="712">
                  <c:v>1461.33470297</c:v>
                </c:pt>
                <c:pt idx="713">
                  <c:v>1461.38183188</c:v>
                </c:pt>
                <c:pt idx="714">
                  <c:v>1461.39772296</c:v>
                </c:pt>
                <c:pt idx="715">
                  <c:v>1461.44942808</c:v>
                </c:pt>
                <c:pt idx="716">
                  <c:v>1461.45440507</c:v>
                </c:pt>
                <c:pt idx="717">
                  <c:v>1461.51859498</c:v>
                </c:pt>
                <c:pt idx="718">
                  <c:v>1483.55006003</c:v>
                </c:pt>
                <c:pt idx="719">
                  <c:v>1486.41301703</c:v>
                </c:pt>
                <c:pt idx="720">
                  <c:v>1488.64757705</c:v>
                </c:pt>
                <c:pt idx="721">
                  <c:v>1490.84116101</c:v>
                </c:pt>
                <c:pt idx="722">
                  <c:v>1493.02639294</c:v>
                </c:pt>
                <c:pt idx="723">
                  <c:v>1496.18845105</c:v>
                </c:pt>
                <c:pt idx="724">
                  <c:v>1498.32907701</c:v>
                </c:pt>
                <c:pt idx="725">
                  <c:v>1500.444628</c:v>
                </c:pt>
                <c:pt idx="726">
                  <c:v>1503.67381597</c:v>
                </c:pt>
                <c:pt idx="727">
                  <c:v>1505.75868607</c:v>
                </c:pt>
                <c:pt idx="728">
                  <c:v>1507.9281199</c:v>
                </c:pt>
                <c:pt idx="729">
                  <c:v>1511.10156488</c:v>
                </c:pt>
                <c:pt idx="730">
                  <c:v>1513.25602889</c:v>
                </c:pt>
                <c:pt idx="731">
                  <c:v>2243.15527391</c:v>
                </c:pt>
                <c:pt idx="732">
                  <c:v>1876.06248188</c:v>
                </c:pt>
                <c:pt idx="733">
                  <c:v>2246.37149787</c:v>
                </c:pt>
                <c:pt idx="734">
                  <c:v>1867.51469088</c:v>
                </c:pt>
                <c:pt idx="735">
                  <c:v>1870.72943902</c:v>
                </c:pt>
                <c:pt idx="736">
                  <c:v>1861.12083387</c:v>
                </c:pt>
                <c:pt idx="737">
                  <c:v>1864.30425906</c:v>
                </c:pt>
                <c:pt idx="738">
                  <c:v>1895.45627403</c:v>
                </c:pt>
                <c:pt idx="739">
                  <c:v>1886.79226494</c:v>
                </c:pt>
                <c:pt idx="740">
                  <c:v>1890.07604194</c:v>
                </c:pt>
                <c:pt idx="741">
                  <c:v>1905.12609887</c:v>
                </c:pt>
                <c:pt idx="742">
                  <c:v>1893.33908105</c:v>
                </c:pt>
                <c:pt idx="743">
                  <c:v>1790.92128396</c:v>
                </c:pt>
                <c:pt idx="744">
                  <c:v>1557.65767908</c:v>
                </c:pt>
                <c:pt idx="745">
                  <c:v>1555.53263998</c:v>
                </c:pt>
                <c:pt idx="746">
                  <c:v>1563.99175191</c:v>
                </c:pt>
                <c:pt idx="747">
                  <c:v>1560.83762503</c:v>
                </c:pt>
                <c:pt idx="748">
                  <c:v>1570.62909007</c:v>
                </c:pt>
                <c:pt idx="749">
                  <c:v>1847.17856002</c:v>
                </c:pt>
                <c:pt idx="750">
                  <c:v>1858.90215492</c:v>
                </c:pt>
                <c:pt idx="751">
                  <c:v>1575.98613906</c:v>
                </c:pt>
                <c:pt idx="752">
                  <c:v>1855.71901298</c:v>
                </c:pt>
                <c:pt idx="753">
                  <c:v>1839.63817906</c:v>
                </c:pt>
                <c:pt idx="754">
                  <c:v>1547.00026798</c:v>
                </c:pt>
                <c:pt idx="755">
                  <c:v>1845.03591895</c:v>
                </c:pt>
                <c:pt idx="756">
                  <c:v>2083.02617407</c:v>
                </c:pt>
                <c:pt idx="757">
                  <c:v>2079.79440808</c:v>
                </c:pt>
                <c:pt idx="758">
                  <c:v>2068.92264104</c:v>
                </c:pt>
                <c:pt idx="759">
                  <c:v>2073.3743999</c:v>
                </c:pt>
                <c:pt idx="760">
                  <c:v>1831.14647102</c:v>
                </c:pt>
                <c:pt idx="761">
                  <c:v>2065.78924394</c:v>
                </c:pt>
                <c:pt idx="762">
                  <c:v>1665.77176809</c:v>
                </c:pt>
                <c:pt idx="763">
                  <c:v>2038.18205595</c:v>
                </c:pt>
                <c:pt idx="764">
                  <c:v>1907.283113</c:v>
                </c:pt>
                <c:pt idx="765">
                  <c:v>1723.759902</c:v>
                </c:pt>
                <c:pt idx="766">
                  <c:v>2041.39396095</c:v>
                </c:pt>
                <c:pt idx="767">
                  <c:v>1180.31238103</c:v>
                </c:pt>
                <c:pt idx="768">
                  <c:v>1181.37032795</c:v>
                </c:pt>
                <c:pt idx="769">
                  <c:v>1185.68587804</c:v>
                </c:pt>
                <c:pt idx="770">
                  <c:v>2051.81459808</c:v>
                </c:pt>
                <c:pt idx="771">
                  <c:v>2020.32913399</c:v>
                </c:pt>
                <c:pt idx="772">
                  <c:v>1730.19180393</c:v>
                </c:pt>
                <c:pt idx="773">
                  <c:v>2022.50514388</c:v>
                </c:pt>
                <c:pt idx="774">
                  <c:v>1732.36738992</c:v>
                </c:pt>
                <c:pt idx="775">
                  <c:v>2025.79144597</c:v>
                </c:pt>
                <c:pt idx="776">
                  <c:v>2029.03906894</c:v>
                </c:pt>
                <c:pt idx="777">
                  <c:v>1716.26684904</c:v>
                </c:pt>
                <c:pt idx="778">
                  <c:v>2044.62116003</c:v>
                </c:pt>
                <c:pt idx="779">
                  <c:v>2193.95309496</c:v>
                </c:pt>
                <c:pt idx="780">
                  <c:v>1718.42315292</c:v>
                </c:pt>
                <c:pt idx="781">
                  <c:v>2048.5027709</c:v>
                </c:pt>
                <c:pt idx="782">
                  <c:v>1949.43633509</c:v>
                </c:pt>
                <c:pt idx="783">
                  <c:v>1898.71795893</c:v>
                </c:pt>
                <c:pt idx="784">
                  <c:v>2209.94871593</c:v>
                </c:pt>
                <c:pt idx="785">
                  <c:v>2213.14521909</c:v>
                </c:pt>
                <c:pt idx="786">
                  <c:v>1910.60321403</c:v>
                </c:pt>
                <c:pt idx="787">
                  <c:v>1912.75631189</c:v>
                </c:pt>
                <c:pt idx="788">
                  <c:v>2186.55634308</c:v>
                </c:pt>
                <c:pt idx="789">
                  <c:v>1620.73966908</c:v>
                </c:pt>
                <c:pt idx="790">
                  <c:v>2180.24309087</c:v>
                </c:pt>
                <c:pt idx="791">
                  <c:v>1623.97066498</c:v>
                </c:pt>
                <c:pt idx="792">
                  <c:v>1615.34848094</c:v>
                </c:pt>
                <c:pt idx="793">
                  <c:v>1817.0963099</c:v>
                </c:pt>
                <c:pt idx="794">
                  <c:v>2140.39940405</c:v>
                </c:pt>
                <c:pt idx="795">
                  <c:v>1635.40111804</c:v>
                </c:pt>
                <c:pt idx="796">
                  <c:v>1626.74507499</c:v>
                </c:pt>
                <c:pt idx="797">
                  <c:v>1629.93761492</c:v>
                </c:pt>
                <c:pt idx="798">
                  <c:v>1637.49225307</c:v>
                </c:pt>
                <c:pt idx="799">
                  <c:v>2205.61747599</c:v>
                </c:pt>
                <c:pt idx="800">
                  <c:v>1705.31018305</c:v>
                </c:pt>
                <c:pt idx="801">
                  <c:v>1675.30002689</c:v>
                </c:pt>
                <c:pt idx="802">
                  <c:v>1922.56479287</c:v>
                </c:pt>
                <c:pt idx="803">
                  <c:v>1662.57788491</c:v>
                </c:pt>
                <c:pt idx="804">
                  <c:v>1587.79420805</c:v>
                </c:pt>
                <c:pt idx="805">
                  <c:v>1584.53794599</c:v>
                </c:pt>
                <c:pt idx="806">
                  <c:v>1659.40426898</c:v>
                </c:pt>
                <c:pt idx="807">
                  <c:v>1999.10339808</c:v>
                </c:pt>
                <c:pt idx="808">
                  <c:v>2005.14411497</c:v>
                </c:pt>
                <c:pt idx="809">
                  <c:v>1992.66077995</c:v>
                </c:pt>
                <c:pt idx="810">
                  <c:v>1977.44500899</c:v>
                </c:pt>
                <c:pt idx="811">
                  <c:v>1995.82640505</c:v>
                </c:pt>
                <c:pt idx="812">
                  <c:v>1657.1336</c:v>
                </c:pt>
                <c:pt idx="813">
                  <c:v>2013.89032388</c:v>
                </c:pt>
                <c:pt idx="814">
                  <c:v>2017.07368088</c:v>
                </c:pt>
                <c:pt idx="815">
                  <c:v>1681.52784991</c:v>
                </c:pt>
                <c:pt idx="816">
                  <c:v>2007.25323892</c:v>
                </c:pt>
                <c:pt idx="817">
                  <c:v>2010.52757287</c:v>
                </c:pt>
                <c:pt idx="818">
                  <c:v>2152.15573096</c:v>
                </c:pt>
                <c:pt idx="819">
                  <c:v>1524.93670797</c:v>
                </c:pt>
                <c:pt idx="820">
                  <c:v>1980.57947588</c:v>
                </c:pt>
                <c:pt idx="821">
                  <c:v>1678.37325001</c:v>
                </c:pt>
                <c:pt idx="822">
                  <c:v>1519.66899586</c:v>
                </c:pt>
                <c:pt idx="823">
                  <c:v>1617.54228997</c:v>
                </c:pt>
                <c:pt idx="824">
                  <c:v>2143.57607102</c:v>
                </c:pt>
                <c:pt idx="825">
                  <c:v>1521.860044</c:v>
                </c:pt>
                <c:pt idx="826">
                  <c:v>1771.31700397</c:v>
                </c:pt>
                <c:pt idx="827">
                  <c:v>1632.13005304</c:v>
                </c:pt>
                <c:pt idx="828">
                  <c:v>1649.54088688</c:v>
                </c:pt>
                <c:pt idx="829">
                  <c:v>1773.53547001</c:v>
                </c:pt>
                <c:pt idx="830">
                  <c:v>1646.27842093</c:v>
                </c:pt>
                <c:pt idx="831">
                  <c:v>1605.49061799</c:v>
                </c:pt>
                <c:pt idx="832">
                  <c:v>1850.46252799</c:v>
                </c:pt>
                <c:pt idx="833">
                  <c:v>1567.41230798</c:v>
                </c:pt>
                <c:pt idx="834">
                  <c:v>1783.22985196</c:v>
                </c:pt>
                <c:pt idx="835">
                  <c:v>1579.10219789</c:v>
                </c:pt>
                <c:pt idx="836">
                  <c:v>1789.78340197</c:v>
                </c:pt>
                <c:pt idx="837">
                  <c:v>1581.27037287</c:v>
                </c:pt>
                <c:pt idx="838">
                  <c:v>1822.53144097</c:v>
                </c:pt>
                <c:pt idx="839">
                  <c:v>1536.10497808</c:v>
                </c:pt>
                <c:pt idx="840">
                  <c:v>1820.3631289</c:v>
                </c:pt>
                <c:pt idx="841">
                  <c:v>1541.57224298</c:v>
                </c:pt>
                <c:pt idx="842">
                  <c:v>1543.69808793</c:v>
                </c:pt>
                <c:pt idx="843">
                  <c:v>1552.31486392</c:v>
                </c:pt>
                <c:pt idx="844">
                  <c:v>1572.79855895</c:v>
                </c:pt>
                <c:pt idx="845">
                  <c:v>2158.504498</c:v>
                </c:pt>
                <c:pt idx="846">
                  <c:v>2175.92949009</c:v>
                </c:pt>
                <c:pt idx="847">
                  <c:v>1756.18427396</c:v>
                </c:pt>
                <c:pt idx="848">
                  <c:v>1753.98559189</c:v>
                </c:pt>
                <c:pt idx="849">
                  <c:v>1550.18997598</c:v>
                </c:pt>
                <c:pt idx="850">
                  <c:v>1737.66359687</c:v>
                </c:pt>
                <c:pt idx="851">
                  <c:v>1734.508394</c:v>
                </c:pt>
                <c:pt idx="852">
                  <c:v>1686.86356688</c:v>
                </c:pt>
                <c:pt idx="853">
                  <c:v>1744.41080809</c:v>
                </c:pt>
                <c:pt idx="854">
                  <c:v>1683.70735002</c:v>
                </c:pt>
                <c:pt idx="855">
                  <c:v>1740.99414706</c:v>
                </c:pt>
                <c:pt idx="856">
                  <c:v>1692.42227101</c:v>
                </c:pt>
                <c:pt idx="857">
                  <c:v>1690.30409908</c:v>
                </c:pt>
                <c:pt idx="858">
                  <c:v>1836.42861104</c:v>
                </c:pt>
                <c:pt idx="859">
                  <c:v>1698.87522292</c:v>
                </c:pt>
                <c:pt idx="860">
                  <c:v>1747.84051895</c:v>
                </c:pt>
                <c:pt idx="861">
                  <c:v>1695.66372705</c:v>
                </c:pt>
                <c:pt idx="862">
                  <c:v>2200.36500001</c:v>
                </c:pt>
                <c:pt idx="863">
                  <c:v>1703.137043</c:v>
                </c:pt>
                <c:pt idx="864">
                  <c:v>1700.02434802</c:v>
                </c:pt>
                <c:pt idx="865">
                  <c:v>2229.03839707</c:v>
                </c:pt>
                <c:pt idx="866">
                  <c:v>1710.7720139</c:v>
                </c:pt>
                <c:pt idx="867">
                  <c:v>2076.49664187</c:v>
                </c:pt>
                <c:pt idx="868">
                  <c:v>2235.61400008</c:v>
                </c:pt>
                <c:pt idx="869">
                  <c:v>1609.885185</c:v>
                </c:pt>
                <c:pt idx="870">
                  <c:v>2232.44569588</c:v>
                </c:pt>
                <c:pt idx="871">
                  <c:v>2221.66638494</c:v>
                </c:pt>
                <c:pt idx="872">
                  <c:v>2224.80924797</c:v>
                </c:pt>
                <c:pt idx="873">
                  <c:v>2215.276788</c:v>
                </c:pt>
                <c:pt idx="874">
                  <c:v>2219.48232198</c:v>
                </c:pt>
                <c:pt idx="875">
                  <c:v>1534.98897505</c:v>
                </c:pt>
                <c:pt idx="876">
                  <c:v>1919.31629395</c:v>
                </c:pt>
                <c:pt idx="877">
                  <c:v>1917.20358706</c:v>
                </c:pt>
                <c:pt idx="878">
                  <c:v>1927.97080803</c:v>
                </c:pt>
                <c:pt idx="879">
                  <c:v>1834.329391</c:v>
                </c:pt>
                <c:pt idx="880">
                  <c:v>1933.57903004</c:v>
                </c:pt>
                <c:pt idx="881">
                  <c:v>2239.73179293</c:v>
                </c:pt>
                <c:pt idx="882">
                  <c:v>1931.16243505</c:v>
                </c:pt>
                <c:pt idx="883">
                  <c:v>1952.91367602</c:v>
                </c:pt>
                <c:pt idx="884">
                  <c:v>2196.16863394</c:v>
                </c:pt>
                <c:pt idx="885">
                  <c:v>1956.09294605</c:v>
                </c:pt>
                <c:pt idx="886">
                  <c:v>1959.27664304</c:v>
                </c:pt>
                <c:pt idx="887">
                  <c:v>1670.01034093</c:v>
                </c:pt>
                <c:pt idx="888">
                  <c:v>1962.490695</c:v>
                </c:pt>
                <c:pt idx="889">
                  <c:v>1964.69495106</c:v>
                </c:pt>
                <c:pt idx="890">
                  <c:v>1970.86722589</c:v>
                </c:pt>
                <c:pt idx="891">
                  <c:v>1974.09548903</c:v>
                </c:pt>
                <c:pt idx="892">
                  <c:v>1943.00095391</c:v>
                </c:pt>
                <c:pt idx="893">
                  <c:v>1946.51749301</c:v>
                </c:pt>
                <c:pt idx="894">
                  <c:v>2062.51584005</c:v>
                </c:pt>
                <c:pt idx="895">
                  <c:v>1667.88511705</c:v>
                </c:pt>
                <c:pt idx="896">
                  <c:v>1881.49900007</c:v>
                </c:pt>
                <c:pt idx="897">
                  <c:v>1883.60269809</c:v>
                </c:pt>
                <c:pt idx="898">
                  <c:v>2058.22281599</c:v>
                </c:pt>
                <c:pt idx="899">
                  <c:v>1873.91469407</c:v>
                </c:pt>
                <c:pt idx="900">
                  <c:v>2149.91571307</c:v>
                </c:pt>
                <c:pt idx="901">
                  <c:v>2060.32006288</c:v>
                </c:pt>
                <c:pt idx="902">
                  <c:v>1470.14211988</c:v>
                </c:pt>
                <c:pt idx="903">
                  <c:v>1460.99706292</c:v>
                </c:pt>
                <c:pt idx="904">
                  <c:v>1465.74386287</c:v>
                </c:pt>
                <c:pt idx="905">
                  <c:v>1726.94460988</c:v>
                </c:pt>
                <c:pt idx="906">
                  <c:v>1804.78300595</c:v>
                </c:pt>
                <c:pt idx="907">
                  <c:v>1810.54629707</c:v>
                </c:pt>
                <c:pt idx="908">
                  <c:v>1672.1341939</c:v>
                </c:pt>
                <c:pt idx="909">
                  <c:v>1813.86858702</c:v>
                </c:pt>
                <c:pt idx="910">
                  <c:v>1642.93440986</c:v>
                </c:pt>
                <c:pt idx="911">
                  <c:v>1826.81424904</c:v>
                </c:pt>
                <c:pt idx="912">
                  <c:v>2054.91596389</c:v>
                </c:pt>
                <c:pt idx="913">
                  <c:v>1841.76991796</c:v>
                </c:pt>
                <c:pt idx="914">
                  <c:v>1797.26052999</c:v>
                </c:pt>
                <c:pt idx="915">
                  <c:v>1794.07302094</c:v>
                </c:pt>
                <c:pt idx="916">
                  <c:v>1802.61651206</c:v>
                </c:pt>
                <c:pt idx="917">
                  <c:v>1799.43118691</c:v>
                </c:pt>
                <c:pt idx="918">
                  <c:v>1714.09383702</c:v>
                </c:pt>
                <c:pt idx="919">
                  <c:v>1786.49876595</c:v>
                </c:pt>
                <c:pt idx="920">
                  <c:v>1640.82038307</c:v>
                </c:pt>
                <c:pt idx="921">
                  <c:v>1653.81300998</c:v>
                </c:pt>
                <c:pt idx="922">
                  <c:v>1651.644279</c:v>
                </c:pt>
                <c:pt idx="923">
                  <c:v>1776.60281801</c:v>
                </c:pt>
                <c:pt idx="924">
                  <c:v>1779.84929299</c:v>
                </c:pt>
                <c:pt idx="925">
                  <c:v>1759.50064206</c:v>
                </c:pt>
                <c:pt idx="926">
                  <c:v>2168.86018205</c:v>
                </c:pt>
                <c:pt idx="927">
                  <c:v>1762.62431002</c:v>
                </c:pt>
                <c:pt idx="928">
                  <c:v>2183.41441703</c:v>
                </c:pt>
                <c:pt idx="929">
                  <c:v>1765.92158008</c:v>
                </c:pt>
                <c:pt idx="930">
                  <c:v>2172.13781095</c:v>
                </c:pt>
                <c:pt idx="931">
                  <c:v>1768.08178186</c:v>
                </c:pt>
                <c:pt idx="932">
                  <c:v>1750.7089889</c:v>
                </c:pt>
                <c:pt idx="933">
                  <c:v>1613.15451908</c:v>
                </c:pt>
                <c:pt idx="934">
                  <c:v>2156.3252039</c:v>
                </c:pt>
                <c:pt idx="935">
                  <c:v>1721.58392286</c:v>
                </c:pt>
                <c:pt idx="936">
                  <c:v>2161.74875093</c:v>
                </c:pt>
                <c:pt idx="937">
                  <c:v>2189.75896406</c:v>
                </c:pt>
                <c:pt idx="938">
                  <c:v>2165.02019</c:v>
                </c:pt>
                <c:pt idx="939">
                  <c:v>2146.73082995</c:v>
                </c:pt>
                <c:pt idx="940">
                  <c:v>2130.12038803</c:v>
                </c:pt>
                <c:pt idx="941">
                  <c:v>1607.6004529</c:v>
                </c:pt>
                <c:pt idx="942">
                  <c:v>2126.22698998</c:v>
                </c:pt>
                <c:pt idx="943">
                  <c:v>1708.44955707</c:v>
                </c:pt>
                <c:pt idx="944">
                  <c:v>2101.73670197</c:v>
                </c:pt>
                <c:pt idx="945">
                  <c:v>2098.42762208</c:v>
                </c:pt>
                <c:pt idx="946">
                  <c:v>2095.18379188</c:v>
                </c:pt>
                <c:pt idx="947">
                  <c:v>1939.74472189</c:v>
                </c:pt>
                <c:pt idx="948">
                  <c:v>2092.66836405</c:v>
                </c:pt>
                <c:pt idx="949">
                  <c:v>2089.33369899</c:v>
                </c:pt>
                <c:pt idx="950">
                  <c:v>1828.95282698</c:v>
                </c:pt>
                <c:pt idx="951">
                  <c:v>1531.80935001</c:v>
                </c:pt>
                <c:pt idx="952">
                  <c:v>2085.22537589</c:v>
                </c:pt>
                <c:pt idx="953">
                  <c:v>1901.89697194</c:v>
                </c:pt>
                <c:pt idx="954">
                  <c:v>1528.2371099</c:v>
                </c:pt>
                <c:pt idx="955">
                  <c:v>2136.92068887</c:v>
                </c:pt>
                <c:pt idx="956">
                  <c:v>2031.15004492</c:v>
                </c:pt>
                <c:pt idx="957">
                  <c:v>2133.34720397</c:v>
                </c:pt>
                <c:pt idx="958">
                  <c:v>2035.00378609</c:v>
                </c:pt>
                <c:pt idx="959">
                  <c:v>1936.53201389</c:v>
                </c:pt>
                <c:pt idx="960">
                  <c:v>2277.88388109</c:v>
                </c:pt>
                <c:pt idx="961">
                  <c:v>2280.31379008</c:v>
                </c:pt>
                <c:pt idx="962">
                  <c:v>2283.16867995</c:v>
                </c:pt>
                <c:pt idx="963">
                  <c:v>2289.32490897</c:v>
                </c:pt>
                <c:pt idx="964">
                  <c:v>2292.53476596</c:v>
                </c:pt>
                <c:pt idx="965">
                  <c:v>2295.69787908</c:v>
                </c:pt>
                <c:pt idx="966">
                  <c:v>2298.87098408</c:v>
                </c:pt>
                <c:pt idx="967">
                  <c:v>2301.98635602</c:v>
                </c:pt>
                <c:pt idx="968">
                  <c:v>2305.18133092</c:v>
                </c:pt>
                <c:pt idx="969">
                  <c:v>2307.38624501</c:v>
                </c:pt>
                <c:pt idx="970">
                  <c:v>2311.64451098</c:v>
                </c:pt>
                <c:pt idx="971">
                  <c:v>2313.76078486</c:v>
                </c:pt>
                <c:pt idx="972">
                  <c:v>2316.95859504</c:v>
                </c:pt>
                <c:pt idx="973">
                  <c:v>2657.40920091</c:v>
                </c:pt>
                <c:pt idx="974">
                  <c:v>3444.20995688</c:v>
                </c:pt>
                <c:pt idx="975">
                  <c:v>3635.30237794</c:v>
                </c:pt>
                <c:pt idx="976">
                  <c:v>3448.23766994</c:v>
                </c:pt>
                <c:pt idx="977">
                  <c:v>3451.49399686</c:v>
                </c:pt>
                <c:pt idx="978">
                  <c:v>2421.31461191</c:v>
                </c:pt>
                <c:pt idx="979">
                  <c:v>2660.62700391</c:v>
                </c:pt>
                <c:pt idx="980">
                  <c:v>2763.91008592</c:v>
                </c:pt>
                <c:pt idx="981">
                  <c:v>3429.84244204</c:v>
                </c:pt>
                <c:pt idx="982">
                  <c:v>2760.63947105</c:v>
                </c:pt>
                <c:pt idx="983">
                  <c:v>2415.76959991</c:v>
                </c:pt>
                <c:pt idx="984">
                  <c:v>2782.13921094</c:v>
                </c:pt>
                <c:pt idx="985">
                  <c:v>2417.92592406</c:v>
                </c:pt>
                <c:pt idx="986">
                  <c:v>2780.05694103</c:v>
                </c:pt>
                <c:pt idx="987">
                  <c:v>2436.45328093</c:v>
                </c:pt>
                <c:pt idx="988">
                  <c:v>2789.57053089</c:v>
                </c:pt>
                <c:pt idx="989">
                  <c:v>2439.64875197</c:v>
                </c:pt>
                <c:pt idx="990">
                  <c:v>2786.42144799</c:v>
                </c:pt>
                <c:pt idx="991">
                  <c:v>2428.81613708</c:v>
                </c:pt>
                <c:pt idx="992">
                  <c:v>3848.38988209</c:v>
                </c:pt>
                <c:pt idx="993">
                  <c:v>2985.41111088</c:v>
                </c:pt>
                <c:pt idx="994">
                  <c:v>2982.22252798</c:v>
                </c:pt>
                <c:pt idx="995">
                  <c:v>3852.87865806</c:v>
                </c:pt>
                <c:pt idx="996">
                  <c:v>2442.93564701</c:v>
                </c:pt>
                <c:pt idx="997">
                  <c:v>3317.27518702</c:v>
                </c:pt>
                <c:pt idx="998">
                  <c:v>3459.44717908</c:v>
                </c:pt>
                <c:pt idx="999">
                  <c:v>3963.2840209</c:v>
                </c:pt>
                <c:pt idx="1000">
                  <c:v>3310.73645687</c:v>
                </c:pt>
                <c:pt idx="1001">
                  <c:v>3345.29093695</c:v>
                </c:pt>
                <c:pt idx="1002">
                  <c:v>2965.09984088</c:v>
                </c:pt>
                <c:pt idx="1003">
                  <c:v>3342.078233</c:v>
                </c:pt>
                <c:pt idx="1004">
                  <c:v>3302.66503</c:v>
                </c:pt>
                <c:pt idx="1005">
                  <c:v>3812.01850486</c:v>
                </c:pt>
                <c:pt idx="1006">
                  <c:v>3338.88418794</c:v>
                </c:pt>
                <c:pt idx="1007">
                  <c:v>2992.84537792</c:v>
                </c:pt>
                <c:pt idx="1008">
                  <c:v>3335.6237359</c:v>
                </c:pt>
                <c:pt idx="1009">
                  <c:v>3296.20110989</c:v>
                </c:pt>
                <c:pt idx="1010">
                  <c:v>3670.91691709</c:v>
                </c:pt>
                <c:pt idx="1011">
                  <c:v>3376.08406496</c:v>
                </c:pt>
                <c:pt idx="1012">
                  <c:v>3299.50728798</c:v>
                </c:pt>
                <c:pt idx="1013">
                  <c:v>3324.79759192</c:v>
                </c:pt>
                <c:pt idx="1014">
                  <c:v>2403.76638603</c:v>
                </c:pt>
                <c:pt idx="1015">
                  <c:v>3351.91038394</c:v>
                </c:pt>
                <c:pt idx="1016">
                  <c:v>3328.00546694</c:v>
                </c:pt>
                <c:pt idx="1017">
                  <c:v>3349.62942696</c:v>
                </c:pt>
                <c:pt idx="1018">
                  <c:v>2698.2299099</c:v>
                </c:pt>
                <c:pt idx="1019">
                  <c:v>3808.83261395</c:v>
                </c:pt>
                <c:pt idx="1020">
                  <c:v>2478.24437308</c:v>
                </c:pt>
                <c:pt idx="1021">
                  <c:v>3167.42218709</c:v>
                </c:pt>
                <c:pt idx="1022">
                  <c:v>3039.35299993</c:v>
                </c:pt>
                <c:pt idx="1023">
                  <c:v>3048.070683</c:v>
                </c:pt>
                <c:pt idx="1024">
                  <c:v>2632.83239102</c:v>
                </c:pt>
                <c:pt idx="1025">
                  <c:v>3380.370749</c:v>
                </c:pt>
                <c:pt idx="1026">
                  <c:v>3035.00687408</c:v>
                </c:pt>
                <c:pt idx="1027">
                  <c:v>2626.48034501</c:v>
                </c:pt>
                <c:pt idx="1028">
                  <c:v>3031.86067796</c:v>
                </c:pt>
                <c:pt idx="1029">
                  <c:v>2488.67045403</c:v>
                </c:pt>
                <c:pt idx="1030">
                  <c:v>2622.23453593</c:v>
                </c:pt>
                <c:pt idx="1031">
                  <c:v>2647.80585003</c:v>
                </c:pt>
                <c:pt idx="1032">
                  <c:v>3764.5920639</c:v>
                </c:pt>
                <c:pt idx="1033">
                  <c:v>2642.46582294</c:v>
                </c:pt>
                <c:pt idx="1034">
                  <c:v>2639.27177405</c:v>
                </c:pt>
                <c:pt idx="1035">
                  <c:v>3383.61687708</c:v>
                </c:pt>
                <c:pt idx="1036">
                  <c:v>2634.99819899</c:v>
                </c:pt>
                <c:pt idx="1037">
                  <c:v>4011.48461103</c:v>
                </c:pt>
                <c:pt idx="1038">
                  <c:v>2653.18811607</c:v>
                </c:pt>
                <c:pt idx="1039">
                  <c:v>2711.38931394</c:v>
                </c:pt>
                <c:pt idx="1040">
                  <c:v>2651.00021005</c:v>
                </c:pt>
                <c:pt idx="1041">
                  <c:v>3203.58277392</c:v>
                </c:pt>
                <c:pt idx="1042">
                  <c:v>3231.76229692</c:v>
                </c:pt>
                <c:pt idx="1043">
                  <c:v>3208.02242994</c:v>
                </c:pt>
                <c:pt idx="1044">
                  <c:v>3678.36763191</c:v>
                </c:pt>
                <c:pt idx="1045">
                  <c:v>3210.17701793</c:v>
                </c:pt>
                <c:pt idx="1046">
                  <c:v>3841.88313603</c:v>
                </c:pt>
                <c:pt idx="1047">
                  <c:v>3386.86341906</c:v>
                </c:pt>
                <c:pt idx="1048">
                  <c:v>3214.39970708</c:v>
                </c:pt>
                <c:pt idx="1049">
                  <c:v>3708.46562886</c:v>
                </c:pt>
                <c:pt idx="1050">
                  <c:v>3217.6826849</c:v>
                </c:pt>
                <c:pt idx="1051">
                  <c:v>2391.01040792</c:v>
                </c:pt>
                <c:pt idx="1052">
                  <c:v>3221.92790508</c:v>
                </c:pt>
                <c:pt idx="1053">
                  <c:v>3454.87814689</c:v>
                </c:pt>
                <c:pt idx="1054">
                  <c:v>3224.21164489</c:v>
                </c:pt>
                <c:pt idx="1055">
                  <c:v>2834.02416301</c:v>
                </c:pt>
                <c:pt idx="1056">
                  <c:v>3805.59675002</c:v>
                </c:pt>
                <c:pt idx="1057">
                  <c:v>3228.21806598</c:v>
                </c:pt>
                <c:pt idx="1058">
                  <c:v>2836.1485939</c:v>
                </c:pt>
                <c:pt idx="1059">
                  <c:v>2829.77403307</c:v>
                </c:pt>
                <c:pt idx="1060">
                  <c:v>3391.1802249</c:v>
                </c:pt>
                <c:pt idx="1061">
                  <c:v>3234.97118092</c:v>
                </c:pt>
                <c:pt idx="1062">
                  <c:v>2530.89239192</c:v>
                </c:pt>
                <c:pt idx="1063">
                  <c:v>2826.61715198</c:v>
                </c:pt>
                <c:pt idx="1064">
                  <c:v>2387.55466795</c:v>
                </c:pt>
                <c:pt idx="1065">
                  <c:v>2815.61960387</c:v>
                </c:pt>
                <c:pt idx="1066">
                  <c:v>2425.55473995</c:v>
                </c:pt>
                <c:pt idx="1067">
                  <c:v>2819.85348892</c:v>
                </c:pt>
                <c:pt idx="1068">
                  <c:v>2809.142416</c:v>
                </c:pt>
                <c:pt idx="1069">
                  <c:v>3816.2817719</c:v>
                </c:pt>
                <c:pt idx="1070">
                  <c:v>2811.22901988</c:v>
                </c:pt>
                <c:pt idx="1071">
                  <c:v>3367.10172892</c:v>
                </c:pt>
                <c:pt idx="1072">
                  <c:v>2839.43134809</c:v>
                </c:pt>
                <c:pt idx="1073">
                  <c:v>2843.64198804</c:v>
                </c:pt>
                <c:pt idx="1074">
                  <c:v>2853.15645289</c:v>
                </c:pt>
                <c:pt idx="1075">
                  <c:v>2602.81577992</c:v>
                </c:pt>
                <c:pt idx="1076">
                  <c:v>3434.18677306</c:v>
                </c:pt>
                <c:pt idx="1077">
                  <c:v>3772.19144201</c:v>
                </c:pt>
                <c:pt idx="1078">
                  <c:v>3862.53642988</c:v>
                </c:pt>
                <c:pt idx="1079">
                  <c:v>2856.65088201</c:v>
                </c:pt>
                <c:pt idx="1080">
                  <c:v>3437.466645</c:v>
                </c:pt>
                <c:pt idx="1081">
                  <c:v>3859.40793586</c:v>
                </c:pt>
                <c:pt idx="1082">
                  <c:v>3663.36218286</c:v>
                </c:pt>
                <c:pt idx="1083">
                  <c:v>2595.39833498</c:v>
                </c:pt>
                <c:pt idx="1084">
                  <c:v>3535.99788809</c:v>
                </c:pt>
                <c:pt idx="1085">
                  <c:v>3512.435498</c:v>
                </c:pt>
                <c:pt idx="1086">
                  <c:v>2362.40952897</c:v>
                </c:pt>
                <c:pt idx="1087">
                  <c:v>3440.89836788</c:v>
                </c:pt>
                <c:pt idx="1088">
                  <c:v>3515.58651996</c:v>
                </c:pt>
                <c:pt idx="1089">
                  <c:v>3531.80549407</c:v>
                </c:pt>
                <c:pt idx="1090">
                  <c:v>3998.74286294</c:v>
                </c:pt>
                <c:pt idx="1091">
                  <c:v>3529.58164692</c:v>
                </c:pt>
                <c:pt idx="1092">
                  <c:v>4001.97018099</c:v>
                </c:pt>
                <c:pt idx="1093">
                  <c:v>3854.98545194</c:v>
                </c:pt>
                <c:pt idx="1094">
                  <c:v>3525.39089608</c:v>
                </c:pt>
                <c:pt idx="1095">
                  <c:v>3522.18747807</c:v>
                </c:pt>
                <c:pt idx="1096">
                  <c:v>2592.11473989</c:v>
                </c:pt>
                <c:pt idx="1097">
                  <c:v>3518.98063397</c:v>
                </c:pt>
                <c:pt idx="1098">
                  <c:v>2360.32485795</c:v>
                </c:pt>
                <c:pt idx="1099">
                  <c:v>3984.85697293</c:v>
                </c:pt>
                <c:pt idx="1100">
                  <c:v>3462.72924995</c:v>
                </c:pt>
                <c:pt idx="1101">
                  <c:v>2401.67451501</c:v>
                </c:pt>
                <c:pt idx="1102">
                  <c:v>3989.15256596</c:v>
                </c:pt>
                <c:pt idx="1103">
                  <c:v>3991.26500392</c:v>
                </c:pt>
                <c:pt idx="1104">
                  <c:v>3505.08222508</c:v>
                </c:pt>
                <c:pt idx="1105">
                  <c:v>3788.35863304</c:v>
                </c:pt>
                <c:pt idx="1106">
                  <c:v>3509.21227694</c:v>
                </c:pt>
                <c:pt idx="1107">
                  <c:v>3357.76372409</c:v>
                </c:pt>
                <c:pt idx="1108">
                  <c:v>3978.42371106</c:v>
                </c:pt>
                <c:pt idx="1109">
                  <c:v>3331.27745104</c:v>
                </c:pt>
                <c:pt idx="1110">
                  <c:v>3981.67716098</c:v>
                </c:pt>
                <c:pt idx="1111">
                  <c:v>2908.28389001</c:v>
                </c:pt>
                <c:pt idx="1112">
                  <c:v>3321.53003907</c:v>
                </c:pt>
                <c:pt idx="1113">
                  <c:v>3501.83901787</c:v>
                </c:pt>
                <c:pt idx="1114">
                  <c:v>3467.44021297</c:v>
                </c:pt>
                <c:pt idx="1115">
                  <c:v>3498.60468793</c:v>
                </c:pt>
                <c:pt idx="1116">
                  <c:v>3495.36882591</c:v>
                </c:pt>
                <c:pt idx="1117">
                  <c:v>3491.05995893</c:v>
                </c:pt>
                <c:pt idx="1118">
                  <c:v>2463.33694291</c:v>
                </c:pt>
                <c:pt idx="1119">
                  <c:v>3487.748559</c:v>
                </c:pt>
                <c:pt idx="1120">
                  <c:v>3256.37087798</c:v>
                </c:pt>
                <c:pt idx="1121">
                  <c:v>3484.47482204</c:v>
                </c:pt>
                <c:pt idx="1122">
                  <c:v>2898.76637697</c:v>
                </c:pt>
                <c:pt idx="1123">
                  <c:v>3250.0029099</c:v>
                </c:pt>
                <c:pt idx="1124">
                  <c:v>3481.30071998</c:v>
                </c:pt>
                <c:pt idx="1125">
                  <c:v>2433.13745403</c:v>
                </c:pt>
                <c:pt idx="1126">
                  <c:v>3631.03875399</c:v>
                </c:pt>
                <c:pt idx="1127">
                  <c:v>3845.19527006</c:v>
                </c:pt>
                <c:pt idx="1128">
                  <c:v>1467.94594598</c:v>
                </c:pt>
                <c:pt idx="1129">
                  <c:v>1473.4077599</c:v>
                </c:pt>
                <c:pt idx="1130">
                  <c:v>1474.54009008</c:v>
                </c:pt>
                <c:pt idx="1131">
                  <c:v>1477.63444686</c:v>
                </c:pt>
                <c:pt idx="1132">
                  <c:v>1481.20724607</c:v>
                </c:pt>
                <c:pt idx="1133">
                  <c:v>1463.594594</c:v>
                </c:pt>
                <c:pt idx="1134">
                  <c:v>1459.34198499</c:v>
                </c:pt>
                <c:pt idx="1135">
                  <c:v>2252.82225609</c:v>
                </c:pt>
                <c:pt idx="1136">
                  <c:v>3638.52916908</c:v>
                </c:pt>
                <c:pt idx="1137">
                  <c:v>2798.37793088</c:v>
                </c:pt>
                <c:pt idx="1138">
                  <c:v>3710.65934086</c:v>
                </c:pt>
                <c:pt idx="1139">
                  <c:v>3714.79706597</c:v>
                </c:pt>
                <c:pt idx="1140">
                  <c:v>3791.511518</c:v>
                </c:pt>
                <c:pt idx="1141">
                  <c:v>3785.10175991</c:v>
                </c:pt>
                <c:pt idx="1142">
                  <c:v>2538.41096807</c:v>
                </c:pt>
                <c:pt idx="1143">
                  <c:v>3778.7621839</c:v>
                </c:pt>
                <c:pt idx="1144">
                  <c:v>2978.97723794</c:v>
                </c:pt>
                <c:pt idx="1145">
                  <c:v>2752.87665987</c:v>
                </c:pt>
                <c:pt idx="1146">
                  <c:v>2534.13109803</c:v>
                </c:pt>
                <c:pt idx="1147">
                  <c:v>2748.84789491</c:v>
                </c:pt>
                <c:pt idx="1148">
                  <c:v>2543.97982907</c:v>
                </c:pt>
                <c:pt idx="1149">
                  <c:v>2745.62679005</c:v>
                </c:pt>
                <c:pt idx="1150">
                  <c:v>2540.68992686</c:v>
                </c:pt>
                <c:pt idx="1151">
                  <c:v>2730.55457807</c:v>
                </c:pt>
                <c:pt idx="1152">
                  <c:v>2522.43722486</c:v>
                </c:pt>
                <c:pt idx="1153">
                  <c:v>3718.07731295</c:v>
                </c:pt>
                <c:pt idx="1154">
                  <c:v>3659.11050987</c:v>
                </c:pt>
                <c:pt idx="1155">
                  <c:v>2518.31836104</c:v>
                </c:pt>
                <c:pt idx="1156">
                  <c:v>2974.7466619</c:v>
                </c:pt>
                <c:pt idx="1157">
                  <c:v>2411.49428105</c:v>
                </c:pt>
                <c:pt idx="1158">
                  <c:v>3546.60011387</c:v>
                </c:pt>
                <c:pt idx="1159">
                  <c:v>3549.83443594</c:v>
                </c:pt>
                <c:pt idx="1160">
                  <c:v>2527.52961993</c:v>
                </c:pt>
                <c:pt idx="1161">
                  <c:v>2515.0362699</c:v>
                </c:pt>
                <c:pt idx="1162">
                  <c:v>3539.24009395</c:v>
                </c:pt>
                <c:pt idx="1163">
                  <c:v>2886.89928508</c:v>
                </c:pt>
                <c:pt idx="1164">
                  <c:v>2509.81034398</c:v>
                </c:pt>
                <c:pt idx="1165">
                  <c:v>3542.45695186</c:v>
                </c:pt>
                <c:pt idx="1166">
                  <c:v>3829.0040009</c:v>
                </c:pt>
                <c:pt idx="1167">
                  <c:v>3559.91968703</c:v>
                </c:pt>
                <c:pt idx="1168">
                  <c:v>3078.64695597</c:v>
                </c:pt>
                <c:pt idx="1169">
                  <c:v>3563.86645889</c:v>
                </c:pt>
                <c:pt idx="1170">
                  <c:v>2972.58246207</c:v>
                </c:pt>
                <c:pt idx="1171">
                  <c:v>3067.75467801</c:v>
                </c:pt>
                <c:pt idx="1172">
                  <c:v>3553.07380199</c:v>
                </c:pt>
                <c:pt idx="1173">
                  <c:v>3071.02407002</c:v>
                </c:pt>
                <c:pt idx="1174">
                  <c:v>3556.69093108</c:v>
                </c:pt>
                <c:pt idx="1175">
                  <c:v>3089.40151286</c:v>
                </c:pt>
                <c:pt idx="1176">
                  <c:v>3567.31720996</c:v>
                </c:pt>
                <c:pt idx="1177">
                  <c:v>3942.82918596</c:v>
                </c:pt>
                <c:pt idx="1178">
                  <c:v>3013.48928905</c:v>
                </c:pt>
                <c:pt idx="1179">
                  <c:v>3092.59384298</c:v>
                </c:pt>
                <c:pt idx="1180">
                  <c:v>3571.62447596</c:v>
                </c:pt>
                <c:pt idx="1181">
                  <c:v>3082.95127106</c:v>
                </c:pt>
                <c:pt idx="1182">
                  <c:v>3055.59302092</c:v>
                </c:pt>
                <c:pt idx="1183">
                  <c:v>2321.43764997</c:v>
                </c:pt>
                <c:pt idx="1184">
                  <c:v>3086.12383199</c:v>
                </c:pt>
                <c:pt idx="1185">
                  <c:v>3051.2630899</c:v>
                </c:pt>
                <c:pt idx="1186">
                  <c:v>2968.31293297</c:v>
                </c:pt>
                <c:pt idx="1187">
                  <c:v>3103.49959302</c:v>
                </c:pt>
                <c:pt idx="1188">
                  <c:v>3574.81169605</c:v>
                </c:pt>
                <c:pt idx="1189">
                  <c:v>3044.873137</c:v>
                </c:pt>
                <c:pt idx="1190">
                  <c:v>3063.06327391</c:v>
                </c:pt>
                <c:pt idx="1191">
                  <c:v>2795.245713</c:v>
                </c:pt>
                <c:pt idx="1192">
                  <c:v>3200.40605307</c:v>
                </c:pt>
                <c:pt idx="1193">
                  <c:v>2880.43712497</c:v>
                </c:pt>
                <c:pt idx="1194">
                  <c:v>3041.44241691</c:v>
                </c:pt>
                <c:pt idx="1195">
                  <c:v>3824.84521198</c:v>
                </c:pt>
                <c:pt idx="1196">
                  <c:v>3698.66813207</c:v>
                </c:pt>
                <c:pt idx="1197">
                  <c:v>2485.43889499</c:v>
                </c:pt>
                <c:pt idx="1198">
                  <c:v>2663.77979207</c:v>
                </c:pt>
                <c:pt idx="1199">
                  <c:v>3695.43657804</c:v>
                </c:pt>
                <c:pt idx="1200">
                  <c:v>3314.07751298</c:v>
                </c:pt>
                <c:pt idx="1201">
                  <c:v>2667.019032</c:v>
                </c:pt>
                <c:pt idx="1202">
                  <c:v>3681.57558608</c:v>
                </c:pt>
                <c:pt idx="1203">
                  <c:v>3674.15976405</c:v>
                </c:pt>
                <c:pt idx="1204">
                  <c:v>2670.26949906</c:v>
                </c:pt>
                <c:pt idx="1205">
                  <c:v>2673.42298794</c:v>
                </c:pt>
                <c:pt idx="1206">
                  <c:v>3006.94464898</c:v>
                </c:pt>
                <c:pt idx="1207">
                  <c:v>2676.64400887</c:v>
                </c:pt>
                <c:pt idx="1208">
                  <c:v>3178.01563597</c:v>
                </c:pt>
                <c:pt idx="1209">
                  <c:v>2684.26956487</c:v>
                </c:pt>
                <c:pt idx="1210">
                  <c:v>2688.5327599</c:v>
                </c:pt>
                <c:pt idx="1211">
                  <c:v>2961.84575605</c:v>
                </c:pt>
                <c:pt idx="1212">
                  <c:v>2691.79744291</c:v>
                </c:pt>
                <c:pt idx="1213">
                  <c:v>2471.11654091</c:v>
                </c:pt>
                <c:pt idx="1214">
                  <c:v>2474.35414195</c:v>
                </c:pt>
                <c:pt idx="1215">
                  <c:v>3024.27503395</c:v>
                </c:pt>
                <c:pt idx="1216">
                  <c:v>3369.33279586</c:v>
                </c:pt>
                <c:pt idx="1217">
                  <c:v>2467.78916001</c:v>
                </c:pt>
                <c:pt idx="1218">
                  <c:v>3181.51687002</c:v>
                </c:pt>
                <c:pt idx="1219">
                  <c:v>3373.81164098</c:v>
                </c:pt>
                <c:pt idx="1220">
                  <c:v>3754.77828002</c:v>
                </c:pt>
                <c:pt idx="1221">
                  <c:v>2456.84162188</c:v>
                </c:pt>
                <c:pt idx="1222">
                  <c:v>3306.55568194</c:v>
                </c:pt>
                <c:pt idx="1223">
                  <c:v>2409.38127589</c:v>
                </c:pt>
                <c:pt idx="1224">
                  <c:v>2453.591187</c:v>
                </c:pt>
                <c:pt idx="1225">
                  <c:v>3362.55401087</c:v>
                </c:pt>
                <c:pt idx="1226">
                  <c:v>2459.98726106</c:v>
                </c:pt>
                <c:pt idx="1227">
                  <c:v>3027.53280592</c:v>
                </c:pt>
                <c:pt idx="1228">
                  <c:v>2722.12381005</c:v>
                </c:pt>
                <c:pt idx="1229">
                  <c:v>2892.21120095</c:v>
                </c:pt>
                <c:pt idx="1230">
                  <c:v>3010.21005702</c:v>
                </c:pt>
                <c:pt idx="1231">
                  <c:v>2989.72844195</c:v>
                </c:pt>
                <c:pt idx="1232">
                  <c:v>2883.70761895</c:v>
                </c:pt>
                <c:pt idx="1233">
                  <c:v>3003.71783495</c:v>
                </c:pt>
                <c:pt idx="1234">
                  <c:v>2877.29651594</c:v>
                </c:pt>
                <c:pt idx="1235">
                  <c:v>3189.18224907</c:v>
                </c:pt>
                <c:pt idx="1236">
                  <c:v>2873.95348287</c:v>
                </c:pt>
                <c:pt idx="1237">
                  <c:v>2725.41599393</c:v>
                </c:pt>
                <c:pt idx="1238">
                  <c:v>3868.97225308</c:v>
                </c:pt>
                <c:pt idx="1239">
                  <c:v>2870.73446703</c:v>
                </c:pt>
                <c:pt idx="1240">
                  <c:v>3016.73310208</c:v>
                </c:pt>
                <c:pt idx="1241">
                  <c:v>3020.01686502</c:v>
                </c:pt>
                <c:pt idx="1242">
                  <c:v>2996.10194397</c:v>
                </c:pt>
                <c:pt idx="1243">
                  <c:v>3624.56065607</c:v>
                </c:pt>
                <c:pt idx="1244">
                  <c:v>3838.63446498</c:v>
                </c:pt>
                <c:pt idx="1245">
                  <c:v>2804.85033107</c:v>
                </c:pt>
                <c:pt idx="1246">
                  <c:v>3000.44357109</c:v>
                </c:pt>
                <c:pt idx="1247">
                  <c:v>3794.74849892</c:v>
                </c:pt>
                <c:pt idx="1248">
                  <c:v>3648.23766303</c:v>
                </c:pt>
                <c:pt idx="1249">
                  <c:v>3426.01106596</c:v>
                </c:pt>
                <c:pt idx="1250">
                  <c:v>3966.55531001</c:v>
                </c:pt>
                <c:pt idx="1251">
                  <c:v>3132.62154889</c:v>
                </c:pt>
                <c:pt idx="1252">
                  <c:v>3239.32035089</c:v>
                </c:pt>
                <c:pt idx="1253">
                  <c:v>3949.24497986</c:v>
                </c:pt>
                <c:pt idx="1254">
                  <c:v>3946.06041288</c:v>
                </c:pt>
                <c:pt idx="1255">
                  <c:v>2702.74597597</c:v>
                </c:pt>
                <c:pt idx="1256">
                  <c:v>3416.02170897</c:v>
                </c:pt>
                <c:pt idx="1257">
                  <c:v>2950.68822503</c:v>
                </c:pt>
                <c:pt idx="1258">
                  <c:v>3741.87052798</c:v>
                </c:pt>
                <c:pt idx="1259">
                  <c:v>2619.043859</c:v>
                </c:pt>
                <c:pt idx="1260">
                  <c:v>2695.21012902</c:v>
                </c:pt>
                <c:pt idx="1261">
                  <c:v>3095.81023288</c:v>
                </c:pt>
                <c:pt idx="1262">
                  <c:v>3916.04891896</c:v>
                </c:pt>
                <c:pt idx="1263">
                  <c:v>3884.97480798</c:v>
                </c:pt>
                <c:pt idx="1264">
                  <c:v>2547.11681604</c:v>
                </c:pt>
                <c:pt idx="1265">
                  <c:v>3912.79828405</c:v>
                </c:pt>
                <c:pt idx="1266">
                  <c:v>3908.83359098</c:v>
                </c:pt>
                <c:pt idx="1267">
                  <c:v>2707.58937907</c:v>
                </c:pt>
                <c:pt idx="1268">
                  <c:v>2450.38808298</c:v>
                </c:pt>
                <c:pt idx="1269">
                  <c:v>3933.10093093</c:v>
                </c:pt>
                <c:pt idx="1270">
                  <c:v>3745.83157492</c:v>
                </c:pt>
                <c:pt idx="1271">
                  <c:v>3929.85444903</c:v>
                </c:pt>
                <c:pt idx="1272">
                  <c:v>3799.11110687</c:v>
                </c:pt>
                <c:pt idx="1273">
                  <c:v>3655.71400309</c:v>
                </c:pt>
                <c:pt idx="1274">
                  <c:v>3925.55694008</c:v>
                </c:pt>
                <c:pt idx="1275">
                  <c:v>3125.005512</c:v>
                </c:pt>
                <c:pt idx="1276">
                  <c:v>3922.56554794</c:v>
                </c:pt>
                <c:pt idx="1277">
                  <c:v>2506.57004595</c:v>
                </c:pt>
                <c:pt idx="1278">
                  <c:v>3939.43853092</c:v>
                </c:pt>
                <c:pt idx="1279">
                  <c:v>2495.13436699</c:v>
                </c:pt>
                <c:pt idx="1280">
                  <c:v>3936.30150104</c:v>
                </c:pt>
                <c:pt idx="1281">
                  <c:v>2680.96079302</c:v>
                </c:pt>
                <c:pt idx="1282">
                  <c:v>2498.18415594</c:v>
                </c:pt>
                <c:pt idx="1283">
                  <c:v>3422.67340207</c:v>
                </c:pt>
                <c:pt idx="1284">
                  <c:v>3735.23508596</c:v>
                </c:pt>
                <c:pt idx="1285">
                  <c:v>2867.61956501</c:v>
                </c:pt>
                <c:pt idx="1286">
                  <c:v>2947.51697397</c:v>
                </c:pt>
                <c:pt idx="1287">
                  <c:v>2491.92849994</c:v>
                </c:pt>
                <c:pt idx="1288">
                  <c:v>2957.29487991</c:v>
                </c:pt>
                <c:pt idx="1289">
                  <c:v>3821.60306787</c:v>
                </c:pt>
                <c:pt idx="1290">
                  <c:v>2861.13633299</c:v>
                </c:pt>
                <c:pt idx="1291">
                  <c:v>3835.46037292</c:v>
                </c:pt>
                <c:pt idx="1292">
                  <c:v>2954.13564396</c:v>
                </c:pt>
                <c:pt idx="1293">
                  <c:v>3891.52411509</c:v>
                </c:pt>
                <c:pt idx="1294">
                  <c:v>2864.3205049</c:v>
                </c:pt>
                <c:pt idx="1295">
                  <c:v>2396.25954795</c:v>
                </c:pt>
                <c:pt idx="1296">
                  <c:v>2938.86417794</c:v>
                </c:pt>
                <c:pt idx="1297">
                  <c:v>3110.54534698</c:v>
                </c:pt>
                <c:pt idx="1298">
                  <c:v>2394.1339829</c:v>
                </c:pt>
                <c:pt idx="1299">
                  <c:v>2845.97951698</c:v>
                </c:pt>
                <c:pt idx="1300">
                  <c:v>2902.79879594</c:v>
                </c:pt>
                <c:pt idx="1301">
                  <c:v>2849.25035</c:v>
                </c:pt>
                <c:pt idx="1302">
                  <c:v>3245.43189692</c:v>
                </c:pt>
                <c:pt idx="1303">
                  <c:v>2896.46186495</c:v>
                </c:pt>
                <c:pt idx="1304">
                  <c:v>2942.00083995</c:v>
                </c:pt>
                <c:pt idx="1305">
                  <c:v>2801.62188697</c:v>
                </c:pt>
                <c:pt idx="1306">
                  <c:v>2912.49252391</c:v>
                </c:pt>
                <c:pt idx="1307">
                  <c:v>2924.90248203</c:v>
                </c:pt>
                <c:pt idx="1308">
                  <c:v>2929.15330791</c:v>
                </c:pt>
                <c:pt idx="1309">
                  <c:v>2917.33511996</c:v>
                </c:pt>
                <c:pt idx="1310">
                  <c:v>3897.99384809</c:v>
                </c:pt>
                <c:pt idx="1311">
                  <c:v>2921.71000195</c:v>
                </c:pt>
                <c:pt idx="1312">
                  <c:v>2935.53764796</c:v>
                </c:pt>
                <c:pt idx="1313">
                  <c:v>3599.59081006</c:v>
                </c:pt>
                <c:pt idx="1314">
                  <c:v>2932.38604999</c:v>
                </c:pt>
                <c:pt idx="1315">
                  <c:v>3397.84069109</c:v>
                </c:pt>
                <c:pt idx="1316">
                  <c:v>3267.14097595</c:v>
                </c:pt>
                <c:pt idx="1317">
                  <c:v>3758.06799793</c:v>
                </c:pt>
                <c:pt idx="1318">
                  <c:v>2481.77338505</c:v>
                </c:pt>
                <c:pt idx="1319">
                  <c:v>3749.05633807</c:v>
                </c:pt>
                <c:pt idx="1320">
                  <c:v>3879.71923089</c:v>
                </c:pt>
                <c:pt idx="1321">
                  <c:v>3751.21051598</c:v>
                </c:pt>
                <c:pt idx="1322">
                  <c:v>3875.46787286</c:v>
                </c:pt>
                <c:pt idx="1323">
                  <c:v>3895.769979</c:v>
                </c:pt>
                <c:pt idx="1324">
                  <c:v>2906.06400108</c:v>
                </c:pt>
                <c:pt idx="1325">
                  <c:v>3394.41974401</c:v>
                </c:pt>
                <c:pt idx="1326">
                  <c:v>3405.3654139</c:v>
                </c:pt>
                <c:pt idx="1327">
                  <c:v>3881.91965699</c:v>
                </c:pt>
                <c:pt idx="1328">
                  <c:v>3595.37160802</c:v>
                </c:pt>
                <c:pt idx="1329">
                  <c:v>3478.11748195</c:v>
                </c:pt>
                <c:pt idx="1330">
                  <c:v>3402.040133</c:v>
                </c:pt>
                <c:pt idx="1331">
                  <c:v>3276.77922487</c:v>
                </c:pt>
                <c:pt idx="1332">
                  <c:v>3739.54233408</c:v>
                </c:pt>
                <c:pt idx="1333">
                  <c:v>3888.38420606</c:v>
                </c:pt>
                <c:pt idx="1334">
                  <c:v>3270.40426588</c:v>
                </c:pt>
                <c:pt idx="1335">
                  <c:v>3411.8719089</c:v>
                </c:pt>
                <c:pt idx="1336">
                  <c:v>3408.548738</c:v>
                </c:pt>
                <c:pt idx="1337">
                  <c:v>3774.40303707</c:v>
                </c:pt>
                <c:pt idx="1338">
                  <c:v>3905.24729204</c:v>
                </c:pt>
                <c:pt idx="1339">
                  <c:v>3474.93096709</c:v>
                </c:pt>
                <c:pt idx="1340">
                  <c:v>3419.34072995</c:v>
                </c:pt>
                <c:pt idx="1341">
                  <c:v>3273.6138649</c:v>
                </c:pt>
                <c:pt idx="1342">
                  <c:v>3901.3793509</c:v>
                </c:pt>
                <c:pt idx="1343">
                  <c:v>3592.02996993</c:v>
                </c:pt>
                <c:pt idx="1344">
                  <c:v>3284.34965301</c:v>
                </c:pt>
                <c:pt idx="1345">
                  <c:v>3280.11498189</c:v>
                </c:pt>
                <c:pt idx="1346">
                  <c:v>3291.94553304</c:v>
                </c:pt>
                <c:pt idx="1347">
                  <c:v>3287.60460687</c:v>
                </c:pt>
                <c:pt idx="1348">
                  <c:v>3767.82093191</c:v>
                </c:pt>
                <c:pt idx="1349">
                  <c:v>2342.03017187</c:v>
                </c:pt>
                <c:pt idx="1350">
                  <c:v>3262.763345</c:v>
                </c:pt>
                <c:pt idx="1351">
                  <c:v>2344.18063307</c:v>
                </c:pt>
                <c:pt idx="1352">
                  <c:v>3259.56884503</c:v>
                </c:pt>
                <c:pt idx="1353">
                  <c:v>2334.38560987</c:v>
                </c:pt>
                <c:pt idx="1354">
                  <c:v>3588.90604401</c:v>
                </c:pt>
                <c:pt idx="1355">
                  <c:v>3865.75098991</c:v>
                </c:pt>
                <c:pt idx="1356">
                  <c:v>2337.66159105</c:v>
                </c:pt>
                <c:pt idx="1357">
                  <c:v>3470.67391586</c:v>
                </c:pt>
                <c:pt idx="1358">
                  <c:v>2353.88441896</c:v>
                </c:pt>
                <c:pt idx="1359">
                  <c:v>2357.05781698</c:v>
                </c:pt>
                <c:pt idx="1360">
                  <c:v>3781.03868103</c:v>
                </c:pt>
                <c:pt idx="1361">
                  <c:v>2347.49405193</c:v>
                </c:pt>
                <c:pt idx="1362">
                  <c:v>3652.41434789</c:v>
                </c:pt>
                <c:pt idx="1363">
                  <c:v>2350.68930197</c:v>
                </c:pt>
                <c:pt idx="1364">
                  <c:v>2502.44368005</c:v>
                </c:pt>
                <c:pt idx="1365">
                  <c:v>3585.44874096</c:v>
                </c:pt>
                <c:pt idx="1366">
                  <c:v>3960.02740097</c:v>
                </c:pt>
                <c:pt idx="1367">
                  <c:v>3955.7374649</c:v>
                </c:pt>
                <c:pt idx="1368">
                  <c:v>3953.638309</c:v>
                </c:pt>
                <c:pt idx="1369">
                  <c:v>3692.23637605</c:v>
                </c:pt>
                <c:pt idx="1370">
                  <c:v>3975.16909504</c:v>
                </c:pt>
                <c:pt idx="1371">
                  <c:v>4005.11767602</c:v>
                </c:pt>
                <c:pt idx="1372">
                  <c:v>3971.94333696</c:v>
                </c:pt>
                <c:pt idx="1373">
                  <c:v>3242.18047404</c:v>
                </c:pt>
                <c:pt idx="1374">
                  <c:v>2628.58692789</c:v>
                </c:pt>
                <c:pt idx="1375">
                  <c:v>3968.95563102</c:v>
                </c:pt>
                <c:pt idx="1376">
                  <c:v>3581.22093606</c:v>
                </c:pt>
                <c:pt idx="1377">
                  <c:v>3646.06297207</c:v>
                </c:pt>
                <c:pt idx="1378">
                  <c:v>2598.52666497</c:v>
                </c:pt>
                <c:pt idx="1379">
                  <c:v>2556.87356687</c:v>
                </c:pt>
                <c:pt idx="1380">
                  <c:v>2331.17512703</c:v>
                </c:pt>
                <c:pt idx="1381">
                  <c:v>2567.493608</c:v>
                </c:pt>
                <c:pt idx="1382">
                  <c:v>2325.66127706</c:v>
                </c:pt>
                <c:pt idx="1383">
                  <c:v>3688.01173091</c:v>
                </c:pt>
                <c:pt idx="1384">
                  <c:v>2564.19826198</c:v>
                </c:pt>
                <c:pt idx="1385">
                  <c:v>2616.89622188</c:v>
                </c:pt>
                <c:pt idx="1386">
                  <c:v>4008.32286692</c:v>
                </c:pt>
                <c:pt idx="1387">
                  <c:v>2574.15607905</c:v>
                </c:pt>
                <c:pt idx="1388">
                  <c:v>2613.39537907</c:v>
                </c:pt>
                <c:pt idx="1389">
                  <c:v>2570.94424605</c:v>
                </c:pt>
                <c:pt idx="1390">
                  <c:v>2609.19566393</c:v>
                </c:pt>
                <c:pt idx="1391">
                  <c:v>3577.95257497</c:v>
                </c:pt>
                <c:pt idx="1392">
                  <c:v>2582.01608992</c:v>
                </c:pt>
                <c:pt idx="1393">
                  <c:v>2604.92624497</c:v>
                </c:pt>
                <c:pt idx="1394">
                  <c:v>3666.61097693</c:v>
                </c:pt>
                <c:pt idx="1395">
                  <c:v>2578.74162197</c:v>
                </c:pt>
                <c:pt idx="1396">
                  <c:v>2588.64015198</c:v>
                </c:pt>
                <c:pt idx="1397">
                  <c:v>3919.30243206</c:v>
                </c:pt>
                <c:pt idx="1398">
                  <c:v>2447.14036989</c:v>
                </c:pt>
                <c:pt idx="1399">
                  <c:v>2554.67486596</c:v>
                </c:pt>
                <c:pt idx="1400">
                  <c:v>2585.36100197</c:v>
                </c:pt>
                <c:pt idx="1401">
                  <c:v>3684.752877</c:v>
                </c:pt>
                <c:pt idx="1402">
                  <c:v>2550.34943295</c:v>
                </c:pt>
                <c:pt idx="1403">
                  <c:v>3170.58159208</c:v>
                </c:pt>
                <c:pt idx="1404">
                  <c:v>3152.14406109</c:v>
                </c:pt>
                <c:pt idx="1405">
                  <c:v>3173.98526502</c:v>
                </c:pt>
                <c:pt idx="1406">
                  <c:v>3156.09898996</c:v>
                </c:pt>
                <c:pt idx="1407">
                  <c:v>2715.14814401</c:v>
                </c:pt>
                <c:pt idx="1408">
                  <c:v>3146.58912802</c:v>
                </c:pt>
                <c:pt idx="1409">
                  <c:v>2718.54957604</c:v>
                </c:pt>
                <c:pt idx="1410">
                  <c:v>3149.94877791</c:v>
                </c:pt>
                <c:pt idx="1411">
                  <c:v>3184.70328689</c:v>
                </c:pt>
                <c:pt idx="1412">
                  <c:v>3140.022861</c:v>
                </c:pt>
                <c:pt idx="1413">
                  <c:v>2736.00327206</c:v>
                </c:pt>
                <c:pt idx="1414">
                  <c:v>3106.21960497</c:v>
                </c:pt>
                <c:pt idx="1415">
                  <c:v>3143.31052709</c:v>
                </c:pt>
                <c:pt idx="1416">
                  <c:v>3193.75451303</c:v>
                </c:pt>
                <c:pt idx="1417">
                  <c:v>3099.90247798</c:v>
                </c:pt>
                <c:pt idx="1418">
                  <c:v>3197.14549398</c:v>
                </c:pt>
                <c:pt idx="1419">
                  <c:v>3136.77091908</c:v>
                </c:pt>
                <c:pt idx="1420">
                  <c:v>3159.35899091</c:v>
                </c:pt>
                <c:pt idx="1421">
                  <c:v>3832.26546001</c:v>
                </c:pt>
                <c:pt idx="1422">
                  <c:v>3113.81060386</c:v>
                </c:pt>
                <c:pt idx="1423">
                  <c:v>3162.61740208</c:v>
                </c:pt>
                <c:pt idx="1424">
                  <c:v>3129.29653692</c:v>
                </c:pt>
                <c:pt idx="1425">
                  <c:v>2739.16184306</c:v>
                </c:pt>
                <c:pt idx="1426">
                  <c:v>3121.73704696</c:v>
                </c:pt>
                <c:pt idx="1427">
                  <c:v>2743.44056106</c:v>
                </c:pt>
                <c:pt idx="1428">
                  <c:v>3118.55190802</c:v>
                </c:pt>
                <c:pt idx="1429">
                  <c:v>3253.15412092</c:v>
                </c:pt>
                <c:pt idx="1430">
                  <c:v>3872.26602101</c:v>
                </c:pt>
                <c:pt idx="1431">
                  <c:v>3075.36512899</c:v>
                </c:pt>
                <c:pt idx="1432">
                  <c:v>3058.793571</c:v>
                </c:pt>
                <c:pt idx="1433">
                  <c:v>3602.88224506</c:v>
                </c:pt>
                <c:pt idx="1434">
                  <c:v>3819.48449898</c:v>
                </c:pt>
                <c:pt idx="1435">
                  <c:v>3606.03727603</c:v>
                </c:pt>
                <c:pt idx="1436">
                  <c:v>3609.359833</c:v>
                </c:pt>
                <c:pt idx="1437">
                  <c:v>2756.10299897</c:v>
                </c:pt>
                <c:pt idx="1438">
                  <c:v>3701.852072</c:v>
                </c:pt>
                <c:pt idx="1439">
                  <c:v>3612.61752391</c:v>
                </c:pt>
                <c:pt idx="1440">
                  <c:v>3995.58833098</c:v>
                </c:pt>
                <c:pt idx="1441">
                  <c:v>3615.91907692</c:v>
                </c:pt>
                <c:pt idx="1442">
                  <c:v>3619.97652102</c:v>
                </c:pt>
                <c:pt idx="1443">
                  <c:v>3761.74528503</c:v>
                </c:pt>
                <c:pt idx="1444">
                  <c:v>3641.70412803</c:v>
                </c:pt>
                <c:pt idx="1445">
                  <c:v>3705.116745</c:v>
                </c:pt>
                <c:pt idx="1446">
                  <c:v>3627.79441905</c:v>
                </c:pt>
                <c:pt idx="1447">
                  <c:v>3802.48388004</c:v>
                </c:pt>
                <c:pt idx="1448">
                  <c:v>2560.94874287</c:v>
                </c:pt>
                <c:pt idx="1449">
                  <c:v>2259.29348707</c:v>
                </c:pt>
                <c:pt idx="1450">
                  <c:v>2262.61632299</c:v>
                </c:pt>
                <c:pt idx="1451">
                  <c:v>2265.91619587</c:v>
                </c:pt>
                <c:pt idx="1452">
                  <c:v>2271.46239686</c:v>
                </c:pt>
                <c:pt idx="1453">
                  <c:v>2273.73777199</c:v>
                </c:pt>
                <c:pt idx="1454">
                  <c:v>4039.5240159</c:v>
                </c:pt>
                <c:pt idx="1455">
                  <c:v>4042.81590199</c:v>
                </c:pt>
                <c:pt idx="1456">
                  <c:v>4047.0202179</c:v>
                </c:pt>
                <c:pt idx="1457">
                  <c:v>4049.21587396</c:v>
                </c:pt>
                <c:pt idx="1458">
                  <c:v>4052.46647692</c:v>
                </c:pt>
                <c:pt idx="1459">
                  <c:v>4055.75019288</c:v>
                </c:pt>
                <c:pt idx="1460">
                  <c:v>4058.93415403</c:v>
                </c:pt>
                <c:pt idx="1461">
                  <c:v>4062.18415594</c:v>
                </c:pt>
                <c:pt idx="1462">
                  <c:v>4065.46004295</c:v>
                </c:pt>
                <c:pt idx="1463">
                  <c:v>4067.57156205</c:v>
                </c:pt>
                <c:pt idx="1464">
                  <c:v>4069.73057604</c:v>
                </c:pt>
                <c:pt idx="1465">
                  <c:v>4074.06867886</c:v>
                </c:pt>
                <c:pt idx="1466">
                  <c:v>4076.15293002</c:v>
                </c:pt>
                <c:pt idx="1467">
                  <c:v>4165.81119609</c:v>
                </c:pt>
                <c:pt idx="1468">
                  <c:v>5151.04592395</c:v>
                </c:pt>
                <c:pt idx="1469">
                  <c:v>4483.73973608</c:v>
                </c:pt>
                <c:pt idx="1470">
                  <c:v>4174.58209801</c:v>
                </c:pt>
                <c:pt idx="1471">
                  <c:v>4208.40781689</c:v>
                </c:pt>
                <c:pt idx="1472">
                  <c:v>5009.60496187</c:v>
                </c:pt>
                <c:pt idx="1473">
                  <c:v>4171.29619002</c:v>
                </c:pt>
                <c:pt idx="1474">
                  <c:v>5014.04773498</c:v>
                </c:pt>
                <c:pt idx="1475">
                  <c:v>4131.10906792</c:v>
                </c:pt>
                <c:pt idx="1476">
                  <c:v>4247.84804296</c:v>
                </c:pt>
                <c:pt idx="1477">
                  <c:v>5012.88659286</c:v>
                </c:pt>
                <c:pt idx="1478">
                  <c:v>4126.73566008</c:v>
                </c:pt>
                <c:pt idx="1479">
                  <c:v>5077.93149495</c:v>
                </c:pt>
                <c:pt idx="1480">
                  <c:v>5004.22393203</c:v>
                </c:pt>
                <c:pt idx="1481">
                  <c:v>4257.58734202</c:v>
                </c:pt>
                <c:pt idx="1482">
                  <c:v>4774.61096406</c:v>
                </c:pt>
                <c:pt idx="1483">
                  <c:v>5003.05248499</c:v>
                </c:pt>
                <c:pt idx="1484">
                  <c:v>4274.47480893</c:v>
                </c:pt>
                <c:pt idx="1485">
                  <c:v>5010.77089596</c:v>
                </c:pt>
                <c:pt idx="1486">
                  <c:v>5007.45350909</c:v>
                </c:pt>
                <c:pt idx="1487">
                  <c:v>4271.17840791</c:v>
                </c:pt>
                <c:pt idx="1488">
                  <c:v>4210.62048006</c:v>
                </c:pt>
                <c:pt idx="1489">
                  <c:v>5005.278548</c:v>
                </c:pt>
                <c:pt idx="1490">
                  <c:v>5194.95007086</c:v>
                </c:pt>
                <c:pt idx="1491">
                  <c:v>5019.55934787</c:v>
                </c:pt>
                <c:pt idx="1492">
                  <c:v>5023.94327307</c:v>
                </c:pt>
                <c:pt idx="1493">
                  <c:v>5193.77296591</c:v>
                </c:pt>
                <c:pt idx="1494">
                  <c:v>4244.52490091</c:v>
                </c:pt>
                <c:pt idx="1495">
                  <c:v>5021.80915594</c:v>
                </c:pt>
                <c:pt idx="1496">
                  <c:v>4133.25306892</c:v>
                </c:pt>
                <c:pt idx="1497">
                  <c:v>5184.54331207</c:v>
                </c:pt>
                <c:pt idx="1498">
                  <c:v>4760.0134809</c:v>
                </c:pt>
                <c:pt idx="1499">
                  <c:v>4137.60083699</c:v>
                </c:pt>
                <c:pt idx="1500">
                  <c:v>4775.87712502</c:v>
                </c:pt>
                <c:pt idx="1501">
                  <c:v>4762.21567202</c:v>
                </c:pt>
                <c:pt idx="1502">
                  <c:v>4140.75781608</c:v>
                </c:pt>
                <c:pt idx="1503">
                  <c:v>4764.57474089</c:v>
                </c:pt>
                <c:pt idx="1504">
                  <c:v>5202.01622105</c:v>
                </c:pt>
                <c:pt idx="1505">
                  <c:v>4142.97795987</c:v>
                </c:pt>
                <c:pt idx="1506">
                  <c:v>4348.95521092</c:v>
                </c:pt>
                <c:pt idx="1507">
                  <c:v>4919.76221395</c:v>
                </c:pt>
                <c:pt idx="1508">
                  <c:v>4147.19024587</c:v>
                </c:pt>
                <c:pt idx="1509">
                  <c:v>5210.46148491</c:v>
                </c:pt>
                <c:pt idx="1510">
                  <c:v>4222.43870091</c:v>
                </c:pt>
                <c:pt idx="1511">
                  <c:v>4150.7445159</c:v>
                </c:pt>
                <c:pt idx="1512">
                  <c:v>4267.98825908</c:v>
                </c:pt>
                <c:pt idx="1513">
                  <c:v>4219.20389891</c:v>
                </c:pt>
                <c:pt idx="1514">
                  <c:v>5186.82192993</c:v>
                </c:pt>
                <c:pt idx="1515">
                  <c:v>4216.65414095</c:v>
                </c:pt>
                <c:pt idx="1516">
                  <c:v>4499.88018107</c:v>
                </c:pt>
                <c:pt idx="1517">
                  <c:v>4213.87088299</c:v>
                </c:pt>
                <c:pt idx="1518">
                  <c:v>4781.20045686</c:v>
                </c:pt>
                <c:pt idx="1519">
                  <c:v>4235.87035799</c:v>
                </c:pt>
                <c:pt idx="1520">
                  <c:v>2249.61057997</c:v>
                </c:pt>
                <c:pt idx="1521">
                  <c:v>2256.11615086</c:v>
                </c:pt>
                <c:pt idx="1522">
                  <c:v>4716.97750902</c:v>
                </c:pt>
                <c:pt idx="1523">
                  <c:v>4232.63080502</c:v>
                </c:pt>
                <c:pt idx="1524">
                  <c:v>5146.56118989</c:v>
                </c:pt>
                <c:pt idx="1525">
                  <c:v>5210.52474999</c:v>
                </c:pt>
                <c:pt idx="1526">
                  <c:v>5158.12458801</c:v>
                </c:pt>
                <c:pt idx="1527">
                  <c:v>4229.45624208</c:v>
                </c:pt>
                <c:pt idx="1528">
                  <c:v>4295.90806508</c:v>
                </c:pt>
                <c:pt idx="1529">
                  <c:v>4264.19069886</c:v>
                </c:pt>
                <c:pt idx="1530">
                  <c:v>4225.75576687</c:v>
                </c:pt>
                <c:pt idx="1531">
                  <c:v>5051.75931501</c:v>
                </c:pt>
                <c:pt idx="1532">
                  <c:v>5185.74293709</c:v>
                </c:pt>
                <c:pt idx="1533">
                  <c:v>4663.76913309</c:v>
                </c:pt>
                <c:pt idx="1534">
                  <c:v>4299.24586892</c:v>
                </c:pt>
                <c:pt idx="1535">
                  <c:v>4542.12587905</c:v>
                </c:pt>
                <c:pt idx="1536">
                  <c:v>4450.24032092</c:v>
                </c:pt>
                <c:pt idx="1537">
                  <c:v>4661.62545705</c:v>
                </c:pt>
                <c:pt idx="1538">
                  <c:v>4856.55113292</c:v>
                </c:pt>
                <c:pt idx="1539">
                  <c:v>5244.59213495</c:v>
                </c:pt>
                <c:pt idx="1540">
                  <c:v>4858.72763896</c:v>
                </c:pt>
                <c:pt idx="1541">
                  <c:v>4870.60661387</c:v>
                </c:pt>
                <c:pt idx="1542">
                  <c:v>4996.42287302</c:v>
                </c:pt>
                <c:pt idx="1543">
                  <c:v>4914.28510094</c:v>
                </c:pt>
                <c:pt idx="1544">
                  <c:v>5041.76803899</c:v>
                </c:pt>
                <c:pt idx="1545">
                  <c:v>4260.82706594</c:v>
                </c:pt>
                <c:pt idx="1546">
                  <c:v>5244.35139394</c:v>
                </c:pt>
                <c:pt idx="1547">
                  <c:v>5188.03598595</c:v>
                </c:pt>
                <c:pt idx="1548">
                  <c:v>4462.06623793</c:v>
                </c:pt>
                <c:pt idx="1549">
                  <c:v>4289.53492093</c:v>
                </c:pt>
                <c:pt idx="1550">
                  <c:v>5247.590518</c:v>
                </c:pt>
                <c:pt idx="1551">
                  <c:v>4284.14660597</c:v>
                </c:pt>
                <c:pt idx="1552">
                  <c:v>4865.15097809</c:v>
                </c:pt>
                <c:pt idx="1553">
                  <c:v>5087.04803205</c:v>
                </c:pt>
                <c:pt idx="1554">
                  <c:v>4286.33145094</c:v>
                </c:pt>
                <c:pt idx="1555">
                  <c:v>4866.27788806</c:v>
                </c:pt>
                <c:pt idx="1556">
                  <c:v>4686.5449369</c:v>
                </c:pt>
                <c:pt idx="1557">
                  <c:v>4311.10492706</c:v>
                </c:pt>
                <c:pt idx="1558">
                  <c:v>4688.82426906</c:v>
                </c:pt>
                <c:pt idx="1559">
                  <c:v>5190.34020901</c:v>
                </c:pt>
                <c:pt idx="1560">
                  <c:v>4854.40414906</c:v>
                </c:pt>
                <c:pt idx="1561">
                  <c:v>5186.86512208</c:v>
                </c:pt>
                <c:pt idx="1562">
                  <c:v>4596.28743601</c:v>
                </c:pt>
                <c:pt idx="1563">
                  <c:v>4510.89301491</c:v>
                </c:pt>
                <c:pt idx="1564">
                  <c:v>4594.08712292</c:v>
                </c:pt>
                <c:pt idx="1565">
                  <c:v>4124.54261494</c:v>
                </c:pt>
                <c:pt idx="1566">
                  <c:v>4601.65451908</c:v>
                </c:pt>
                <c:pt idx="1567">
                  <c:v>4120.74305892</c:v>
                </c:pt>
                <c:pt idx="1568">
                  <c:v>4753.31257892</c:v>
                </c:pt>
                <c:pt idx="1569">
                  <c:v>4105.54003692</c:v>
                </c:pt>
                <c:pt idx="1570">
                  <c:v>4746.11808205</c:v>
                </c:pt>
                <c:pt idx="1571">
                  <c:v>4102.289675</c:v>
                </c:pt>
                <c:pt idx="1572">
                  <c:v>5196.14796805</c:v>
                </c:pt>
                <c:pt idx="1573">
                  <c:v>4447.99884701</c:v>
                </c:pt>
                <c:pt idx="1574">
                  <c:v>4111.98163509</c:v>
                </c:pt>
                <c:pt idx="1575">
                  <c:v>5189.23150206</c:v>
                </c:pt>
                <c:pt idx="1576">
                  <c:v>4455.65979791</c:v>
                </c:pt>
                <c:pt idx="1577">
                  <c:v>5245.53832293</c:v>
                </c:pt>
                <c:pt idx="1578">
                  <c:v>4108.73129106</c:v>
                </c:pt>
                <c:pt idx="1579">
                  <c:v>5248.45592594</c:v>
                </c:pt>
                <c:pt idx="1580">
                  <c:v>4588.614959</c:v>
                </c:pt>
                <c:pt idx="1581">
                  <c:v>4453.46090388</c:v>
                </c:pt>
                <c:pt idx="1582">
                  <c:v>4615.89916301</c:v>
                </c:pt>
                <c:pt idx="1583">
                  <c:v>5035.01981592</c:v>
                </c:pt>
                <c:pt idx="1584">
                  <c:v>4571.06656599</c:v>
                </c:pt>
                <c:pt idx="1585">
                  <c:v>4613.68994188</c:v>
                </c:pt>
                <c:pt idx="1586">
                  <c:v>4537.72410798</c:v>
                </c:pt>
                <c:pt idx="1587">
                  <c:v>5248.54157186</c:v>
                </c:pt>
                <c:pt idx="1588">
                  <c:v>5205.85892987</c:v>
                </c:pt>
                <c:pt idx="1589">
                  <c:v>5020.659518</c:v>
                </c:pt>
                <c:pt idx="1590">
                  <c:v>4534.53964186</c:v>
                </c:pt>
                <c:pt idx="1591">
                  <c:v>5195.03194904</c:v>
                </c:pt>
                <c:pt idx="1592">
                  <c:v>5016.14763689</c:v>
                </c:pt>
                <c:pt idx="1593">
                  <c:v>4492.35724807</c:v>
                </c:pt>
                <c:pt idx="1594">
                  <c:v>5189.088974</c:v>
                </c:pt>
                <c:pt idx="1595">
                  <c:v>5017.3282299</c:v>
                </c:pt>
                <c:pt idx="1596">
                  <c:v>4540.00837088</c:v>
                </c:pt>
                <c:pt idx="1597">
                  <c:v>5211.65100789</c:v>
                </c:pt>
                <c:pt idx="1598">
                  <c:v>4581.86365199</c:v>
                </c:pt>
                <c:pt idx="1599">
                  <c:v>5207.87863302</c:v>
                </c:pt>
                <c:pt idx="1600">
                  <c:v>4578.50122786</c:v>
                </c:pt>
                <c:pt idx="1601">
                  <c:v>5209.11055803</c:v>
                </c:pt>
                <c:pt idx="1602">
                  <c:v>5147.66789603</c:v>
                </c:pt>
                <c:pt idx="1603">
                  <c:v>4503.13258696</c:v>
                </c:pt>
                <c:pt idx="1604">
                  <c:v>5209.14991498</c:v>
                </c:pt>
                <c:pt idx="1605">
                  <c:v>4507.57437396</c:v>
                </c:pt>
                <c:pt idx="1606">
                  <c:v>4838.05232501</c:v>
                </c:pt>
                <c:pt idx="1607">
                  <c:v>4785.47881603</c:v>
                </c:pt>
                <c:pt idx="1608">
                  <c:v>5050.41660786</c:v>
                </c:pt>
                <c:pt idx="1609">
                  <c:v>4517.28947186</c:v>
                </c:pt>
                <c:pt idx="1610">
                  <c:v>4497.73200989</c:v>
                </c:pt>
                <c:pt idx="1611">
                  <c:v>4783.35227895</c:v>
                </c:pt>
                <c:pt idx="1612">
                  <c:v>4520.61094594</c:v>
                </c:pt>
                <c:pt idx="1613">
                  <c:v>5207.97483301</c:v>
                </c:pt>
                <c:pt idx="1614">
                  <c:v>4789.91085696</c:v>
                </c:pt>
                <c:pt idx="1615">
                  <c:v>4820.56672907</c:v>
                </c:pt>
                <c:pt idx="1616">
                  <c:v>4794.22581887</c:v>
                </c:pt>
                <c:pt idx="1617">
                  <c:v>4818.38309097</c:v>
                </c:pt>
                <c:pt idx="1618">
                  <c:v>4433.912606</c:v>
                </c:pt>
                <c:pt idx="1619">
                  <c:v>4896.84496307</c:v>
                </c:pt>
                <c:pt idx="1620">
                  <c:v>4816.07215786</c:v>
                </c:pt>
                <c:pt idx="1621">
                  <c:v>4848.99267006</c:v>
                </c:pt>
                <c:pt idx="1622">
                  <c:v>4786.60463309</c:v>
                </c:pt>
                <c:pt idx="1623">
                  <c:v>5243.00120091</c:v>
                </c:pt>
                <c:pt idx="1624">
                  <c:v>4812.77440095</c:v>
                </c:pt>
                <c:pt idx="1625">
                  <c:v>4884.78281689</c:v>
                </c:pt>
                <c:pt idx="1626">
                  <c:v>4811.69892907</c:v>
                </c:pt>
                <c:pt idx="1627">
                  <c:v>4894.47585988</c:v>
                </c:pt>
                <c:pt idx="1628">
                  <c:v>4846.79251194</c:v>
                </c:pt>
                <c:pt idx="1629">
                  <c:v>5205.56269693</c:v>
                </c:pt>
                <c:pt idx="1630">
                  <c:v>4904.28009391</c:v>
                </c:pt>
                <c:pt idx="1631">
                  <c:v>4885.93560886</c:v>
                </c:pt>
                <c:pt idx="1632">
                  <c:v>4829.35498595</c:v>
                </c:pt>
                <c:pt idx="1633">
                  <c:v>4906.54011202</c:v>
                </c:pt>
                <c:pt idx="1634">
                  <c:v>4466.46576405</c:v>
                </c:pt>
                <c:pt idx="1635">
                  <c:v>4804.97285199</c:v>
                </c:pt>
                <c:pt idx="1636">
                  <c:v>4877.03465605</c:v>
                </c:pt>
                <c:pt idx="1637">
                  <c:v>4827.10112286</c:v>
                </c:pt>
                <c:pt idx="1638">
                  <c:v>4840.30151892</c:v>
                </c:pt>
                <c:pt idx="1639">
                  <c:v>4882.67486596</c:v>
                </c:pt>
                <c:pt idx="1640">
                  <c:v>4908.78080297</c:v>
                </c:pt>
                <c:pt idx="1641">
                  <c:v>5197.31963205</c:v>
                </c:pt>
                <c:pt idx="1642">
                  <c:v>5046.07374907</c:v>
                </c:pt>
                <c:pt idx="1643">
                  <c:v>5241.76174498</c:v>
                </c:pt>
                <c:pt idx="1644">
                  <c:v>4567.72729087</c:v>
                </c:pt>
                <c:pt idx="1645">
                  <c:v>5241.8073709</c:v>
                </c:pt>
                <c:pt idx="1646">
                  <c:v>4576.28542304</c:v>
                </c:pt>
                <c:pt idx="1647">
                  <c:v>5107.72987008</c:v>
                </c:pt>
                <c:pt idx="1648">
                  <c:v>4529.16901207</c:v>
                </c:pt>
                <c:pt idx="1649">
                  <c:v>4977.25385189</c:v>
                </c:pt>
                <c:pt idx="1650">
                  <c:v>5105.52714205</c:v>
                </c:pt>
                <c:pt idx="1651">
                  <c:v>4531.28816891</c:v>
                </c:pt>
                <c:pt idx="1652">
                  <c:v>4835.8765769</c:v>
                </c:pt>
                <c:pt idx="1653">
                  <c:v>5104.09966207</c:v>
                </c:pt>
                <c:pt idx="1654">
                  <c:v>5182.23648787</c:v>
                </c:pt>
                <c:pt idx="1655">
                  <c:v>4523.78553104</c:v>
                </c:pt>
                <c:pt idx="1656">
                  <c:v>5196.19110489</c:v>
                </c:pt>
                <c:pt idx="1657">
                  <c:v>5102.86721706</c:v>
                </c:pt>
                <c:pt idx="1658">
                  <c:v>4525.9600749</c:v>
                </c:pt>
                <c:pt idx="1659">
                  <c:v>4092.47484493</c:v>
                </c:pt>
                <c:pt idx="1660">
                  <c:v>5101.707165</c:v>
                </c:pt>
                <c:pt idx="1661">
                  <c:v>4495.58313704</c:v>
                </c:pt>
                <c:pt idx="1662">
                  <c:v>4842.44876409</c:v>
                </c:pt>
                <c:pt idx="1663">
                  <c:v>4651.91140294</c:v>
                </c:pt>
                <c:pt idx="1664">
                  <c:v>4513.25016594</c:v>
                </c:pt>
                <c:pt idx="1665">
                  <c:v>4480.53889203</c:v>
                </c:pt>
                <c:pt idx="1666">
                  <c:v>4646.59441805</c:v>
                </c:pt>
                <c:pt idx="1667">
                  <c:v>5036.19666886</c:v>
                </c:pt>
                <c:pt idx="1668">
                  <c:v>5116.92613697</c:v>
                </c:pt>
                <c:pt idx="1669">
                  <c:v>4874.92966294</c:v>
                </c:pt>
                <c:pt idx="1670">
                  <c:v>5097.16451502</c:v>
                </c:pt>
                <c:pt idx="1671">
                  <c:v>5115.77189398</c:v>
                </c:pt>
                <c:pt idx="1672">
                  <c:v>4238.03206396</c:v>
                </c:pt>
                <c:pt idx="1673">
                  <c:v>5109.04530597</c:v>
                </c:pt>
                <c:pt idx="1674">
                  <c:v>5111.44980597</c:v>
                </c:pt>
                <c:pt idx="1675">
                  <c:v>5108.93660188</c:v>
                </c:pt>
                <c:pt idx="1676">
                  <c:v>5110.25443006</c:v>
                </c:pt>
                <c:pt idx="1677">
                  <c:v>4464.21364594</c:v>
                </c:pt>
                <c:pt idx="1678">
                  <c:v>5193.80231905</c:v>
                </c:pt>
                <c:pt idx="1679">
                  <c:v>4918.66175294</c:v>
                </c:pt>
                <c:pt idx="1680">
                  <c:v>4665.97792602</c:v>
                </c:pt>
                <c:pt idx="1681">
                  <c:v>5148.81617904</c:v>
                </c:pt>
                <c:pt idx="1682">
                  <c:v>5044.85132003</c:v>
                </c:pt>
                <c:pt idx="1683">
                  <c:v>4478.33830094</c:v>
                </c:pt>
                <c:pt idx="1684">
                  <c:v>5048.395648</c:v>
                </c:pt>
                <c:pt idx="1685">
                  <c:v>5136.26343799</c:v>
                </c:pt>
                <c:pt idx="1686">
                  <c:v>4851.14597988</c:v>
                </c:pt>
                <c:pt idx="1687">
                  <c:v>4766.89781094</c:v>
                </c:pt>
                <c:pt idx="1688">
                  <c:v>5170.68690491</c:v>
                </c:pt>
                <c:pt idx="1689">
                  <c:v>4972.86458898</c:v>
                </c:pt>
                <c:pt idx="1690">
                  <c:v>4898.95807695</c:v>
                </c:pt>
                <c:pt idx="1691">
                  <c:v>5141.999897</c:v>
                </c:pt>
                <c:pt idx="1692">
                  <c:v>5247.15491104</c:v>
                </c:pt>
                <c:pt idx="1693">
                  <c:v>4758.94205308</c:v>
                </c:pt>
                <c:pt idx="1694">
                  <c:v>5140.857759</c:v>
                </c:pt>
                <c:pt idx="1695">
                  <c:v>4844.62866187</c:v>
                </c:pt>
                <c:pt idx="1696">
                  <c:v>5139.74159288</c:v>
                </c:pt>
                <c:pt idx="1697">
                  <c:v>4769.15999198</c:v>
                </c:pt>
                <c:pt idx="1698">
                  <c:v>5138.61618996</c:v>
                </c:pt>
                <c:pt idx="1699">
                  <c:v>4469.55397201</c:v>
                </c:pt>
                <c:pt idx="1700">
                  <c:v>5081.34823203</c:v>
                </c:pt>
                <c:pt idx="1701">
                  <c:v>5028.35650301</c:v>
                </c:pt>
                <c:pt idx="1702">
                  <c:v>4892.56320286</c:v>
                </c:pt>
                <c:pt idx="1703">
                  <c:v>4902.3400259</c:v>
                </c:pt>
                <c:pt idx="1704">
                  <c:v>5214.20105195</c:v>
                </c:pt>
                <c:pt idx="1705">
                  <c:v>4431.68267894</c:v>
                </c:pt>
                <c:pt idx="1706">
                  <c:v>4471.89306307</c:v>
                </c:pt>
                <c:pt idx="1707">
                  <c:v>4880.33504391</c:v>
                </c:pt>
                <c:pt idx="1708">
                  <c:v>4771.36928892</c:v>
                </c:pt>
                <c:pt idx="1709">
                  <c:v>4792.05737495</c:v>
                </c:pt>
                <c:pt idx="1710">
                  <c:v>4668.08580399</c:v>
                </c:pt>
                <c:pt idx="1711">
                  <c:v>5137.35804892</c:v>
                </c:pt>
                <c:pt idx="1712">
                  <c:v>4095.75244594</c:v>
                </c:pt>
                <c:pt idx="1713">
                  <c:v>4872.73427486</c:v>
                </c:pt>
                <c:pt idx="1714">
                  <c:v>4890.30901408</c:v>
                </c:pt>
                <c:pt idx="1715">
                  <c:v>4100.13507891</c:v>
                </c:pt>
                <c:pt idx="1716">
                  <c:v>4673.5824399</c:v>
                </c:pt>
                <c:pt idx="1717">
                  <c:v>4671.40691209</c:v>
                </c:pt>
                <c:pt idx="1718">
                  <c:v>5216.5189569</c:v>
                </c:pt>
                <c:pt idx="1719">
                  <c:v>4678.90308309</c:v>
                </c:pt>
                <c:pt idx="1720">
                  <c:v>4809.35171294</c:v>
                </c:pt>
                <c:pt idx="1721">
                  <c:v>4079.5410459</c:v>
                </c:pt>
                <c:pt idx="1722">
                  <c:v>4375.14112997</c:v>
                </c:pt>
                <c:pt idx="1723">
                  <c:v>4675.76028109</c:v>
                </c:pt>
                <c:pt idx="1724">
                  <c:v>5247.05511308</c:v>
                </c:pt>
                <c:pt idx="1725">
                  <c:v>4777.92145205</c:v>
                </c:pt>
                <c:pt idx="1726">
                  <c:v>4083.72055507</c:v>
                </c:pt>
                <c:pt idx="1727">
                  <c:v>5037.26437807</c:v>
                </c:pt>
                <c:pt idx="1728">
                  <c:v>4684.40482306</c:v>
                </c:pt>
                <c:pt idx="1729">
                  <c:v>5159.27656293</c:v>
                </c:pt>
                <c:pt idx="1730">
                  <c:v>4681.13089705</c:v>
                </c:pt>
                <c:pt idx="1731">
                  <c:v>4888.02827001</c:v>
                </c:pt>
                <c:pt idx="1732">
                  <c:v>4659.49571705</c:v>
                </c:pt>
                <c:pt idx="1733">
                  <c:v>4115.15805793</c:v>
                </c:pt>
                <c:pt idx="1734">
                  <c:v>4657.33529091</c:v>
                </c:pt>
                <c:pt idx="1735">
                  <c:v>5183.36397505</c:v>
                </c:pt>
                <c:pt idx="1736">
                  <c:v>4807.09742999</c:v>
                </c:pt>
                <c:pt idx="1737">
                  <c:v>4942.83267498</c:v>
                </c:pt>
                <c:pt idx="1738">
                  <c:v>4937.28402686</c:v>
                </c:pt>
                <c:pt idx="1739">
                  <c:v>5085.8523109</c:v>
                </c:pt>
                <c:pt idx="1740">
                  <c:v>4938.41233706</c:v>
                </c:pt>
                <c:pt idx="1741">
                  <c:v>4371.74343896</c:v>
                </c:pt>
                <c:pt idx="1742">
                  <c:v>4916.50809002</c:v>
                </c:pt>
                <c:pt idx="1743">
                  <c:v>5040.56561494</c:v>
                </c:pt>
                <c:pt idx="1744">
                  <c:v>4924.18986297</c:v>
                </c:pt>
                <c:pt idx="1745">
                  <c:v>4926.42353702</c:v>
                </c:pt>
                <c:pt idx="1746">
                  <c:v>4831.45069003</c:v>
                </c:pt>
                <c:pt idx="1747">
                  <c:v>4620.33458996</c:v>
                </c:pt>
                <c:pt idx="1748">
                  <c:v>4935.11490202</c:v>
                </c:pt>
                <c:pt idx="1749">
                  <c:v>5237.26958895</c:v>
                </c:pt>
                <c:pt idx="1750">
                  <c:v>4928.55563903</c:v>
                </c:pt>
                <c:pt idx="1751">
                  <c:v>4117.45183706</c:v>
                </c:pt>
                <c:pt idx="1752">
                  <c:v>4930.76955605</c:v>
                </c:pt>
                <c:pt idx="1753">
                  <c:v>4901.17658997</c:v>
                </c:pt>
                <c:pt idx="1754">
                  <c:v>4608.22071505</c:v>
                </c:pt>
                <c:pt idx="1755">
                  <c:v>5125.04098988</c:v>
                </c:pt>
                <c:pt idx="1756">
                  <c:v>4610.44508886</c:v>
                </c:pt>
                <c:pt idx="1757">
                  <c:v>5134.04087186</c:v>
                </c:pt>
                <c:pt idx="1758">
                  <c:v>4603.80515909</c:v>
                </c:pt>
                <c:pt idx="1759">
                  <c:v>5132.88352108</c:v>
                </c:pt>
                <c:pt idx="1760">
                  <c:v>4605.96110296</c:v>
                </c:pt>
                <c:pt idx="1761">
                  <c:v>5131.73170495</c:v>
                </c:pt>
                <c:pt idx="1762">
                  <c:v>5130.58594489</c:v>
                </c:pt>
                <c:pt idx="1763">
                  <c:v>5083.5868969</c:v>
                </c:pt>
                <c:pt idx="1764">
                  <c:v>4798.55118203</c:v>
                </c:pt>
                <c:pt idx="1765">
                  <c:v>5047.24834299</c:v>
                </c:pt>
                <c:pt idx="1766">
                  <c:v>5191.52274489</c:v>
                </c:pt>
                <c:pt idx="1767">
                  <c:v>4156.08003998</c:v>
                </c:pt>
                <c:pt idx="1768">
                  <c:v>4796.43738508</c:v>
                </c:pt>
                <c:pt idx="1769">
                  <c:v>4152.89678502</c:v>
                </c:pt>
                <c:pt idx="1770">
                  <c:v>4922.00717592</c:v>
                </c:pt>
                <c:pt idx="1771">
                  <c:v>4161.48514509</c:v>
                </c:pt>
                <c:pt idx="1772">
                  <c:v>4800.70458794</c:v>
                </c:pt>
                <c:pt idx="1773">
                  <c:v>4824.88808107</c:v>
                </c:pt>
                <c:pt idx="1774">
                  <c:v>4159.34713292</c:v>
                </c:pt>
                <c:pt idx="1775">
                  <c:v>5157.95254493</c:v>
                </c:pt>
                <c:pt idx="1776">
                  <c:v>4167.98160696</c:v>
                </c:pt>
                <c:pt idx="1777">
                  <c:v>4822.66609192</c:v>
                </c:pt>
                <c:pt idx="1778">
                  <c:v>5084.70506096</c:v>
                </c:pt>
                <c:pt idx="1779">
                  <c:v>5076.74114799</c:v>
                </c:pt>
                <c:pt idx="1780">
                  <c:v>4978.33285189</c:v>
                </c:pt>
                <c:pt idx="1781">
                  <c:v>5243.26744986</c:v>
                </c:pt>
                <c:pt idx="1782">
                  <c:v>4860.83864999</c:v>
                </c:pt>
                <c:pt idx="1783">
                  <c:v>5245.64743686</c:v>
                </c:pt>
                <c:pt idx="1784">
                  <c:v>5245.70503688</c:v>
                </c:pt>
                <c:pt idx="1785">
                  <c:v>4970.63390899</c:v>
                </c:pt>
                <c:pt idx="1786">
                  <c:v>5246.26859999</c:v>
                </c:pt>
                <c:pt idx="1787">
                  <c:v>5192.62711</c:v>
                </c:pt>
                <c:pt idx="1788">
                  <c:v>5038.47520399</c:v>
                </c:pt>
                <c:pt idx="1789">
                  <c:v>4655.16991901</c:v>
                </c:pt>
                <c:pt idx="1790">
                  <c:v>4965.07986188</c:v>
                </c:pt>
                <c:pt idx="1791">
                  <c:v>4967.33366108</c:v>
                </c:pt>
                <c:pt idx="1792">
                  <c:v>5080.15834403</c:v>
                </c:pt>
                <c:pt idx="1793">
                  <c:v>4961.7964499</c:v>
                </c:pt>
                <c:pt idx="1794">
                  <c:v>5236.72396708</c:v>
                </c:pt>
                <c:pt idx="1795">
                  <c:v>4962.97796893</c:v>
                </c:pt>
                <c:pt idx="1796">
                  <c:v>5243.05525208</c:v>
                </c:pt>
                <c:pt idx="1797">
                  <c:v>4956.21435094</c:v>
                </c:pt>
                <c:pt idx="1798">
                  <c:v>4981.63716102</c:v>
                </c:pt>
                <c:pt idx="1799">
                  <c:v>4241.24546695</c:v>
                </c:pt>
                <c:pt idx="1800">
                  <c:v>4861.94385099</c:v>
                </c:pt>
                <c:pt idx="1801">
                  <c:v>5218.92109394</c:v>
                </c:pt>
                <c:pt idx="1802">
                  <c:v>5238.02236891</c:v>
                </c:pt>
                <c:pt idx="1803">
                  <c:v>5210.69640708</c:v>
                </c:pt>
                <c:pt idx="1804">
                  <c:v>5204.46128106</c:v>
                </c:pt>
                <c:pt idx="1805">
                  <c:v>4301.49462008</c:v>
                </c:pt>
                <c:pt idx="1806">
                  <c:v>5119.24256301</c:v>
                </c:pt>
                <c:pt idx="1807">
                  <c:v>4950.54214907</c:v>
                </c:pt>
                <c:pt idx="1808">
                  <c:v>5184.5697329</c:v>
                </c:pt>
                <c:pt idx="1809">
                  <c:v>5209.25373006</c:v>
                </c:pt>
                <c:pt idx="1810">
                  <c:v>4486.91622496</c:v>
                </c:pt>
                <c:pt idx="1811">
                  <c:v>4951.67760801</c:v>
                </c:pt>
                <c:pt idx="1812">
                  <c:v>5135.08122706</c:v>
                </c:pt>
                <c:pt idx="1813">
                  <c:v>5240.60853887</c:v>
                </c:pt>
                <c:pt idx="1814">
                  <c:v>4722.44460201</c:v>
                </c:pt>
                <c:pt idx="1815">
                  <c:v>5240.63373804</c:v>
                </c:pt>
                <c:pt idx="1816">
                  <c:v>4945.02235198</c:v>
                </c:pt>
                <c:pt idx="1817">
                  <c:v>5241.82866001</c:v>
                </c:pt>
                <c:pt idx="1818">
                  <c:v>4343.60741591</c:v>
                </c:pt>
                <c:pt idx="1819">
                  <c:v>5241.91473699</c:v>
                </c:pt>
                <c:pt idx="1820">
                  <c:v>5118.11222506</c:v>
                </c:pt>
                <c:pt idx="1821">
                  <c:v>4334.94767904</c:v>
                </c:pt>
                <c:pt idx="1822">
                  <c:v>4946.08981395</c:v>
                </c:pt>
                <c:pt idx="1823">
                  <c:v>5155.72714806</c:v>
                </c:pt>
                <c:pt idx="1824">
                  <c:v>4340.40349603</c:v>
                </c:pt>
                <c:pt idx="1825">
                  <c:v>4337.10275698</c:v>
                </c:pt>
                <c:pt idx="1826">
                  <c:v>4948.330024</c:v>
                </c:pt>
                <c:pt idx="1827">
                  <c:v>5025.13434386</c:v>
                </c:pt>
                <c:pt idx="1828">
                  <c:v>4932.98134398</c:v>
                </c:pt>
                <c:pt idx="1829">
                  <c:v>4329.48899508</c:v>
                </c:pt>
                <c:pt idx="1830">
                  <c:v>5075.68027806</c:v>
                </c:pt>
                <c:pt idx="1831">
                  <c:v>4331.7303009</c:v>
                </c:pt>
                <c:pt idx="1832">
                  <c:v>5239.48492694</c:v>
                </c:pt>
                <c:pt idx="1833">
                  <c:v>4304.67223287</c:v>
                </c:pt>
                <c:pt idx="1834">
                  <c:v>4380.57152486</c:v>
                </c:pt>
                <c:pt idx="1835">
                  <c:v>5245.812325</c:v>
                </c:pt>
                <c:pt idx="1836">
                  <c:v>4382.76803708</c:v>
                </c:pt>
                <c:pt idx="1837">
                  <c:v>5120.43244195</c:v>
                </c:pt>
                <c:pt idx="1838">
                  <c:v>4833.70542693</c:v>
                </c:pt>
                <c:pt idx="1839">
                  <c:v>4387.09955287</c:v>
                </c:pt>
                <c:pt idx="1840">
                  <c:v>5244.485569</c:v>
                </c:pt>
                <c:pt idx="1841">
                  <c:v>5161.14036608</c:v>
                </c:pt>
                <c:pt idx="1842">
                  <c:v>4389.19369388</c:v>
                </c:pt>
                <c:pt idx="1843">
                  <c:v>4649.80050206</c:v>
                </c:pt>
                <c:pt idx="1844">
                  <c:v>5160.64664698</c:v>
                </c:pt>
                <c:pt idx="1845">
                  <c:v>4392.66917586</c:v>
                </c:pt>
                <c:pt idx="1846">
                  <c:v>5121.671314</c:v>
                </c:pt>
                <c:pt idx="1847">
                  <c:v>4395.89352703</c:v>
                </c:pt>
                <c:pt idx="1848">
                  <c:v>5162.34001589</c:v>
                </c:pt>
                <c:pt idx="1849">
                  <c:v>4618.13052392</c:v>
                </c:pt>
                <c:pt idx="1850">
                  <c:v>4990.91098309</c:v>
                </c:pt>
                <c:pt idx="1851">
                  <c:v>4993.083709</c:v>
                </c:pt>
                <c:pt idx="1852">
                  <c:v>5243.12890792</c:v>
                </c:pt>
                <c:pt idx="1853">
                  <c:v>4987.56317687</c:v>
                </c:pt>
                <c:pt idx="1854">
                  <c:v>4988.75214386</c:v>
                </c:pt>
                <c:pt idx="1855">
                  <c:v>4997.52560592</c:v>
                </c:pt>
                <c:pt idx="1856">
                  <c:v>4980.58292603</c:v>
                </c:pt>
                <c:pt idx="1857">
                  <c:v>4999.70323801</c:v>
                </c:pt>
                <c:pt idx="1858">
                  <c:v>5239.25117898</c:v>
                </c:pt>
                <c:pt idx="1859">
                  <c:v>4994.17905688</c:v>
                </c:pt>
                <c:pt idx="1860">
                  <c:v>5114.32072806</c:v>
                </c:pt>
                <c:pt idx="1861">
                  <c:v>5171.93793893</c:v>
                </c:pt>
                <c:pt idx="1862">
                  <c:v>4307.96148205</c:v>
                </c:pt>
                <c:pt idx="1863">
                  <c:v>5128.42582297</c:v>
                </c:pt>
                <c:pt idx="1864">
                  <c:v>4983.90468788</c:v>
                </c:pt>
                <c:pt idx="1865">
                  <c:v>5100.52700806</c:v>
                </c:pt>
                <c:pt idx="1866">
                  <c:v>4985.11529398</c:v>
                </c:pt>
                <c:pt idx="1867">
                  <c:v>4868.39548302</c:v>
                </c:pt>
                <c:pt idx="1868">
                  <c:v>4738.95610309</c:v>
                </c:pt>
                <c:pt idx="1869">
                  <c:v>4736.74362898</c:v>
                </c:pt>
                <c:pt idx="1870">
                  <c:v>5113.12586188</c:v>
                </c:pt>
                <c:pt idx="1871">
                  <c:v>4743.21723604</c:v>
                </c:pt>
                <c:pt idx="1872">
                  <c:v>4878.22239494</c:v>
                </c:pt>
                <c:pt idx="1873">
                  <c:v>4316.56399393</c:v>
                </c:pt>
                <c:pt idx="1874">
                  <c:v>4458.84899592</c:v>
                </c:pt>
                <c:pt idx="1875">
                  <c:v>4741.48574996</c:v>
                </c:pt>
                <c:pt idx="1876">
                  <c:v>4489.10685897</c:v>
                </c:pt>
                <c:pt idx="1877">
                  <c:v>5245.95719099</c:v>
                </c:pt>
                <c:pt idx="1878">
                  <c:v>4280.86490607</c:v>
                </c:pt>
                <c:pt idx="1879">
                  <c:v>4729.00481105</c:v>
                </c:pt>
                <c:pt idx="1880">
                  <c:v>5098.58266306</c:v>
                </c:pt>
                <c:pt idx="1881">
                  <c:v>4726.824821</c:v>
                </c:pt>
                <c:pt idx="1882">
                  <c:v>4732.40522909</c:v>
                </c:pt>
                <c:pt idx="1883">
                  <c:v>4751.10952997</c:v>
                </c:pt>
                <c:pt idx="1884">
                  <c:v>5169.57270789</c:v>
                </c:pt>
                <c:pt idx="1885">
                  <c:v>4748.83896494</c:v>
                </c:pt>
                <c:pt idx="1886">
                  <c:v>4474.87978506</c:v>
                </c:pt>
                <c:pt idx="1887">
                  <c:v>5027.17449498</c:v>
                </c:pt>
                <c:pt idx="1888">
                  <c:v>5126.17287302</c:v>
                </c:pt>
                <c:pt idx="1889">
                  <c:v>4368.44108486</c:v>
                </c:pt>
                <c:pt idx="1890">
                  <c:v>5073.30701494</c:v>
                </c:pt>
                <c:pt idx="1891">
                  <c:v>4958.47845793</c:v>
                </c:pt>
                <c:pt idx="1892">
                  <c:v>4292.71033287</c:v>
                </c:pt>
                <c:pt idx="1893">
                  <c:v>4953.95795393</c:v>
                </c:pt>
                <c:pt idx="1894">
                  <c:v>4377.36808586</c:v>
                </c:pt>
                <c:pt idx="1895">
                  <c:v>4734.62791991</c:v>
                </c:pt>
                <c:pt idx="1896">
                  <c:v>4322.98513889</c:v>
                </c:pt>
                <c:pt idx="1897">
                  <c:v>5247.24973488</c:v>
                </c:pt>
                <c:pt idx="1898">
                  <c:v>5200.74563289</c:v>
                </c:pt>
                <c:pt idx="1899">
                  <c:v>4326.16443706</c:v>
                </c:pt>
                <c:pt idx="1900">
                  <c:v>5200.80824709</c:v>
                </c:pt>
                <c:pt idx="1901">
                  <c:v>4362.93680906</c:v>
                </c:pt>
                <c:pt idx="1902">
                  <c:v>5206.70043492</c:v>
                </c:pt>
                <c:pt idx="1903">
                  <c:v>5199.57522893</c:v>
                </c:pt>
                <c:pt idx="1904">
                  <c:v>4365.2824719</c:v>
                </c:pt>
                <c:pt idx="1905">
                  <c:v>5168.35366797</c:v>
                </c:pt>
                <c:pt idx="1906">
                  <c:v>5204.34217095</c:v>
                </c:pt>
                <c:pt idx="1907">
                  <c:v>5237.90734196</c:v>
                </c:pt>
                <c:pt idx="1908">
                  <c:v>5203.16849089</c:v>
                </c:pt>
                <c:pt idx="1909">
                  <c:v>5149.90262198</c:v>
                </c:pt>
                <c:pt idx="1910">
                  <c:v>5203.26193309</c:v>
                </c:pt>
                <c:pt idx="1911">
                  <c:v>5152.15528393</c:v>
                </c:pt>
                <c:pt idx="1912">
                  <c:v>4725.16054606</c:v>
                </c:pt>
                <c:pt idx="1913">
                  <c:v>5202.06653595</c:v>
                </c:pt>
                <c:pt idx="1914">
                  <c:v>5217.714679</c:v>
                </c:pt>
                <c:pt idx="1915">
                  <c:v>5198.44844699</c:v>
                </c:pt>
                <c:pt idx="1916">
                  <c:v>5217.82768488</c:v>
                </c:pt>
                <c:pt idx="1917">
                  <c:v>5197.33846593</c:v>
                </c:pt>
                <c:pt idx="1918">
                  <c:v>5216.52823091</c:v>
                </c:pt>
                <c:pt idx="1919">
                  <c:v>5167.35561705</c:v>
                </c:pt>
                <c:pt idx="1920">
                  <c:v>5153.33796787</c:v>
                </c:pt>
                <c:pt idx="1921">
                  <c:v>5215.28416204</c:v>
                </c:pt>
                <c:pt idx="1922">
                  <c:v>5239.41894794</c:v>
                </c:pt>
                <c:pt idx="1923">
                  <c:v>5144.361938</c:v>
                </c:pt>
                <c:pt idx="1924">
                  <c:v>4313.29478002</c:v>
                </c:pt>
                <c:pt idx="1925">
                  <c:v>5090.30190802</c:v>
                </c:pt>
                <c:pt idx="1926">
                  <c:v>5088.178514</c:v>
                </c:pt>
                <c:pt idx="1927">
                  <c:v>4404.61953998</c:v>
                </c:pt>
                <c:pt idx="1928">
                  <c:v>5092.60238099</c:v>
                </c:pt>
                <c:pt idx="1929">
                  <c:v>4407.87719202</c:v>
                </c:pt>
                <c:pt idx="1930">
                  <c:v>5167.19424605</c:v>
                </c:pt>
                <c:pt idx="1931">
                  <c:v>5091.47155595</c:v>
                </c:pt>
                <c:pt idx="1932">
                  <c:v>4319.78475308</c:v>
                </c:pt>
                <c:pt idx="1933">
                  <c:v>5093.75230289</c:v>
                </c:pt>
                <c:pt idx="1934">
                  <c:v>4413.33064008</c:v>
                </c:pt>
                <c:pt idx="1935">
                  <c:v>5093.76089406</c:v>
                </c:pt>
                <c:pt idx="1936">
                  <c:v>4416.49526405</c:v>
                </c:pt>
                <c:pt idx="1937">
                  <c:v>4719.74804902</c:v>
                </c:pt>
                <c:pt idx="1938">
                  <c:v>5095.98597598</c:v>
                </c:pt>
                <c:pt idx="1939">
                  <c:v>4419.76286888</c:v>
                </c:pt>
                <c:pt idx="1940">
                  <c:v>5175.27381396</c:v>
                </c:pt>
                <c:pt idx="1941">
                  <c:v>4690.9492979</c:v>
                </c:pt>
                <c:pt idx="1942">
                  <c:v>4422.94166589</c:v>
                </c:pt>
                <c:pt idx="1943">
                  <c:v>4693.18355799</c:v>
                </c:pt>
                <c:pt idx="1944">
                  <c:v>4425.29772401</c:v>
                </c:pt>
                <c:pt idx="1945">
                  <c:v>5166.14675593</c:v>
                </c:pt>
                <c:pt idx="1946">
                  <c:v>4695.38394904</c:v>
                </c:pt>
                <c:pt idx="1947">
                  <c:v>4399.07695889</c:v>
                </c:pt>
                <c:pt idx="1948">
                  <c:v>4698.51103306</c:v>
                </c:pt>
                <c:pt idx="1949">
                  <c:v>4402.40765095</c:v>
                </c:pt>
                <c:pt idx="1950">
                  <c:v>4700.70810294</c:v>
                </c:pt>
                <c:pt idx="1951">
                  <c:v>4345.80270386</c:v>
                </c:pt>
                <c:pt idx="1952">
                  <c:v>4444.91425896</c:v>
                </c:pt>
                <c:pt idx="1953">
                  <c:v>4802.81680989</c:v>
                </c:pt>
                <c:pt idx="1954">
                  <c:v>4354.34611797</c:v>
                </c:pt>
                <c:pt idx="1955">
                  <c:v>4705.12353206</c:v>
                </c:pt>
                <c:pt idx="1956">
                  <c:v>5072.215734</c:v>
                </c:pt>
                <c:pt idx="1957">
                  <c:v>4352.141572</c:v>
                </c:pt>
                <c:pt idx="1958">
                  <c:v>4707.68718386</c:v>
                </c:pt>
                <c:pt idx="1959">
                  <c:v>4439.52933407</c:v>
                </c:pt>
                <c:pt idx="1960">
                  <c:v>4360.81535101</c:v>
                </c:pt>
                <c:pt idx="1961">
                  <c:v>5164.79249287</c:v>
                </c:pt>
                <c:pt idx="1962">
                  <c:v>4709.96900892</c:v>
                </c:pt>
                <c:pt idx="1963">
                  <c:v>4356.505615</c:v>
                </c:pt>
                <c:pt idx="1964">
                  <c:v>4712.20102406</c:v>
                </c:pt>
                <c:pt idx="1965">
                  <c:v>4254.39262009</c:v>
                </c:pt>
                <c:pt idx="1966">
                  <c:v>4442.69280291</c:v>
                </c:pt>
                <c:pt idx="1967">
                  <c:v>4251.02495599</c:v>
                </c:pt>
                <c:pt idx="1968">
                  <c:v>5031.70314908</c:v>
                </c:pt>
                <c:pt idx="1969">
                  <c:v>5123.95631289</c:v>
                </c:pt>
                <c:pt idx="1970">
                  <c:v>5001.94228387</c:v>
                </c:pt>
                <c:pt idx="1971">
                  <c:v>5162.84816098</c:v>
                </c:pt>
                <c:pt idx="1972">
                  <c:v>4623.63672805</c:v>
                </c:pt>
                <c:pt idx="1973">
                  <c:v>5216.66388488</c:v>
                </c:pt>
                <c:pt idx="1974">
                  <c:v>4624.933887</c:v>
                </c:pt>
                <c:pt idx="1975">
                  <c:v>4411.03553009</c:v>
                </c:pt>
                <c:pt idx="1976">
                  <c:v>5215.35312891</c:v>
                </c:pt>
                <c:pt idx="1977">
                  <c:v>4969.432585</c:v>
                </c:pt>
                <c:pt idx="1978">
                  <c:v>4599.48100686</c:v>
                </c:pt>
                <c:pt idx="1979">
                  <c:v>4632.46890402</c:v>
                </c:pt>
                <c:pt idx="1980">
                  <c:v>4184.27763605</c:v>
                </c:pt>
                <c:pt idx="1981">
                  <c:v>4912.14098501</c:v>
                </c:pt>
                <c:pt idx="1982">
                  <c:v>4940.73239803</c:v>
                </c:pt>
                <c:pt idx="1983">
                  <c:v>5143.16582894</c:v>
                </c:pt>
                <c:pt idx="1984">
                  <c:v>4189.77756596</c:v>
                </c:pt>
                <c:pt idx="1985">
                  <c:v>5212.90081286</c:v>
                </c:pt>
                <c:pt idx="1986">
                  <c:v>5154.55583596</c:v>
                </c:pt>
                <c:pt idx="1987">
                  <c:v>4186.50059295</c:v>
                </c:pt>
                <c:pt idx="1988">
                  <c:v>5211.81103897</c:v>
                </c:pt>
                <c:pt idx="1989">
                  <c:v>5122.79325294</c:v>
                </c:pt>
                <c:pt idx="1990">
                  <c:v>5214.08702898</c:v>
                </c:pt>
                <c:pt idx="1991">
                  <c:v>4586.43213487</c:v>
                </c:pt>
                <c:pt idx="1992">
                  <c:v>5213.01934886</c:v>
                </c:pt>
                <c:pt idx="1993">
                  <c:v>4852.26074505</c:v>
                </c:pt>
                <c:pt idx="1994">
                  <c:v>4193.28489304</c:v>
                </c:pt>
                <c:pt idx="1995">
                  <c:v>5178.78226209</c:v>
                </c:pt>
                <c:pt idx="1996">
                  <c:v>4644.4832499</c:v>
                </c:pt>
                <c:pt idx="1997">
                  <c:v>4637.82621789</c:v>
                </c:pt>
                <c:pt idx="1998">
                  <c:v>4910.87321401</c:v>
                </c:pt>
                <c:pt idx="1999">
                  <c:v>4640.01617193</c:v>
                </c:pt>
                <c:pt idx="2000">
                  <c:v>4642.28112507</c:v>
                </c:pt>
                <c:pt idx="2001">
                  <c:v>4428.53873301</c:v>
                </c:pt>
                <c:pt idx="2002">
                  <c:v>4630.2378819</c:v>
                </c:pt>
                <c:pt idx="2003">
                  <c:v>4584.08592606</c:v>
                </c:pt>
                <c:pt idx="2004">
                  <c:v>4627.17070103</c:v>
                </c:pt>
                <c:pt idx="2005">
                  <c:v>4714.44264388</c:v>
                </c:pt>
                <c:pt idx="2006">
                  <c:v>5029.47130704</c:v>
                </c:pt>
                <c:pt idx="2007">
                  <c:v>4634.66616607</c:v>
                </c:pt>
                <c:pt idx="2008">
                  <c:v>4755.61060095</c:v>
                </c:pt>
                <c:pt idx="2009">
                  <c:v>4195.40103006</c:v>
                </c:pt>
                <c:pt idx="2010">
                  <c:v>4277.64911008</c:v>
                </c:pt>
                <c:pt idx="2011">
                  <c:v>4198.67934489</c:v>
                </c:pt>
                <c:pt idx="2012">
                  <c:v>4201.92763305</c:v>
                </c:pt>
                <c:pt idx="2013">
                  <c:v>5145.42567801</c:v>
                </c:pt>
                <c:pt idx="2014">
                  <c:v>5176.59175801</c:v>
                </c:pt>
                <c:pt idx="2015">
                  <c:v>4591.96872592</c:v>
                </c:pt>
                <c:pt idx="2016">
                  <c:v>4205.16978693</c:v>
                </c:pt>
                <c:pt idx="2017">
                  <c:v>5177.61089897</c:v>
                </c:pt>
                <c:pt idx="2018">
                  <c:v>4177.78885293</c:v>
                </c:pt>
                <c:pt idx="2019">
                  <c:v>5053.78240204</c:v>
                </c:pt>
                <c:pt idx="2020">
                  <c:v>4960.74507904</c:v>
                </c:pt>
                <c:pt idx="2021">
                  <c:v>5094.94278002</c:v>
                </c:pt>
                <c:pt idx="2022">
                  <c:v>5127.33997393</c:v>
                </c:pt>
                <c:pt idx="2023">
                  <c:v>4180.98328805</c:v>
                </c:pt>
                <c:pt idx="2024">
                  <c:v>4437.3496449</c:v>
                </c:pt>
                <c:pt idx="2025">
                  <c:v>5176.47355509</c:v>
                </c:pt>
                <c:pt idx="2026">
                  <c:v>4544.36295986</c:v>
                </c:pt>
                <c:pt idx="2027">
                  <c:v>5179.84172487</c:v>
                </c:pt>
                <c:pt idx="2028">
                  <c:v>5181.05973792</c:v>
                </c:pt>
                <c:pt idx="2029">
                  <c:v>4975.00928593</c:v>
                </c:pt>
                <c:pt idx="2030">
                  <c:v>5042.95981693</c:v>
                </c:pt>
                <c:pt idx="2031">
                  <c:v>5247.35349703</c:v>
                </c:pt>
                <c:pt idx="2032">
                  <c:v>5179.96275306</c:v>
                </c:pt>
                <c:pt idx="2033">
                  <c:v>5032.7787869</c:v>
                </c:pt>
                <c:pt idx="2034">
                  <c:v>4089.16002798</c:v>
                </c:pt>
                <c:pt idx="2035">
                  <c:v>4702.9007659</c:v>
                </c:pt>
                <c:pt idx="2036">
                  <c:v>5173.03822303</c:v>
                </c:pt>
                <c:pt idx="2037">
                  <c:v>5079.03366494</c:v>
                </c:pt>
                <c:pt idx="2038">
                  <c:v>5174.20281601</c:v>
                </c:pt>
                <c:pt idx="2039">
                  <c:v>4573.28471589</c:v>
                </c:pt>
                <c:pt idx="2040">
                  <c:v>4024.37954402</c:v>
                </c:pt>
                <c:pt idx="2041">
                  <c:v>4027.73014188</c:v>
                </c:pt>
                <c:pt idx="2042">
                  <c:v>4031.94716692</c:v>
                </c:pt>
                <c:pt idx="2043">
                  <c:v>4034.31399488</c:v>
                </c:pt>
                <c:pt idx="2044">
                  <c:v>4037.30018997</c:v>
                </c:pt>
                <c:pt idx="2045">
                  <c:v>4014.73116088</c:v>
                </c:pt>
                <c:pt idx="2046">
                  <c:v>4018.02869391</c:v>
                </c:pt>
                <c:pt idx="2047">
                  <c:v>4021.21169806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1993072"/>
        <c:axId val="-2082042832"/>
      </c:scatterChart>
      <c:scatterChart>
        <c:scatterStyle val="lineMarker"/>
        <c:varyColors val="0"/>
        <c:ser>
          <c:idx val="1"/>
          <c:order val="1"/>
          <c:tx>
            <c:v>End-Task</c:v>
          </c:tx>
          <c:spPr>
            <a:ln w="31750">
              <a:noFill/>
            </a:ln>
          </c:spPr>
          <c:marker>
            <c:symbol val="square"/>
            <c:size val="6"/>
          </c:marker>
          <c:xVal>
            <c:numRef>
              <c:f>multiresource_multipilots!$A$1:$A$2048</c:f>
              <c:numCache>
                <c:formatCode>General</c:formatCode>
                <c:ptCount val="204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12.0</c:v>
                </c:pt>
                <c:pt idx="36">
                  <c:v>12.0</c:v>
                </c:pt>
                <c:pt idx="37">
                  <c:v>12.0</c:v>
                </c:pt>
                <c:pt idx="38">
                  <c:v>12.0</c:v>
                </c:pt>
                <c:pt idx="39">
                  <c:v>1.0</c:v>
                </c:pt>
                <c:pt idx="40">
                  <c:v>2.0</c:v>
                </c:pt>
                <c:pt idx="41">
                  <c:v>2.0</c:v>
                </c:pt>
                <c:pt idx="42">
                  <c:v>2.0</c:v>
                </c:pt>
                <c:pt idx="43">
                  <c:v>2.0</c:v>
                </c:pt>
                <c:pt idx="44">
                  <c:v>2.0</c:v>
                </c:pt>
                <c:pt idx="45">
                  <c:v>1.0</c:v>
                </c:pt>
                <c:pt idx="46">
                  <c:v>2.0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1.0</c:v>
                </c:pt>
                <c:pt idx="117">
                  <c:v>1.0</c:v>
                </c:pt>
                <c:pt idx="118">
                  <c:v>1.0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1.0</c:v>
                </c:pt>
                <c:pt idx="150">
                  <c:v>1.0</c:v>
                </c:pt>
                <c:pt idx="151">
                  <c:v>1.0</c:v>
                </c:pt>
                <c:pt idx="152">
                  <c:v>1.0</c:v>
                </c:pt>
                <c:pt idx="153">
                  <c:v>12.0</c:v>
                </c:pt>
                <c:pt idx="154">
                  <c:v>12.0</c:v>
                </c:pt>
                <c:pt idx="155">
                  <c:v>12.0</c:v>
                </c:pt>
                <c:pt idx="156">
                  <c:v>12.0</c:v>
                </c:pt>
                <c:pt idx="157">
                  <c:v>12.0</c:v>
                </c:pt>
                <c:pt idx="158">
                  <c:v>12.0</c:v>
                </c:pt>
                <c:pt idx="159">
                  <c:v>12.0</c:v>
                </c:pt>
                <c:pt idx="160">
                  <c:v>12.0</c:v>
                </c:pt>
                <c:pt idx="161">
                  <c:v>12.0</c:v>
                </c:pt>
                <c:pt idx="162">
                  <c:v>1.0</c:v>
                </c:pt>
                <c:pt idx="163">
                  <c:v>12.0</c:v>
                </c:pt>
                <c:pt idx="164">
                  <c:v>12.0</c:v>
                </c:pt>
                <c:pt idx="165">
                  <c:v>12.0</c:v>
                </c:pt>
                <c:pt idx="166">
                  <c:v>12.0</c:v>
                </c:pt>
                <c:pt idx="167">
                  <c:v>12.0</c:v>
                </c:pt>
                <c:pt idx="168">
                  <c:v>12.0</c:v>
                </c:pt>
                <c:pt idx="169">
                  <c:v>12.0</c:v>
                </c:pt>
                <c:pt idx="170">
                  <c:v>12.0</c:v>
                </c:pt>
                <c:pt idx="171">
                  <c:v>12.0</c:v>
                </c:pt>
                <c:pt idx="172">
                  <c:v>12.0</c:v>
                </c:pt>
                <c:pt idx="173">
                  <c:v>12.0</c:v>
                </c:pt>
                <c:pt idx="174">
                  <c:v>12.0</c:v>
                </c:pt>
                <c:pt idx="175">
                  <c:v>12.0</c:v>
                </c:pt>
                <c:pt idx="176">
                  <c:v>12.0</c:v>
                </c:pt>
                <c:pt idx="177">
                  <c:v>12.0</c:v>
                </c:pt>
                <c:pt idx="178">
                  <c:v>12.0</c:v>
                </c:pt>
                <c:pt idx="179">
                  <c:v>12.0</c:v>
                </c:pt>
                <c:pt idx="180">
                  <c:v>12.0</c:v>
                </c:pt>
                <c:pt idx="181">
                  <c:v>12.0</c:v>
                </c:pt>
                <c:pt idx="182">
                  <c:v>12.0</c:v>
                </c:pt>
                <c:pt idx="183">
                  <c:v>12.0</c:v>
                </c:pt>
                <c:pt idx="184">
                  <c:v>12.0</c:v>
                </c:pt>
                <c:pt idx="185">
                  <c:v>12.0</c:v>
                </c:pt>
                <c:pt idx="186">
                  <c:v>12.0</c:v>
                </c:pt>
                <c:pt idx="187">
                  <c:v>12.0</c:v>
                </c:pt>
                <c:pt idx="188">
                  <c:v>12.0</c:v>
                </c:pt>
                <c:pt idx="189">
                  <c:v>12.0</c:v>
                </c:pt>
                <c:pt idx="190">
                  <c:v>12.0</c:v>
                </c:pt>
                <c:pt idx="191">
                  <c:v>12.0</c:v>
                </c:pt>
                <c:pt idx="192">
                  <c:v>12.0</c:v>
                </c:pt>
                <c:pt idx="193">
                  <c:v>12.0</c:v>
                </c:pt>
                <c:pt idx="194">
                  <c:v>12.0</c:v>
                </c:pt>
                <c:pt idx="195">
                  <c:v>12.0</c:v>
                </c:pt>
                <c:pt idx="196">
                  <c:v>12.0</c:v>
                </c:pt>
                <c:pt idx="197">
                  <c:v>12.0</c:v>
                </c:pt>
                <c:pt idx="198">
                  <c:v>12.0</c:v>
                </c:pt>
                <c:pt idx="199">
                  <c:v>12.0</c:v>
                </c:pt>
                <c:pt idx="200">
                  <c:v>12.0</c:v>
                </c:pt>
                <c:pt idx="201">
                  <c:v>12.0</c:v>
                </c:pt>
                <c:pt idx="202">
                  <c:v>12.0</c:v>
                </c:pt>
                <c:pt idx="203">
                  <c:v>12.0</c:v>
                </c:pt>
                <c:pt idx="204">
                  <c:v>12.0</c:v>
                </c:pt>
                <c:pt idx="205">
                  <c:v>12.0</c:v>
                </c:pt>
                <c:pt idx="206">
                  <c:v>12.0</c:v>
                </c:pt>
                <c:pt idx="207">
                  <c:v>12.0</c:v>
                </c:pt>
                <c:pt idx="208">
                  <c:v>12.0</c:v>
                </c:pt>
                <c:pt idx="209">
                  <c:v>12.0</c:v>
                </c:pt>
                <c:pt idx="210">
                  <c:v>12.0</c:v>
                </c:pt>
                <c:pt idx="211">
                  <c:v>12.0</c:v>
                </c:pt>
                <c:pt idx="212">
                  <c:v>12.0</c:v>
                </c:pt>
                <c:pt idx="213">
                  <c:v>12.0</c:v>
                </c:pt>
                <c:pt idx="214">
                  <c:v>12.0</c:v>
                </c:pt>
                <c:pt idx="215">
                  <c:v>12.0</c:v>
                </c:pt>
                <c:pt idx="216">
                  <c:v>12.0</c:v>
                </c:pt>
                <c:pt idx="217">
                  <c:v>12.0</c:v>
                </c:pt>
                <c:pt idx="218">
                  <c:v>12.0</c:v>
                </c:pt>
                <c:pt idx="219">
                  <c:v>12.0</c:v>
                </c:pt>
                <c:pt idx="220">
                  <c:v>12.0</c:v>
                </c:pt>
                <c:pt idx="221">
                  <c:v>12.0</c:v>
                </c:pt>
                <c:pt idx="222">
                  <c:v>12.0</c:v>
                </c:pt>
                <c:pt idx="223">
                  <c:v>12.0</c:v>
                </c:pt>
                <c:pt idx="224">
                  <c:v>12.0</c:v>
                </c:pt>
                <c:pt idx="225">
                  <c:v>12.0</c:v>
                </c:pt>
                <c:pt idx="226">
                  <c:v>1.0</c:v>
                </c:pt>
                <c:pt idx="227">
                  <c:v>12.0</c:v>
                </c:pt>
                <c:pt idx="228">
                  <c:v>12.0</c:v>
                </c:pt>
                <c:pt idx="229">
                  <c:v>12.0</c:v>
                </c:pt>
                <c:pt idx="230">
                  <c:v>12.0</c:v>
                </c:pt>
                <c:pt idx="231">
                  <c:v>12.0</c:v>
                </c:pt>
                <c:pt idx="232">
                  <c:v>12.0</c:v>
                </c:pt>
                <c:pt idx="233">
                  <c:v>12.0</c:v>
                </c:pt>
                <c:pt idx="234">
                  <c:v>12.0</c:v>
                </c:pt>
                <c:pt idx="235">
                  <c:v>12.0</c:v>
                </c:pt>
                <c:pt idx="236">
                  <c:v>12.0</c:v>
                </c:pt>
                <c:pt idx="237">
                  <c:v>12.0</c:v>
                </c:pt>
                <c:pt idx="238">
                  <c:v>12.0</c:v>
                </c:pt>
                <c:pt idx="239">
                  <c:v>12.0</c:v>
                </c:pt>
                <c:pt idx="240">
                  <c:v>12.0</c:v>
                </c:pt>
                <c:pt idx="241">
                  <c:v>12.0</c:v>
                </c:pt>
                <c:pt idx="242">
                  <c:v>12.0</c:v>
                </c:pt>
                <c:pt idx="243">
                  <c:v>12.0</c:v>
                </c:pt>
                <c:pt idx="244">
                  <c:v>12.0</c:v>
                </c:pt>
                <c:pt idx="245">
                  <c:v>12.0</c:v>
                </c:pt>
                <c:pt idx="246">
                  <c:v>12.0</c:v>
                </c:pt>
                <c:pt idx="247">
                  <c:v>12.0</c:v>
                </c:pt>
                <c:pt idx="248">
                  <c:v>12.0</c:v>
                </c:pt>
                <c:pt idx="249">
                  <c:v>12.0</c:v>
                </c:pt>
                <c:pt idx="250">
                  <c:v>12.0</c:v>
                </c:pt>
                <c:pt idx="251">
                  <c:v>12.0</c:v>
                </c:pt>
                <c:pt idx="252">
                  <c:v>12.0</c:v>
                </c:pt>
                <c:pt idx="253">
                  <c:v>12.0</c:v>
                </c:pt>
                <c:pt idx="254">
                  <c:v>12.0</c:v>
                </c:pt>
                <c:pt idx="255">
                  <c:v>12.0</c:v>
                </c:pt>
                <c:pt idx="256">
                  <c:v>12.0</c:v>
                </c:pt>
                <c:pt idx="257">
                  <c:v>12.0</c:v>
                </c:pt>
                <c:pt idx="258">
                  <c:v>12.0</c:v>
                </c:pt>
                <c:pt idx="259">
                  <c:v>12.0</c:v>
                </c:pt>
                <c:pt idx="260">
                  <c:v>12.0</c:v>
                </c:pt>
                <c:pt idx="261">
                  <c:v>12.0</c:v>
                </c:pt>
                <c:pt idx="262">
                  <c:v>12.0</c:v>
                </c:pt>
                <c:pt idx="263">
                  <c:v>12.0</c:v>
                </c:pt>
                <c:pt idx="264">
                  <c:v>12.0</c:v>
                </c:pt>
                <c:pt idx="265">
                  <c:v>12.0</c:v>
                </c:pt>
                <c:pt idx="266">
                  <c:v>12.0</c:v>
                </c:pt>
                <c:pt idx="267">
                  <c:v>12.0</c:v>
                </c:pt>
                <c:pt idx="268">
                  <c:v>12.0</c:v>
                </c:pt>
                <c:pt idx="269">
                  <c:v>12.0</c:v>
                </c:pt>
                <c:pt idx="270">
                  <c:v>1.0</c:v>
                </c:pt>
                <c:pt idx="271">
                  <c:v>12.0</c:v>
                </c:pt>
                <c:pt idx="272">
                  <c:v>12.0</c:v>
                </c:pt>
                <c:pt idx="273">
                  <c:v>12.0</c:v>
                </c:pt>
                <c:pt idx="274">
                  <c:v>12.0</c:v>
                </c:pt>
                <c:pt idx="275">
                  <c:v>12.0</c:v>
                </c:pt>
                <c:pt idx="276">
                  <c:v>12.0</c:v>
                </c:pt>
                <c:pt idx="277">
                  <c:v>12.0</c:v>
                </c:pt>
                <c:pt idx="278">
                  <c:v>12.0</c:v>
                </c:pt>
                <c:pt idx="279">
                  <c:v>12.0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1.0</c:v>
                </c:pt>
                <c:pt idx="288">
                  <c:v>1.0</c:v>
                </c:pt>
                <c:pt idx="289">
                  <c:v>1.0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1.0</c:v>
                </c:pt>
                <c:pt idx="298">
                  <c:v>1.0</c:v>
                </c:pt>
                <c:pt idx="299">
                  <c:v>1.0</c:v>
                </c:pt>
                <c:pt idx="300">
                  <c:v>1.0</c:v>
                </c:pt>
                <c:pt idx="301">
                  <c:v>1.0</c:v>
                </c:pt>
                <c:pt idx="302">
                  <c:v>1.0</c:v>
                </c:pt>
                <c:pt idx="303">
                  <c:v>1.0</c:v>
                </c:pt>
                <c:pt idx="304">
                  <c:v>1.0</c:v>
                </c:pt>
                <c:pt idx="305">
                  <c:v>2.0</c:v>
                </c:pt>
                <c:pt idx="306">
                  <c:v>2.0</c:v>
                </c:pt>
                <c:pt idx="307">
                  <c:v>2.0</c:v>
                </c:pt>
                <c:pt idx="308">
                  <c:v>2.0</c:v>
                </c:pt>
                <c:pt idx="309">
                  <c:v>2.0</c:v>
                </c:pt>
                <c:pt idx="310">
                  <c:v>2.0</c:v>
                </c:pt>
                <c:pt idx="311">
                  <c:v>2.0</c:v>
                </c:pt>
                <c:pt idx="312">
                  <c:v>2.0</c:v>
                </c:pt>
                <c:pt idx="313">
                  <c:v>2.0</c:v>
                </c:pt>
                <c:pt idx="314">
                  <c:v>2.0</c:v>
                </c:pt>
                <c:pt idx="315">
                  <c:v>2.0</c:v>
                </c:pt>
                <c:pt idx="316">
                  <c:v>2.0</c:v>
                </c:pt>
                <c:pt idx="317">
                  <c:v>2.0</c:v>
                </c:pt>
                <c:pt idx="318">
                  <c:v>2.0</c:v>
                </c:pt>
                <c:pt idx="319">
                  <c:v>2.0</c:v>
                </c:pt>
                <c:pt idx="320">
                  <c:v>2.0</c:v>
                </c:pt>
                <c:pt idx="321">
                  <c:v>2.0</c:v>
                </c:pt>
                <c:pt idx="322">
                  <c:v>2.0</c:v>
                </c:pt>
                <c:pt idx="323">
                  <c:v>2.0</c:v>
                </c:pt>
                <c:pt idx="324">
                  <c:v>2.0</c:v>
                </c:pt>
                <c:pt idx="325">
                  <c:v>2.0</c:v>
                </c:pt>
                <c:pt idx="326">
                  <c:v>2.0</c:v>
                </c:pt>
                <c:pt idx="327">
                  <c:v>2.0</c:v>
                </c:pt>
                <c:pt idx="328">
                  <c:v>2.0</c:v>
                </c:pt>
                <c:pt idx="329">
                  <c:v>2.0</c:v>
                </c:pt>
                <c:pt idx="330">
                  <c:v>2.0</c:v>
                </c:pt>
                <c:pt idx="331">
                  <c:v>2.0</c:v>
                </c:pt>
                <c:pt idx="332">
                  <c:v>2.0</c:v>
                </c:pt>
                <c:pt idx="333">
                  <c:v>2.0</c:v>
                </c:pt>
                <c:pt idx="334">
                  <c:v>2.0</c:v>
                </c:pt>
                <c:pt idx="335">
                  <c:v>2.0</c:v>
                </c:pt>
                <c:pt idx="336">
                  <c:v>2.0</c:v>
                </c:pt>
                <c:pt idx="337">
                  <c:v>2.0</c:v>
                </c:pt>
                <c:pt idx="338">
                  <c:v>2.0</c:v>
                </c:pt>
                <c:pt idx="339">
                  <c:v>2.0</c:v>
                </c:pt>
                <c:pt idx="340">
                  <c:v>2.0</c:v>
                </c:pt>
                <c:pt idx="341">
                  <c:v>2.0</c:v>
                </c:pt>
                <c:pt idx="342">
                  <c:v>2.0</c:v>
                </c:pt>
                <c:pt idx="343">
                  <c:v>2.0</c:v>
                </c:pt>
                <c:pt idx="344">
                  <c:v>2.0</c:v>
                </c:pt>
                <c:pt idx="345">
                  <c:v>2.0</c:v>
                </c:pt>
                <c:pt idx="346">
                  <c:v>2.0</c:v>
                </c:pt>
                <c:pt idx="347">
                  <c:v>2.0</c:v>
                </c:pt>
                <c:pt idx="348">
                  <c:v>2.0</c:v>
                </c:pt>
                <c:pt idx="349">
                  <c:v>2.0</c:v>
                </c:pt>
                <c:pt idx="350">
                  <c:v>2.0</c:v>
                </c:pt>
                <c:pt idx="351">
                  <c:v>2.0</c:v>
                </c:pt>
                <c:pt idx="352">
                  <c:v>2.0</c:v>
                </c:pt>
                <c:pt idx="353">
                  <c:v>2.0</c:v>
                </c:pt>
                <c:pt idx="354">
                  <c:v>2.0</c:v>
                </c:pt>
                <c:pt idx="355">
                  <c:v>2.0</c:v>
                </c:pt>
                <c:pt idx="356">
                  <c:v>2.0</c:v>
                </c:pt>
                <c:pt idx="357">
                  <c:v>2.0</c:v>
                </c:pt>
                <c:pt idx="358">
                  <c:v>2.0</c:v>
                </c:pt>
                <c:pt idx="359">
                  <c:v>2.0</c:v>
                </c:pt>
                <c:pt idx="360">
                  <c:v>2.0</c:v>
                </c:pt>
                <c:pt idx="361">
                  <c:v>2.0</c:v>
                </c:pt>
                <c:pt idx="362">
                  <c:v>2.0</c:v>
                </c:pt>
                <c:pt idx="363">
                  <c:v>2.0</c:v>
                </c:pt>
                <c:pt idx="364">
                  <c:v>2.0</c:v>
                </c:pt>
                <c:pt idx="365">
                  <c:v>2.0</c:v>
                </c:pt>
                <c:pt idx="366">
                  <c:v>2.0</c:v>
                </c:pt>
                <c:pt idx="367">
                  <c:v>2.0</c:v>
                </c:pt>
                <c:pt idx="368">
                  <c:v>2.0</c:v>
                </c:pt>
                <c:pt idx="369">
                  <c:v>2.0</c:v>
                </c:pt>
                <c:pt idx="370">
                  <c:v>2.0</c:v>
                </c:pt>
                <c:pt idx="371">
                  <c:v>2.0</c:v>
                </c:pt>
                <c:pt idx="372">
                  <c:v>2.0</c:v>
                </c:pt>
                <c:pt idx="373">
                  <c:v>2.0</c:v>
                </c:pt>
                <c:pt idx="374">
                  <c:v>2.0</c:v>
                </c:pt>
                <c:pt idx="375">
                  <c:v>2.0</c:v>
                </c:pt>
                <c:pt idx="376">
                  <c:v>2.0</c:v>
                </c:pt>
                <c:pt idx="377">
                  <c:v>2.0</c:v>
                </c:pt>
                <c:pt idx="378">
                  <c:v>2.0</c:v>
                </c:pt>
                <c:pt idx="379">
                  <c:v>2.0</c:v>
                </c:pt>
                <c:pt idx="380">
                  <c:v>2.0</c:v>
                </c:pt>
                <c:pt idx="381">
                  <c:v>2.0</c:v>
                </c:pt>
                <c:pt idx="382">
                  <c:v>2.0</c:v>
                </c:pt>
                <c:pt idx="383">
                  <c:v>2.0</c:v>
                </c:pt>
                <c:pt idx="384">
                  <c:v>2.0</c:v>
                </c:pt>
                <c:pt idx="385">
                  <c:v>2.0</c:v>
                </c:pt>
                <c:pt idx="386">
                  <c:v>2.0</c:v>
                </c:pt>
                <c:pt idx="387">
                  <c:v>2.0</c:v>
                </c:pt>
                <c:pt idx="388">
                  <c:v>2.0</c:v>
                </c:pt>
                <c:pt idx="389">
                  <c:v>2.0</c:v>
                </c:pt>
                <c:pt idx="390">
                  <c:v>2.0</c:v>
                </c:pt>
                <c:pt idx="391">
                  <c:v>2.0</c:v>
                </c:pt>
                <c:pt idx="392">
                  <c:v>2.0</c:v>
                </c:pt>
                <c:pt idx="393">
                  <c:v>2.0</c:v>
                </c:pt>
                <c:pt idx="394">
                  <c:v>2.0</c:v>
                </c:pt>
                <c:pt idx="395">
                  <c:v>2.0</c:v>
                </c:pt>
                <c:pt idx="396">
                  <c:v>2.0</c:v>
                </c:pt>
                <c:pt idx="397">
                  <c:v>2.0</c:v>
                </c:pt>
                <c:pt idx="398">
                  <c:v>2.0</c:v>
                </c:pt>
                <c:pt idx="399">
                  <c:v>2.0</c:v>
                </c:pt>
                <c:pt idx="400">
                  <c:v>2.0</c:v>
                </c:pt>
                <c:pt idx="401">
                  <c:v>2.0</c:v>
                </c:pt>
                <c:pt idx="402">
                  <c:v>2.0</c:v>
                </c:pt>
                <c:pt idx="403">
                  <c:v>2.0</c:v>
                </c:pt>
                <c:pt idx="404">
                  <c:v>2.0</c:v>
                </c:pt>
                <c:pt idx="405">
                  <c:v>2.0</c:v>
                </c:pt>
                <c:pt idx="406">
                  <c:v>2.0</c:v>
                </c:pt>
                <c:pt idx="407">
                  <c:v>2.0</c:v>
                </c:pt>
                <c:pt idx="408">
                  <c:v>2.0</c:v>
                </c:pt>
                <c:pt idx="409">
                  <c:v>2.0</c:v>
                </c:pt>
                <c:pt idx="410">
                  <c:v>2.0</c:v>
                </c:pt>
                <c:pt idx="411">
                  <c:v>2.0</c:v>
                </c:pt>
                <c:pt idx="412">
                  <c:v>2.0</c:v>
                </c:pt>
                <c:pt idx="413">
                  <c:v>1.0</c:v>
                </c:pt>
                <c:pt idx="414">
                  <c:v>1.0</c:v>
                </c:pt>
                <c:pt idx="415">
                  <c:v>1.0</c:v>
                </c:pt>
                <c:pt idx="416">
                  <c:v>2.0</c:v>
                </c:pt>
                <c:pt idx="417">
                  <c:v>2.0</c:v>
                </c:pt>
                <c:pt idx="418">
                  <c:v>2.0</c:v>
                </c:pt>
                <c:pt idx="419">
                  <c:v>2.0</c:v>
                </c:pt>
                <c:pt idx="420">
                  <c:v>1.0</c:v>
                </c:pt>
                <c:pt idx="421">
                  <c:v>2.0</c:v>
                </c:pt>
                <c:pt idx="422">
                  <c:v>2.0</c:v>
                </c:pt>
                <c:pt idx="423">
                  <c:v>2.0</c:v>
                </c:pt>
                <c:pt idx="424">
                  <c:v>2.0</c:v>
                </c:pt>
                <c:pt idx="425">
                  <c:v>2.0</c:v>
                </c:pt>
                <c:pt idx="426">
                  <c:v>2.0</c:v>
                </c:pt>
                <c:pt idx="427">
                  <c:v>1.0</c:v>
                </c:pt>
                <c:pt idx="428">
                  <c:v>1.0</c:v>
                </c:pt>
                <c:pt idx="429">
                  <c:v>2.0</c:v>
                </c:pt>
                <c:pt idx="430">
                  <c:v>2.0</c:v>
                </c:pt>
                <c:pt idx="431">
                  <c:v>2.0</c:v>
                </c:pt>
                <c:pt idx="432">
                  <c:v>1.0</c:v>
                </c:pt>
                <c:pt idx="433">
                  <c:v>1.0</c:v>
                </c:pt>
                <c:pt idx="434">
                  <c:v>1.0</c:v>
                </c:pt>
                <c:pt idx="435">
                  <c:v>1.0</c:v>
                </c:pt>
                <c:pt idx="436">
                  <c:v>1.0</c:v>
                </c:pt>
                <c:pt idx="437">
                  <c:v>2.0</c:v>
                </c:pt>
                <c:pt idx="438">
                  <c:v>1.0</c:v>
                </c:pt>
                <c:pt idx="439">
                  <c:v>1.0</c:v>
                </c:pt>
                <c:pt idx="440">
                  <c:v>1.0</c:v>
                </c:pt>
                <c:pt idx="441">
                  <c:v>1.0</c:v>
                </c:pt>
                <c:pt idx="442">
                  <c:v>1.0</c:v>
                </c:pt>
                <c:pt idx="443">
                  <c:v>1.0</c:v>
                </c:pt>
                <c:pt idx="444">
                  <c:v>1.0</c:v>
                </c:pt>
                <c:pt idx="445">
                  <c:v>1.0</c:v>
                </c:pt>
                <c:pt idx="446">
                  <c:v>1.0</c:v>
                </c:pt>
                <c:pt idx="447">
                  <c:v>1.0</c:v>
                </c:pt>
                <c:pt idx="448">
                  <c:v>1.0</c:v>
                </c:pt>
                <c:pt idx="449">
                  <c:v>1.0</c:v>
                </c:pt>
                <c:pt idx="450">
                  <c:v>1.0</c:v>
                </c:pt>
                <c:pt idx="451">
                  <c:v>1.0</c:v>
                </c:pt>
                <c:pt idx="452">
                  <c:v>1.0</c:v>
                </c:pt>
                <c:pt idx="453">
                  <c:v>1.0</c:v>
                </c:pt>
                <c:pt idx="454">
                  <c:v>1.0</c:v>
                </c:pt>
                <c:pt idx="455">
                  <c:v>1.0</c:v>
                </c:pt>
                <c:pt idx="456">
                  <c:v>1.0</c:v>
                </c:pt>
                <c:pt idx="457">
                  <c:v>1.0</c:v>
                </c:pt>
                <c:pt idx="458">
                  <c:v>1.0</c:v>
                </c:pt>
                <c:pt idx="459">
                  <c:v>1.0</c:v>
                </c:pt>
                <c:pt idx="460">
                  <c:v>1.0</c:v>
                </c:pt>
                <c:pt idx="461">
                  <c:v>1.0</c:v>
                </c:pt>
                <c:pt idx="462">
                  <c:v>1.0</c:v>
                </c:pt>
                <c:pt idx="463">
                  <c:v>1.0</c:v>
                </c:pt>
                <c:pt idx="464">
                  <c:v>1.0</c:v>
                </c:pt>
                <c:pt idx="465">
                  <c:v>1.0</c:v>
                </c:pt>
                <c:pt idx="466">
                  <c:v>1.0</c:v>
                </c:pt>
                <c:pt idx="467">
                  <c:v>1.0</c:v>
                </c:pt>
                <c:pt idx="468">
                  <c:v>1.0</c:v>
                </c:pt>
                <c:pt idx="469">
                  <c:v>1.0</c:v>
                </c:pt>
                <c:pt idx="470">
                  <c:v>1.0</c:v>
                </c:pt>
                <c:pt idx="471">
                  <c:v>1.0</c:v>
                </c:pt>
                <c:pt idx="472">
                  <c:v>1.0</c:v>
                </c:pt>
                <c:pt idx="473">
                  <c:v>1.0</c:v>
                </c:pt>
                <c:pt idx="474">
                  <c:v>1.0</c:v>
                </c:pt>
                <c:pt idx="475">
                  <c:v>1.0</c:v>
                </c:pt>
                <c:pt idx="476">
                  <c:v>1.0</c:v>
                </c:pt>
                <c:pt idx="477">
                  <c:v>1.0</c:v>
                </c:pt>
                <c:pt idx="478">
                  <c:v>1.0</c:v>
                </c:pt>
                <c:pt idx="479">
                  <c:v>1.0</c:v>
                </c:pt>
                <c:pt idx="480">
                  <c:v>1.0</c:v>
                </c:pt>
                <c:pt idx="481">
                  <c:v>1.0</c:v>
                </c:pt>
                <c:pt idx="482">
                  <c:v>8.0</c:v>
                </c:pt>
                <c:pt idx="483">
                  <c:v>8.0</c:v>
                </c:pt>
                <c:pt idx="484">
                  <c:v>8.0</c:v>
                </c:pt>
                <c:pt idx="485">
                  <c:v>8.0</c:v>
                </c:pt>
                <c:pt idx="486">
                  <c:v>8.0</c:v>
                </c:pt>
                <c:pt idx="487">
                  <c:v>8.0</c:v>
                </c:pt>
                <c:pt idx="488">
                  <c:v>8.0</c:v>
                </c:pt>
                <c:pt idx="489">
                  <c:v>8.0</c:v>
                </c:pt>
                <c:pt idx="490">
                  <c:v>8.0</c:v>
                </c:pt>
                <c:pt idx="491">
                  <c:v>8.0</c:v>
                </c:pt>
                <c:pt idx="492">
                  <c:v>8.0</c:v>
                </c:pt>
                <c:pt idx="493">
                  <c:v>8.0</c:v>
                </c:pt>
                <c:pt idx="494">
                  <c:v>2.0</c:v>
                </c:pt>
                <c:pt idx="495">
                  <c:v>8.0</c:v>
                </c:pt>
                <c:pt idx="496">
                  <c:v>8.0</c:v>
                </c:pt>
                <c:pt idx="497">
                  <c:v>8.0</c:v>
                </c:pt>
                <c:pt idx="498">
                  <c:v>2.0</c:v>
                </c:pt>
                <c:pt idx="499">
                  <c:v>8.0</c:v>
                </c:pt>
                <c:pt idx="500">
                  <c:v>8.0</c:v>
                </c:pt>
                <c:pt idx="501">
                  <c:v>8.0</c:v>
                </c:pt>
                <c:pt idx="502">
                  <c:v>8.0</c:v>
                </c:pt>
                <c:pt idx="503">
                  <c:v>2.0</c:v>
                </c:pt>
                <c:pt idx="504">
                  <c:v>2.0</c:v>
                </c:pt>
                <c:pt idx="505">
                  <c:v>2.0</c:v>
                </c:pt>
                <c:pt idx="506">
                  <c:v>2.0</c:v>
                </c:pt>
                <c:pt idx="507">
                  <c:v>2.0</c:v>
                </c:pt>
                <c:pt idx="508">
                  <c:v>2.0</c:v>
                </c:pt>
                <c:pt idx="509">
                  <c:v>2.0</c:v>
                </c:pt>
                <c:pt idx="510">
                  <c:v>2.0</c:v>
                </c:pt>
                <c:pt idx="511">
                  <c:v>2.0</c:v>
                </c:pt>
                <c:pt idx="512">
                  <c:v>8.0</c:v>
                </c:pt>
                <c:pt idx="513">
                  <c:v>8.0</c:v>
                </c:pt>
                <c:pt idx="514">
                  <c:v>8.0</c:v>
                </c:pt>
                <c:pt idx="515">
                  <c:v>8.0</c:v>
                </c:pt>
                <c:pt idx="516">
                  <c:v>2.0</c:v>
                </c:pt>
                <c:pt idx="517">
                  <c:v>8.0</c:v>
                </c:pt>
                <c:pt idx="518">
                  <c:v>8.0</c:v>
                </c:pt>
                <c:pt idx="519">
                  <c:v>2.0</c:v>
                </c:pt>
                <c:pt idx="520">
                  <c:v>8.0</c:v>
                </c:pt>
                <c:pt idx="521">
                  <c:v>8.0</c:v>
                </c:pt>
                <c:pt idx="522">
                  <c:v>8.0</c:v>
                </c:pt>
                <c:pt idx="523">
                  <c:v>8.0</c:v>
                </c:pt>
                <c:pt idx="524">
                  <c:v>8.0</c:v>
                </c:pt>
                <c:pt idx="525">
                  <c:v>8.0</c:v>
                </c:pt>
                <c:pt idx="526">
                  <c:v>8.0</c:v>
                </c:pt>
                <c:pt idx="527">
                  <c:v>8.0</c:v>
                </c:pt>
                <c:pt idx="528">
                  <c:v>2.0</c:v>
                </c:pt>
                <c:pt idx="529">
                  <c:v>8.0</c:v>
                </c:pt>
                <c:pt idx="530">
                  <c:v>8.0</c:v>
                </c:pt>
                <c:pt idx="531">
                  <c:v>2.0</c:v>
                </c:pt>
                <c:pt idx="532">
                  <c:v>8.0</c:v>
                </c:pt>
                <c:pt idx="533">
                  <c:v>8.0</c:v>
                </c:pt>
                <c:pt idx="534">
                  <c:v>2.0</c:v>
                </c:pt>
                <c:pt idx="535">
                  <c:v>8.0</c:v>
                </c:pt>
                <c:pt idx="536">
                  <c:v>2.0</c:v>
                </c:pt>
                <c:pt idx="537">
                  <c:v>2.0</c:v>
                </c:pt>
                <c:pt idx="538">
                  <c:v>2.0</c:v>
                </c:pt>
                <c:pt idx="539">
                  <c:v>2.0</c:v>
                </c:pt>
                <c:pt idx="540">
                  <c:v>8.0</c:v>
                </c:pt>
                <c:pt idx="541">
                  <c:v>2.0</c:v>
                </c:pt>
                <c:pt idx="542">
                  <c:v>8.0</c:v>
                </c:pt>
                <c:pt idx="543">
                  <c:v>2.0</c:v>
                </c:pt>
                <c:pt idx="544">
                  <c:v>2.0</c:v>
                </c:pt>
                <c:pt idx="545">
                  <c:v>2.0</c:v>
                </c:pt>
                <c:pt idx="546">
                  <c:v>2.0</c:v>
                </c:pt>
                <c:pt idx="547">
                  <c:v>2.0</c:v>
                </c:pt>
                <c:pt idx="548">
                  <c:v>8.0</c:v>
                </c:pt>
                <c:pt idx="549">
                  <c:v>8.0</c:v>
                </c:pt>
                <c:pt idx="550">
                  <c:v>2.0</c:v>
                </c:pt>
                <c:pt idx="551">
                  <c:v>8.0</c:v>
                </c:pt>
                <c:pt idx="552">
                  <c:v>8.0</c:v>
                </c:pt>
                <c:pt idx="553">
                  <c:v>2.0</c:v>
                </c:pt>
                <c:pt idx="554">
                  <c:v>8.0</c:v>
                </c:pt>
                <c:pt idx="555">
                  <c:v>2.0</c:v>
                </c:pt>
                <c:pt idx="556">
                  <c:v>8.0</c:v>
                </c:pt>
                <c:pt idx="557">
                  <c:v>8.0</c:v>
                </c:pt>
                <c:pt idx="558">
                  <c:v>8.0</c:v>
                </c:pt>
                <c:pt idx="559">
                  <c:v>8.0</c:v>
                </c:pt>
                <c:pt idx="560">
                  <c:v>2.0</c:v>
                </c:pt>
                <c:pt idx="561">
                  <c:v>2.0</c:v>
                </c:pt>
                <c:pt idx="562">
                  <c:v>8.0</c:v>
                </c:pt>
                <c:pt idx="563">
                  <c:v>2.0</c:v>
                </c:pt>
                <c:pt idx="564">
                  <c:v>8.0</c:v>
                </c:pt>
                <c:pt idx="565">
                  <c:v>8.0</c:v>
                </c:pt>
                <c:pt idx="566">
                  <c:v>8.0</c:v>
                </c:pt>
                <c:pt idx="567">
                  <c:v>8.0</c:v>
                </c:pt>
                <c:pt idx="568">
                  <c:v>8.0</c:v>
                </c:pt>
                <c:pt idx="569">
                  <c:v>8.0</c:v>
                </c:pt>
                <c:pt idx="570">
                  <c:v>8.0</c:v>
                </c:pt>
                <c:pt idx="571">
                  <c:v>8.0</c:v>
                </c:pt>
                <c:pt idx="572">
                  <c:v>8.0</c:v>
                </c:pt>
                <c:pt idx="573">
                  <c:v>8.0</c:v>
                </c:pt>
                <c:pt idx="574">
                  <c:v>8.0</c:v>
                </c:pt>
                <c:pt idx="575">
                  <c:v>8.0</c:v>
                </c:pt>
                <c:pt idx="576">
                  <c:v>8.0</c:v>
                </c:pt>
                <c:pt idx="577">
                  <c:v>8.0</c:v>
                </c:pt>
                <c:pt idx="578">
                  <c:v>2.0</c:v>
                </c:pt>
                <c:pt idx="579">
                  <c:v>2.0</c:v>
                </c:pt>
                <c:pt idx="580">
                  <c:v>8.0</c:v>
                </c:pt>
                <c:pt idx="581">
                  <c:v>2.0</c:v>
                </c:pt>
                <c:pt idx="582">
                  <c:v>8.0</c:v>
                </c:pt>
                <c:pt idx="583">
                  <c:v>8.0</c:v>
                </c:pt>
                <c:pt idx="584">
                  <c:v>2.0</c:v>
                </c:pt>
                <c:pt idx="585">
                  <c:v>8.0</c:v>
                </c:pt>
                <c:pt idx="586">
                  <c:v>2.0</c:v>
                </c:pt>
                <c:pt idx="587">
                  <c:v>8.0</c:v>
                </c:pt>
                <c:pt idx="588">
                  <c:v>8.0</c:v>
                </c:pt>
                <c:pt idx="589">
                  <c:v>8.0</c:v>
                </c:pt>
                <c:pt idx="590">
                  <c:v>2.0</c:v>
                </c:pt>
                <c:pt idx="591">
                  <c:v>2.0</c:v>
                </c:pt>
                <c:pt idx="592">
                  <c:v>8.0</c:v>
                </c:pt>
                <c:pt idx="593">
                  <c:v>1.0</c:v>
                </c:pt>
                <c:pt idx="594">
                  <c:v>1.0</c:v>
                </c:pt>
                <c:pt idx="595">
                  <c:v>1.0</c:v>
                </c:pt>
                <c:pt idx="596">
                  <c:v>1.0</c:v>
                </c:pt>
                <c:pt idx="597">
                  <c:v>1.0</c:v>
                </c:pt>
                <c:pt idx="598">
                  <c:v>1.0</c:v>
                </c:pt>
                <c:pt idx="599">
                  <c:v>1.0</c:v>
                </c:pt>
                <c:pt idx="600">
                  <c:v>1.0</c:v>
                </c:pt>
                <c:pt idx="601">
                  <c:v>1.0</c:v>
                </c:pt>
                <c:pt idx="602">
                  <c:v>2.0</c:v>
                </c:pt>
                <c:pt idx="603">
                  <c:v>1.0</c:v>
                </c:pt>
                <c:pt idx="604">
                  <c:v>1.0</c:v>
                </c:pt>
                <c:pt idx="605">
                  <c:v>1.0</c:v>
                </c:pt>
                <c:pt idx="606">
                  <c:v>8.0</c:v>
                </c:pt>
                <c:pt idx="607">
                  <c:v>8.0</c:v>
                </c:pt>
                <c:pt idx="608">
                  <c:v>2.0</c:v>
                </c:pt>
                <c:pt idx="609">
                  <c:v>2.0</c:v>
                </c:pt>
                <c:pt idx="610">
                  <c:v>8.0</c:v>
                </c:pt>
                <c:pt idx="611">
                  <c:v>8.0</c:v>
                </c:pt>
                <c:pt idx="612">
                  <c:v>8.0</c:v>
                </c:pt>
                <c:pt idx="613">
                  <c:v>8.0</c:v>
                </c:pt>
                <c:pt idx="614">
                  <c:v>8.0</c:v>
                </c:pt>
                <c:pt idx="615">
                  <c:v>2.0</c:v>
                </c:pt>
                <c:pt idx="616">
                  <c:v>8.0</c:v>
                </c:pt>
                <c:pt idx="617">
                  <c:v>2.0</c:v>
                </c:pt>
                <c:pt idx="618">
                  <c:v>2.0</c:v>
                </c:pt>
                <c:pt idx="619">
                  <c:v>2.0</c:v>
                </c:pt>
                <c:pt idx="620">
                  <c:v>8.0</c:v>
                </c:pt>
                <c:pt idx="621">
                  <c:v>2.0</c:v>
                </c:pt>
                <c:pt idx="622">
                  <c:v>8.0</c:v>
                </c:pt>
                <c:pt idx="623">
                  <c:v>8.0</c:v>
                </c:pt>
                <c:pt idx="624">
                  <c:v>8.0</c:v>
                </c:pt>
                <c:pt idx="625">
                  <c:v>2.0</c:v>
                </c:pt>
                <c:pt idx="626">
                  <c:v>8.0</c:v>
                </c:pt>
                <c:pt idx="627">
                  <c:v>2.0</c:v>
                </c:pt>
                <c:pt idx="628">
                  <c:v>8.0</c:v>
                </c:pt>
                <c:pt idx="629">
                  <c:v>8.0</c:v>
                </c:pt>
                <c:pt idx="630">
                  <c:v>2.0</c:v>
                </c:pt>
                <c:pt idx="631">
                  <c:v>2.0</c:v>
                </c:pt>
                <c:pt idx="632">
                  <c:v>2.0</c:v>
                </c:pt>
                <c:pt idx="633">
                  <c:v>2.0</c:v>
                </c:pt>
                <c:pt idx="634">
                  <c:v>2.0</c:v>
                </c:pt>
                <c:pt idx="635">
                  <c:v>2.0</c:v>
                </c:pt>
                <c:pt idx="636">
                  <c:v>2.0</c:v>
                </c:pt>
                <c:pt idx="637">
                  <c:v>2.0</c:v>
                </c:pt>
                <c:pt idx="638">
                  <c:v>8.0</c:v>
                </c:pt>
                <c:pt idx="639">
                  <c:v>2.0</c:v>
                </c:pt>
                <c:pt idx="640">
                  <c:v>2.0</c:v>
                </c:pt>
                <c:pt idx="641">
                  <c:v>2.0</c:v>
                </c:pt>
                <c:pt idx="642">
                  <c:v>2.0</c:v>
                </c:pt>
                <c:pt idx="643">
                  <c:v>2.0</c:v>
                </c:pt>
                <c:pt idx="644">
                  <c:v>2.0</c:v>
                </c:pt>
                <c:pt idx="645">
                  <c:v>2.0</c:v>
                </c:pt>
                <c:pt idx="646">
                  <c:v>2.0</c:v>
                </c:pt>
                <c:pt idx="647">
                  <c:v>8.0</c:v>
                </c:pt>
                <c:pt idx="648">
                  <c:v>2.0</c:v>
                </c:pt>
                <c:pt idx="649">
                  <c:v>2.0</c:v>
                </c:pt>
                <c:pt idx="650">
                  <c:v>2.0</c:v>
                </c:pt>
                <c:pt idx="651">
                  <c:v>8.0</c:v>
                </c:pt>
                <c:pt idx="652">
                  <c:v>8.0</c:v>
                </c:pt>
                <c:pt idx="653">
                  <c:v>2.0</c:v>
                </c:pt>
                <c:pt idx="654">
                  <c:v>2.0</c:v>
                </c:pt>
                <c:pt idx="655">
                  <c:v>2.0</c:v>
                </c:pt>
                <c:pt idx="656">
                  <c:v>2.0</c:v>
                </c:pt>
                <c:pt idx="657">
                  <c:v>2.0</c:v>
                </c:pt>
                <c:pt idx="658">
                  <c:v>2.0</c:v>
                </c:pt>
                <c:pt idx="659">
                  <c:v>2.0</c:v>
                </c:pt>
                <c:pt idx="660">
                  <c:v>2.0</c:v>
                </c:pt>
                <c:pt idx="661">
                  <c:v>2.0</c:v>
                </c:pt>
                <c:pt idx="662">
                  <c:v>2.0</c:v>
                </c:pt>
                <c:pt idx="663">
                  <c:v>2.0</c:v>
                </c:pt>
                <c:pt idx="664">
                  <c:v>8.0</c:v>
                </c:pt>
                <c:pt idx="665">
                  <c:v>8.0</c:v>
                </c:pt>
                <c:pt idx="666">
                  <c:v>8.0</c:v>
                </c:pt>
                <c:pt idx="667">
                  <c:v>2.0</c:v>
                </c:pt>
                <c:pt idx="668">
                  <c:v>8.0</c:v>
                </c:pt>
                <c:pt idx="669">
                  <c:v>2.0</c:v>
                </c:pt>
                <c:pt idx="670">
                  <c:v>8.0</c:v>
                </c:pt>
                <c:pt idx="671">
                  <c:v>8.0</c:v>
                </c:pt>
                <c:pt idx="672">
                  <c:v>2.0</c:v>
                </c:pt>
                <c:pt idx="673">
                  <c:v>2.0</c:v>
                </c:pt>
                <c:pt idx="674">
                  <c:v>2.0</c:v>
                </c:pt>
                <c:pt idx="675">
                  <c:v>2.0</c:v>
                </c:pt>
                <c:pt idx="676">
                  <c:v>2.0</c:v>
                </c:pt>
                <c:pt idx="677">
                  <c:v>2.0</c:v>
                </c:pt>
                <c:pt idx="678">
                  <c:v>2.0</c:v>
                </c:pt>
                <c:pt idx="679">
                  <c:v>8.0</c:v>
                </c:pt>
                <c:pt idx="680">
                  <c:v>2.0</c:v>
                </c:pt>
                <c:pt idx="681">
                  <c:v>2.0</c:v>
                </c:pt>
                <c:pt idx="682">
                  <c:v>8.0</c:v>
                </c:pt>
                <c:pt idx="683">
                  <c:v>8.0</c:v>
                </c:pt>
                <c:pt idx="684">
                  <c:v>8.0</c:v>
                </c:pt>
                <c:pt idx="685">
                  <c:v>8.0</c:v>
                </c:pt>
                <c:pt idx="686">
                  <c:v>2.0</c:v>
                </c:pt>
                <c:pt idx="687">
                  <c:v>8.0</c:v>
                </c:pt>
                <c:pt idx="688">
                  <c:v>8.0</c:v>
                </c:pt>
                <c:pt idx="689">
                  <c:v>8.0</c:v>
                </c:pt>
                <c:pt idx="690">
                  <c:v>8.0</c:v>
                </c:pt>
                <c:pt idx="691">
                  <c:v>8.0</c:v>
                </c:pt>
                <c:pt idx="692">
                  <c:v>8.0</c:v>
                </c:pt>
                <c:pt idx="693">
                  <c:v>8.0</c:v>
                </c:pt>
                <c:pt idx="694">
                  <c:v>8.0</c:v>
                </c:pt>
                <c:pt idx="695">
                  <c:v>8.0</c:v>
                </c:pt>
                <c:pt idx="696">
                  <c:v>8.0</c:v>
                </c:pt>
                <c:pt idx="697">
                  <c:v>8.0</c:v>
                </c:pt>
                <c:pt idx="698">
                  <c:v>2.0</c:v>
                </c:pt>
                <c:pt idx="699">
                  <c:v>8.0</c:v>
                </c:pt>
                <c:pt idx="700">
                  <c:v>1.0</c:v>
                </c:pt>
                <c:pt idx="701">
                  <c:v>8.0</c:v>
                </c:pt>
                <c:pt idx="702">
                  <c:v>1.0</c:v>
                </c:pt>
                <c:pt idx="703">
                  <c:v>1.0</c:v>
                </c:pt>
                <c:pt idx="704">
                  <c:v>8.0</c:v>
                </c:pt>
                <c:pt idx="705">
                  <c:v>8.0</c:v>
                </c:pt>
                <c:pt idx="706">
                  <c:v>2.0</c:v>
                </c:pt>
                <c:pt idx="707">
                  <c:v>2.0</c:v>
                </c:pt>
                <c:pt idx="708">
                  <c:v>8.0</c:v>
                </c:pt>
                <c:pt idx="709">
                  <c:v>8.0</c:v>
                </c:pt>
                <c:pt idx="710">
                  <c:v>8.0</c:v>
                </c:pt>
                <c:pt idx="711">
                  <c:v>2.0</c:v>
                </c:pt>
                <c:pt idx="712">
                  <c:v>8.0</c:v>
                </c:pt>
                <c:pt idx="713">
                  <c:v>8.0</c:v>
                </c:pt>
                <c:pt idx="714">
                  <c:v>8.0</c:v>
                </c:pt>
                <c:pt idx="715">
                  <c:v>8.0</c:v>
                </c:pt>
                <c:pt idx="716">
                  <c:v>8.0</c:v>
                </c:pt>
                <c:pt idx="717">
                  <c:v>8.0</c:v>
                </c:pt>
                <c:pt idx="718">
                  <c:v>2.0</c:v>
                </c:pt>
                <c:pt idx="719">
                  <c:v>2.0</c:v>
                </c:pt>
                <c:pt idx="720">
                  <c:v>2.0</c:v>
                </c:pt>
                <c:pt idx="721">
                  <c:v>2.0</c:v>
                </c:pt>
                <c:pt idx="722">
                  <c:v>2.0</c:v>
                </c:pt>
                <c:pt idx="723">
                  <c:v>2.0</c:v>
                </c:pt>
                <c:pt idx="724">
                  <c:v>2.0</c:v>
                </c:pt>
                <c:pt idx="725">
                  <c:v>2.0</c:v>
                </c:pt>
                <c:pt idx="726">
                  <c:v>2.0</c:v>
                </c:pt>
                <c:pt idx="727">
                  <c:v>2.0</c:v>
                </c:pt>
                <c:pt idx="728">
                  <c:v>1.0</c:v>
                </c:pt>
                <c:pt idx="729">
                  <c:v>1.0</c:v>
                </c:pt>
                <c:pt idx="730">
                  <c:v>1.0</c:v>
                </c:pt>
                <c:pt idx="731">
                  <c:v>1.0</c:v>
                </c:pt>
                <c:pt idx="732">
                  <c:v>12.0</c:v>
                </c:pt>
                <c:pt idx="733">
                  <c:v>1.0</c:v>
                </c:pt>
                <c:pt idx="734">
                  <c:v>12.0</c:v>
                </c:pt>
                <c:pt idx="735">
                  <c:v>12.0</c:v>
                </c:pt>
                <c:pt idx="736">
                  <c:v>12.0</c:v>
                </c:pt>
                <c:pt idx="737">
                  <c:v>12.0</c:v>
                </c:pt>
                <c:pt idx="738">
                  <c:v>12.0</c:v>
                </c:pt>
                <c:pt idx="739">
                  <c:v>12.0</c:v>
                </c:pt>
                <c:pt idx="740">
                  <c:v>12.0</c:v>
                </c:pt>
                <c:pt idx="741">
                  <c:v>12.0</c:v>
                </c:pt>
                <c:pt idx="742">
                  <c:v>12.0</c:v>
                </c:pt>
                <c:pt idx="743">
                  <c:v>12.0</c:v>
                </c:pt>
                <c:pt idx="744">
                  <c:v>1.0</c:v>
                </c:pt>
                <c:pt idx="745">
                  <c:v>1.0</c:v>
                </c:pt>
                <c:pt idx="746">
                  <c:v>2.0</c:v>
                </c:pt>
                <c:pt idx="747">
                  <c:v>2.0</c:v>
                </c:pt>
                <c:pt idx="748">
                  <c:v>2.0</c:v>
                </c:pt>
                <c:pt idx="749">
                  <c:v>12.0</c:v>
                </c:pt>
                <c:pt idx="750">
                  <c:v>12.0</c:v>
                </c:pt>
                <c:pt idx="751">
                  <c:v>1.0</c:v>
                </c:pt>
                <c:pt idx="752">
                  <c:v>12.0</c:v>
                </c:pt>
                <c:pt idx="753">
                  <c:v>12.0</c:v>
                </c:pt>
                <c:pt idx="754">
                  <c:v>2.0</c:v>
                </c:pt>
                <c:pt idx="755">
                  <c:v>12.0</c:v>
                </c:pt>
                <c:pt idx="756">
                  <c:v>1.0</c:v>
                </c:pt>
                <c:pt idx="757">
                  <c:v>1.0</c:v>
                </c:pt>
                <c:pt idx="758">
                  <c:v>1.0</c:v>
                </c:pt>
                <c:pt idx="759">
                  <c:v>1.0</c:v>
                </c:pt>
                <c:pt idx="760">
                  <c:v>12.0</c:v>
                </c:pt>
                <c:pt idx="761">
                  <c:v>1.0</c:v>
                </c:pt>
                <c:pt idx="762">
                  <c:v>12.0</c:v>
                </c:pt>
                <c:pt idx="763">
                  <c:v>1.0</c:v>
                </c:pt>
                <c:pt idx="764">
                  <c:v>12.0</c:v>
                </c:pt>
                <c:pt idx="765">
                  <c:v>12.0</c:v>
                </c:pt>
                <c:pt idx="766">
                  <c:v>1.0</c:v>
                </c:pt>
                <c:pt idx="767">
                  <c:v>1.0</c:v>
                </c:pt>
                <c:pt idx="768">
                  <c:v>1.0</c:v>
                </c:pt>
                <c:pt idx="769">
                  <c:v>1.0</c:v>
                </c:pt>
                <c:pt idx="770">
                  <c:v>1.0</c:v>
                </c:pt>
                <c:pt idx="771">
                  <c:v>1.0</c:v>
                </c:pt>
                <c:pt idx="772">
                  <c:v>12.0</c:v>
                </c:pt>
                <c:pt idx="773">
                  <c:v>1.0</c:v>
                </c:pt>
                <c:pt idx="774">
                  <c:v>12.0</c:v>
                </c:pt>
                <c:pt idx="775">
                  <c:v>1.0</c:v>
                </c:pt>
                <c:pt idx="776">
                  <c:v>1.0</c:v>
                </c:pt>
                <c:pt idx="777">
                  <c:v>12.0</c:v>
                </c:pt>
                <c:pt idx="778">
                  <c:v>1.0</c:v>
                </c:pt>
                <c:pt idx="779">
                  <c:v>1.0</c:v>
                </c:pt>
                <c:pt idx="780">
                  <c:v>12.0</c:v>
                </c:pt>
                <c:pt idx="781">
                  <c:v>1.0</c:v>
                </c:pt>
                <c:pt idx="782">
                  <c:v>12.0</c:v>
                </c:pt>
                <c:pt idx="783">
                  <c:v>12.0</c:v>
                </c:pt>
                <c:pt idx="784">
                  <c:v>1.0</c:v>
                </c:pt>
                <c:pt idx="785">
                  <c:v>1.0</c:v>
                </c:pt>
                <c:pt idx="786">
                  <c:v>12.0</c:v>
                </c:pt>
                <c:pt idx="787">
                  <c:v>12.0</c:v>
                </c:pt>
                <c:pt idx="788">
                  <c:v>1.0</c:v>
                </c:pt>
                <c:pt idx="789">
                  <c:v>12.0</c:v>
                </c:pt>
                <c:pt idx="790">
                  <c:v>1.0</c:v>
                </c:pt>
                <c:pt idx="791">
                  <c:v>12.0</c:v>
                </c:pt>
                <c:pt idx="792">
                  <c:v>12.0</c:v>
                </c:pt>
                <c:pt idx="793">
                  <c:v>12.0</c:v>
                </c:pt>
                <c:pt idx="794">
                  <c:v>1.0</c:v>
                </c:pt>
                <c:pt idx="795">
                  <c:v>12.0</c:v>
                </c:pt>
                <c:pt idx="796">
                  <c:v>12.0</c:v>
                </c:pt>
                <c:pt idx="797">
                  <c:v>12.0</c:v>
                </c:pt>
                <c:pt idx="798">
                  <c:v>12.0</c:v>
                </c:pt>
                <c:pt idx="799">
                  <c:v>1.0</c:v>
                </c:pt>
                <c:pt idx="800">
                  <c:v>12.0</c:v>
                </c:pt>
                <c:pt idx="801">
                  <c:v>12.0</c:v>
                </c:pt>
                <c:pt idx="802">
                  <c:v>12.0</c:v>
                </c:pt>
                <c:pt idx="803">
                  <c:v>12.0</c:v>
                </c:pt>
                <c:pt idx="804">
                  <c:v>2.0</c:v>
                </c:pt>
                <c:pt idx="805">
                  <c:v>1.0</c:v>
                </c:pt>
                <c:pt idx="806">
                  <c:v>12.0</c:v>
                </c:pt>
                <c:pt idx="807">
                  <c:v>1.0</c:v>
                </c:pt>
                <c:pt idx="808">
                  <c:v>1.0</c:v>
                </c:pt>
                <c:pt idx="809">
                  <c:v>1.0</c:v>
                </c:pt>
                <c:pt idx="810">
                  <c:v>12.0</c:v>
                </c:pt>
                <c:pt idx="811">
                  <c:v>1.0</c:v>
                </c:pt>
                <c:pt idx="812">
                  <c:v>12.0</c:v>
                </c:pt>
                <c:pt idx="813">
                  <c:v>1.0</c:v>
                </c:pt>
                <c:pt idx="814">
                  <c:v>1.0</c:v>
                </c:pt>
                <c:pt idx="815">
                  <c:v>12.0</c:v>
                </c:pt>
                <c:pt idx="816">
                  <c:v>1.0</c:v>
                </c:pt>
                <c:pt idx="817">
                  <c:v>1.0</c:v>
                </c:pt>
                <c:pt idx="818">
                  <c:v>1.0</c:v>
                </c:pt>
                <c:pt idx="819">
                  <c:v>2.0</c:v>
                </c:pt>
                <c:pt idx="820">
                  <c:v>12.0</c:v>
                </c:pt>
                <c:pt idx="821">
                  <c:v>12.0</c:v>
                </c:pt>
                <c:pt idx="822">
                  <c:v>1.0</c:v>
                </c:pt>
                <c:pt idx="823">
                  <c:v>12.0</c:v>
                </c:pt>
                <c:pt idx="824">
                  <c:v>1.0</c:v>
                </c:pt>
                <c:pt idx="825">
                  <c:v>2.0</c:v>
                </c:pt>
                <c:pt idx="826">
                  <c:v>12.0</c:v>
                </c:pt>
                <c:pt idx="827">
                  <c:v>12.0</c:v>
                </c:pt>
                <c:pt idx="828">
                  <c:v>12.0</c:v>
                </c:pt>
                <c:pt idx="829">
                  <c:v>12.0</c:v>
                </c:pt>
                <c:pt idx="830">
                  <c:v>12.0</c:v>
                </c:pt>
                <c:pt idx="831">
                  <c:v>12.0</c:v>
                </c:pt>
                <c:pt idx="832">
                  <c:v>12.0</c:v>
                </c:pt>
                <c:pt idx="833">
                  <c:v>2.0</c:v>
                </c:pt>
                <c:pt idx="834">
                  <c:v>12.0</c:v>
                </c:pt>
                <c:pt idx="835">
                  <c:v>1.0</c:v>
                </c:pt>
                <c:pt idx="836">
                  <c:v>12.0</c:v>
                </c:pt>
                <c:pt idx="837">
                  <c:v>1.0</c:v>
                </c:pt>
                <c:pt idx="838">
                  <c:v>12.0</c:v>
                </c:pt>
                <c:pt idx="839">
                  <c:v>2.0</c:v>
                </c:pt>
                <c:pt idx="840">
                  <c:v>12.0</c:v>
                </c:pt>
                <c:pt idx="841">
                  <c:v>2.0</c:v>
                </c:pt>
                <c:pt idx="842">
                  <c:v>2.0</c:v>
                </c:pt>
                <c:pt idx="843">
                  <c:v>2.0</c:v>
                </c:pt>
                <c:pt idx="844">
                  <c:v>1.0</c:v>
                </c:pt>
                <c:pt idx="845">
                  <c:v>1.0</c:v>
                </c:pt>
                <c:pt idx="846">
                  <c:v>1.0</c:v>
                </c:pt>
                <c:pt idx="847">
                  <c:v>12.0</c:v>
                </c:pt>
                <c:pt idx="848">
                  <c:v>12.0</c:v>
                </c:pt>
                <c:pt idx="849">
                  <c:v>2.0</c:v>
                </c:pt>
                <c:pt idx="850">
                  <c:v>12.0</c:v>
                </c:pt>
                <c:pt idx="851">
                  <c:v>12.0</c:v>
                </c:pt>
                <c:pt idx="852">
                  <c:v>12.0</c:v>
                </c:pt>
                <c:pt idx="853">
                  <c:v>12.0</c:v>
                </c:pt>
                <c:pt idx="854">
                  <c:v>12.0</c:v>
                </c:pt>
                <c:pt idx="855">
                  <c:v>12.0</c:v>
                </c:pt>
                <c:pt idx="856">
                  <c:v>12.0</c:v>
                </c:pt>
                <c:pt idx="857">
                  <c:v>12.0</c:v>
                </c:pt>
                <c:pt idx="858">
                  <c:v>12.0</c:v>
                </c:pt>
                <c:pt idx="859">
                  <c:v>12.0</c:v>
                </c:pt>
                <c:pt idx="860">
                  <c:v>12.0</c:v>
                </c:pt>
                <c:pt idx="861">
                  <c:v>12.0</c:v>
                </c:pt>
                <c:pt idx="862">
                  <c:v>1.0</c:v>
                </c:pt>
                <c:pt idx="863">
                  <c:v>12.0</c:v>
                </c:pt>
                <c:pt idx="864">
                  <c:v>12.0</c:v>
                </c:pt>
                <c:pt idx="865">
                  <c:v>1.0</c:v>
                </c:pt>
                <c:pt idx="866">
                  <c:v>12.0</c:v>
                </c:pt>
                <c:pt idx="867">
                  <c:v>1.0</c:v>
                </c:pt>
                <c:pt idx="868">
                  <c:v>1.0</c:v>
                </c:pt>
                <c:pt idx="869">
                  <c:v>12.0</c:v>
                </c:pt>
                <c:pt idx="870">
                  <c:v>1.0</c:v>
                </c:pt>
                <c:pt idx="871">
                  <c:v>1.0</c:v>
                </c:pt>
                <c:pt idx="872">
                  <c:v>1.0</c:v>
                </c:pt>
                <c:pt idx="873">
                  <c:v>1.0</c:v>
                </c:pt>
                <c:pt idx="874">
                  <c:v>1.0</c:v>
                </c:pt>
                <c:pt idx="875">
                  <c:v>1.0</c:v>
                </c:pt>
                <c:pt idx="876">
                  <c:v>12.0</c:v>
                </c:pt>
                <c:pt idx="877">
                  <c:v>12.0</c:v>
                </c:pt>
                <c:pt idx="878">
                  <c:v>12.0</c:v>
                </c:pt>
                <c:pt idx="879">
                  <c:v>12.0</c:v>
                </c:pt>
                <c:pt idx="880">
                  <c:v>12.0</c:v>
                </c:pt>
                <c:pt idx="881">
                  <c:v>1.0</c:v>
                </c:pt>
                <c:pt idx="882">
                  <c:v>12.0</c:v>
                </c:pt>
                <c:pt idx="883">
                  <c:v>12.0</c:v>
                </c:pt>
                <c:pt idx="884">
                  <c:v>1.0</c:v>
                </c:pt>
                <c:pt idx="885">
                  <c:v>12.0</c:v>
                </c:pt>
                <c:pt idx="886">
                  <c:v>12.0</c:v>
                </c:pt>
                <c:pt idx="887">
                  <c:v>12.0</c:v>
                </c:pt>
                <c:pt idx="888">
                  <c:v>12.0</c:v>
                </c:pt>
                <c:pt idx="889">
                  <c:v>12.0</c:v>
                </c:pt>
                <c:pt idx="890">
                  <c:v>12.0</c:v>
                </c:pt>
                <c:pt idx="891">
                  <c:v>12.0</c:v>
                </c:pt>
                <c:pt idx="892">
                  <c:v>12.0</c:v>
                </c:pt>
                <c:pt idx="893">
                  <c:v>12.0</c:v>
                </c:pt>
                <c:pt idx="894">
                  <c:v>1.0</c:v>
                </c:pt>
                <c:pt idx="895">
                  <c:v>12.0</c:v>
                </c:pt>
                <c:pt idx="896">
                  <c:v>12.0</c:v>
                </c:pt>
                <c:pt idx="897">
                  <c:v>12.0</c:v>
                </c:pt>
                <c:pt idx="898">
                  <c:v>1.0</c:v>
                </c:pt>
                <c:pt idx="899">
                  <c:v>12.0</c:v>
                </c:pt>
                <c:pt idx="900">
                  <c:v>1.0</c:v>
                </c:pt>
                <c:pt idx="901">
                  <c:v>1.0</c:v>
                </c:pt>
                <c:pt idx="902">
                  <c:v>2.0</c:v>
                </c:pt>
                <c:pt idx="903">
                  <c:v>8.0</c:v>
                </c:pt>
                <c:pt idx="904">
                  <c:v>2.0</c:v>
                </c:pt>
                <c:pt idx="905">
                  <c:v>12.0</c:v>
                </c:pt>
                <c:pt idx="906">
                  <c:v>12.0</c:v>
                </c:pt>
                <c:pt idx="907">
                  <c:v>12.0</c:v>
                </c:pt>
                <c:pt idx="908">
                  <c:v>12.0</c:v>
                </c:pt>
                <c:pt idx="909">
                  <c:v>12.0</c:v>
                </c:pt>
                <c:pt idx="910">
                  <c:v>12.0</c:v>
                </c:pt>
                <c:pt idx="911">
                  <c:v>12.0</c:v>
                </c:pt>
                <c:pt idx="912">
                  <c:v>1.0</c:v>
                </c:pt>
                <c:pt idx="913">
                  <c:v>12.0</c:v>
                </c:pt>
                <c:pt idx="914">
                  <c:v>12.0</c:v>
                </c:pt>
                <c:pt idx="915">
                  <c:v>12.0</c:v>
                </c:pt>
                <c:pt idx="916">
                  <c:v>12.0</c:v>
                </c:pt>
                <c:pt idx="917">
                  <c:v>12.0</c:v>
                </c:pt>
                <c:pt idx="918">
                  <c:v>12.0</c:v>
                </c:pt>
                <c:pt idx="919">
                  <c:v>12.0</c:v>
                </c:pt>
                <c:pt idx="920">
                  <c:v>12.0</c:v>
                </c:pt>
                <c:pt idx="921">
                  <c:v>12.0</c:v>
                </c:pt>
                <c:pt idx="922">
                  <c:v>12.0</c:v>
                </c:pt>
                <c:pt idx="923">
                  <c:v>12.0</c:v>
                </c:pt>
                <c:pt idx="924">
                  <c:v>12.0</c:v>
                </c:pt>
                <c:pt idx="925">
                  <c:v>12.0</c:v>
                </c:pt>
                <c:pt idx="926">
                  <c:v>1.0</c:v>
                </c:pt>
                <c:pt idx="927">
                  <c:v>12.0</c:v>
                </c:pt>
                <c:pt idx="928">
                  <c:v>1.0</c:v>
                </c:pt>
                <c:pt idx="929">
                  <c:v>12.0</c:v>
                </c:pt>
                <c:pt idx="930">
                  <c:v>1.0</c:v>
                </c:pt>
                <c:pt idx="931">
                  <c:v>12.0</c:v>
                </c:pt>
                <c:pt idx="932">
                  <c:v>12.0</c:v>
                </c:pt>
                <c:pt idx="933">
                  <c:v>12.0</c:v>
                </c:pt>
                <c:pt idx="934">
                  <c:v>1.0</c:v>
                </c:pt>
                <c:pt idx="935">
                  <c:v>12.0</c:v>
                </c:pt>
                <c:pt idx="936">
                  <c:v>1.0</c:v>
                </c:pt>
                <c:pt idx="937">
                  <c:v>1.0</c:v>
                </c:pt>
                <c:pt idx="938">
                  <c:v>1.0</c:v>
                </c:pt>
                <c:pt idx="939">
                  <c:v>1.0</c:v>
                </c:pt>
                <c:pt idx="940">
                  <c:v>1.0</c:v>
                </c:pt>
                <c:pt idx="941">
                  <c:v>12.0</c:v>
                </c:pt>
                <c:pt idx="942">
                  <c:v>1.0</c:v>
                </c:pt>
                <c:pt idx="943">
                  <c:v>12.0</c:v>
                </c:pt>
                <c:pt idx="944">
                  <c:v>1.0</c:v>
                </c:pt>
                <c:pt idx="945">
                  <c:v>1.0</c:v>
                </c:pt>
                <c:pt idx="946">
                  <c:v>1.0</c:v>
                </c:pt>
                <c:pt idx="947">
                  <c:v>12.0</c:v>
                </c:pt>
                <c:pt idx="948">
                  <c:v>1.0</c:v>
                </c:pt>
                <c:pt idx="949">
                  <c:v>1.0</c:v>
                </c:pt>
                <c:pt idx="950">
                  <c:v>12.0</c:v>
                </c:pt>
                <c:pt idx="951">
                  <c:v>2.0</c:v>
                </c:pt>
                <c:pt idx="952">
                  <c:v>1.0</c:v>
                </c:pt>
                <c:pt idx="953">
                  <c:v>12.0</c:v>
                </c:pt>
                <c:pt idx="954">
                  <c:v>2.0</c:v>
                </c:pt>
                <c:pt idx="955">
                  <c:v>1.0</c:v>
                </c:pt>
                <c:pt idx="956">
                  <c:v>1.0</c:v>
                </c:pt>
                <c:pt idx="957">
                  <c:v>1.0</c:v>
                </c:pt>
                <c:pt idx="958">
                  <c:v>1.0</c:v>
                </c:pt>
                <c:pt idx="959">
                  <c:v>12.0</c:v>
                </c:pt>
                <c:pt idx="960">
                  <c:v>1.0</c:v>
                </c:pt>
                <c:pt idx="961">
                  <c:v>1.0</c:v>
                </c:pt>
                <c:pt idx="962">
                  <c:v>1.0</c:v>
                </c:pt>
                <c:pt idx="963">
                  <c:v>1.0</c:v>
                </c:pt>
                <c:pt idx="964">
                  <c:v>1.0</c:v>
                </c:pt>
                <c:pt idx="965">
                  <c:v>1.0</c:v>
                </c:pt>
                <c:pt idx="966">
                  <c:v>1.0</c:v>
                </c:pt>
                <c:pt idx="967">
                  <c:v>1.0</c:v>
                </c:pt>
                <c:pt idx="968">
                  <c:v>1.0</c:v>
                </c:pt>
                <c:pt idx="969">
                  <c:v>1.0</c:v>
                </c:pt>
                <c:pt idx="970">
                  <c:v>1.0</c:v>
                </c:pt>
                <c:pt idx="971">
                  <c:v>1.0</c:v>
                </c:pt>
                <c:pt idx="972">
                  <c:v>1.0</c:v>
                </c:pt>
                <c:pt idx="973">
                  <c:v>2.0</c:v>
                </c:pt>
                <c:pt idx="974">
                  <c:v>12.0</c:v>
                </c:pt>
                <c:pt idx="975">
                  <c:v>12.0</c:v>
                </c:pt>
                <c:pt idx="976">
                  <c:v>12.0</c:v>
                </c:pt>
                <c:pt idx="977">
                  <c:v>12.0</c:v>
                </c:pt>
                <c:pt idx="978">
                  <c:v>1.0</c:v>
                </c:pt>
                <c:pt idx="979">
                  <c:v>2.0</c:v>
                </c:pt>
                <c:pt idx="980">
                  <c:v>2.0</c:v>
                </c:pt>
                <c:pt idx="981">
                  <c:v>12.0</c:v>
                </c:pt>
                <c:pt idx="982">
                  <c:v>1.0</c:v>
                </c:pt>
                <c:pt idx="983">
                  <c:v>1.0</c:v>
                </c:pt>
                <c:pt idx="984">
                  <c:v>8.0</c:v>
                </c:pt>
                <c:pt idx="985">
                  <c:v>1.0</c:v>
                </c:pt>
                <c:pt idx="986">
                  <c:v>2.0</c:v>
                </c:pt>
                <c:pt idx="987">
                  <c:v>2.0</c:v>
                </c:pt>
                <c:pt idx="988">
                  <c:v>1.0</c:v>
                </c:pt>
                <c:pt idx="989">
                  <c:v>2.0</c:v>
                </c:pt>
                <c:pt idx="990">
                  <c:v>8.0</c:v>
                </c:pt>
                <c:pt idx="991">
                  <c:v>2.0</c:v>
                </c:pt>
                <c:pt idx="992">
                  <c:v>12.0</c:v>
                </c:pt>
                <c:pt idx="993">
                  <c:v>8.0</c:v>
                </c:pt>
                <c:pt idx="994">
                  <c:v>8.0</c:v>
                </c:pt>
                <c:pt idx="995">
                  <c:v>12.0</c:v>
                </c:pt>
                <c:pt idx="996">
                  <c:v>2.0</c:v>
                </c:pt>
                <c:pt idx="997">
                  <c:v>1.0</c:v>
                </c:pt>
                <c:pt idx="998">
                  <c:v>12.0</c:v>
                </c:pt>
                <c:pt idx="999">
                  <c:v>1.0</c:v>
                </c:pt>
                <c:pt idx="1000">
                  <c:v>2.0</c:v>
                </c:pt>
                <c:pt idx="1001">
                  <c:v>2.0</c:v>
                </c:pt>
                <c:pt idx="1002">
                  <c:v>8.0</c:v>
                </c:pt>
                <c:pt idx="1003">
                  <c:v>2.0</c:v>
                </c:pt>
                <c:pt idx="1004">
                  <c:v>2.0</c:v>
                </c:pt>
                <c:pt idx="1005">
                  <c:v>12.0</c:v>
                </c:pt>
                <c:pt idx="1006">
                  <c:v>2.0</c:v>
                </c:pt>
                <c:pt idx="1007">
                  <c:v>8.0</c:v>
                </c:pt>
                <c:pt idx="1008">
                  <c:v>2.0</c:v>
                </c:pt>
                <c:pt idx="1009">
                  <c:v>12.0</c:v>
                </c:pt>
                <c:pt idx="1010">
                  <c:v>12.0</c:v>
                </c:pt>
                <c:pt idx="1011">
                  <c:v>1.0</c:v>
                </c:pt>
                <c:pt idx="1012">
                  <c:v>2.0</c:v>
                </c:pt>
                <c:pt idx="1013">
                  <c:v>2.0</c:v>
                </c:pt>
                <c:pt idx="1014">
                  <c:v>1.0</c:v>
                </c:pt>
                <c:pt idx="1015">
                  <c:v>1.0</c:v>
                </c:pt>
                <c:pt idx="1016">
                  <c:v>2.0</c:v>
                </c:pt>
                <c:pt idx="1017">
                  <c:v>2.0</c:v>
                </c:pt>
                <c:pt idx="1018">
                  <c:v>2.0</c:v>
                </c:pt>
                <c:pt idx="1019">
                  <c:v>12.0</c:v>
                </c:pt>
                <c:pt idx="1020">
                  <c:v>2.0</c:v>
                </c:pt>
                <c:pt idx="1021">
                  <c:v>8.0</c:v>
                </c:pt>
                <c:pt idx="1022">
                  <c:v>8.0</c:v>
                </c:pt>
                <c:pt idx="1023">
                  <c:v>8.0</c:v>
                </c:pt>
                <c:pt idx="1024">
                  <c:v>2.0</c:v>
                </c:pt>
                <c:pt idx="1025">
                  <c:v>1.0</c:v>
                </c:pt>
                <c:pt idx="1026">
                  <c:v>8.0</c:v>
                </c:pt>
                <c:pt idx="1027">
                  <c:v>2.0</c:v>
                </c:pt>
                <c:pt idx="1028">
                  <c:v>8.0</c:v>
                </c:pt>
                <c:pt idx="1029">
                  <c:v>2.0</c:v>
                </c:pt>
                <c:pt idx="1030">
                  <c:v>2.0</c:v>
                </c:pt>
                <c:pt idx="1031">
                  <c:v>2.0</c:v>
                </c:pt>
                <c:pt idx="1032">
                  <c:v>1.0</c:v>
                </c:pt>
                <c:pt idx="1033">
                  <c:v>2.0</c:v>
                </c:pt>
                <c:pt idx="1034">
                  <c:v>2.0</c:v>
                </c:pt>
                <c:pt idx="1035">
                  <c:v>1.0</c:v>
                </c:pt>
                <c:pt idx="1036">
                  <c:v>2.0</c:v>
                </c:pt>
                <c:pt idx="1037">
                  <c:v>1.0</c:v>
                </c:pt>
                <c:pt idx="1038">
                  <c:v>2.0</c:v>
                </c:pt>
                <c:pt idx="1039">
                  <c:v>2.0</c:v>
                </c:pt>
                <c:pt idx="1040">
                  <c:v>2.0</c:v>
                </c:pt>
                <c:pt idx="1041">
                  <c:v>8.0</c:v>
                </c:pt>
                <c:pt idx="1042">
                  <c:v>8.0</c:v>
                </c:pt>
                <c:pt idx="1043">
                  <c:v>8.0</c:v>
                </c:pt>
                <c:pt idx="1044">
                  <c:v>12.0</c:v>
                </c:pt>
                <c:pt idx="1045">
                  <c:v>8.0</c:v>
                </c:pt>
                <c:pt idx="1046">
                  <c:v>12.0</c:v>
                </c:pt>
                <c:pt idx="1047">
                  <c:v>12.0</c:v>
                </c:pt>
                <c:pt idx="1048">
                  <c:v>8.0</c:v>
                </c:pt>
                <c:pt idx="1049">
                  <c:v>2.0</c:v>
                </c:pt>
                <c:pt idx="1050">
                  <c:v>8.0</c:v>
                </c:pt>
                <c:pt idx="1051">
                  <c:v>1.0</c:v>
                </c:pt>
                <c:pt idx="1052">
                  <c:v>8.0</c:v>
                </c:pt>
                <c:pt idx="1053">
                  <c:v>12.0</c:v>
                </c:pt>
                <c:pt idx="1054">
                  <c:v>8.0</c:v>
                </c:pt>
                <c:pt idx="1055">
                  <c:v>8.0</c:v>
                </c:pt>
                <c:pt idx="1056">
                  <c:v>12.0</c:v>
                </c:pt>
                <c:pt idx="1057">
                  <c:v>8.0</c:v>
                </c:pt>
                <c:pt idx="1058">
                  <c:v>8.0</c:v>
                </c:pt>
                <c:pt idx="1059">
                  <c:v>1.0</c:v>
                </c:pt>
                <c:pt idx="1060">
                  <c:v>12.0</c:v>
                </c:pt>
                <c:pt idx="1061">
                  <c:v>8.0</c:v>
                </c:pt>
                <c:pt idx="1062">
                  <c:v>2.0</c:v>
                </c:pt>
                <c:pt idx="1063">
                  <c:v>2.0</c:v>
                </c:pt>
                <c:pt idx="1064">
                  <c:v>1.0</c:v>
                </c:pt>
                <c:pt idx="1065">
                  <c:v>1.0</c:v>
                </c:pt>
                <c:pt idx="1066">
                  <c:v>1.0</c:v>
                </c:pt>
                <c:pt idx="1067">
                  <c:v>1.0</c:v>
                </c:pt>
                <c:pt idx="1068">
                  <c:v>2.0</c:v>
                </c:pt>
                <c:pt idx="1069">
                  <c:v>12.0</c:v>
                </c:pt>
                <c:pt idx="1070">
                  <c:v>2.0</c:v>
                </c:pt>
                <c:pt idx="1071">
                  <c:v>2.0</c:v>
                </c:pt>
                <c:pt idx="1072">
                  <c:v>8.0</c:v>
                </c:pt>
                <c:pt idx="1073">
                  <c:v>8.0</c:v>
                </c:pt>
                <c:pt idx="1074">
                  <c:v>8.0</c:v>
                </c:pt>
                <c:pt idx="1075">
                  <c:v>2.0</c:v>
                </c:pt>
                <c:pt idx="1076">
                  <c:v>12.0</c:v>
                </c:pt>
                <c:pt idx="1077">
                  <c:v>1.0</c:v>
                </c:pt>
                <c:pt idx="1078">
                  <c:v>12.0</c:v>
                </c:pt>
                <c:pt idx="1079">
                  <c:v>8.0</c:v>
                </c:pt>
                <c:pt idx="1080">
                  <c:v>12.0</c:v>
                </c:pt>
                <c:pt idx="1081">
                  <c:v>12.0</c:v>
                </c:pt>
                <c:pt idx="1082">
                  <c:v>12.0</c:v>
                </c:pt>
                <c:pt idx="1083">
                  <c:v>2.0</c:v>
                </c:pt>
                <c:pt idx="1084">
                  <c:v>12.0</c:v>
                </c:pt>
                <c:pt idx="1085">
                  <c:v>12.0</c:v>
                </c:pt>
                <c:pt idx="1086">
                  <c:v>1.0</c:v>
                </c:pt>
                <c:pt idx="1087">
                  <c:v>12.0</c:v>
                </c:pt>
                <c:pt idx="1088">
                  <c:v>12.0</c:v>
                </c:pt>
                <c:pt idx="1089">
                  <c:v>12.0</c:v>
                </c:pt>
                <c:pt idx="1090">
                  <c:v>1.0</c:v>
                </c:pt>
                <c:pt idx="1091">
                  <c:v>12.0</c:v>
                </c:pt>
                <c:pt idx="1092">
                  <c:v>1.0</c:v>
                </c:pt>
                <c:pt idx="1093">
                  <c:v>12.0</c:v>
                </c:pt>
                <c:pt idx="1094">
                  <c:v>12.0</c:v>
                </c:pt>
                <c:pt idx="1095">
                  <c:v>12.0</c:v>
                </c:pt>
                <c:pt idx="1096">
                  <c:v>2.0</c:v>
                </c:pt>
                <c:pt idx="1097">
                  <c:v>12.0</c:v>
                </c:pt>
                <c:pt idx="1098">
                  <c:v>1.0</c:v>
                </c:pt>
                <c:pt idx="1099">
                  <c:v>1.0</c:v>
                </c:pt>
                <c:pt idx="1100">
                  <c:v>12.0</c:v>
                </c:pt>
                <c:pt idx="1101">
                  <c:v>2.0</c:v>
                </c:pt>
                <c:pt idx="1102">
                  <c:v>1.0</c:v>
                </c:pt>
                <c:pt idx="1103">
                  <c:v>1.0</c:v>
                </c:pt>
                <c:pt idx="1104">
                  <c:v>12.0</c:v>
                </c:pt>
                <c:pt idx="1105">
                  <c:v>12.0</c:v>
                </c:pt>
                <c:pt idx="1106">
                  <c:v>12.0</c:v>
                </c:pt>
                <c:pt idx="1107">
                  <c:v>2.0</c:v>
                </c:pt>
                <c:pt idx="1108">
                  <c:v>1.0</c:v>
                </c:pt>
                <c:pt idx="1109">
                  <c:v>1.0</c:v>
                </c:pt>
                <c:pt idx="1110">
                  <c:v>1.0</c:v>
                </c:pt>
                <c:pt idx="1111">
                  <c:v>8.0</c:v>
                </c:pt>
                <c:pt idx="1112">
                  <c:v>2.0</c:v>
                </c:pt>
                <c:pt idx="1113">
                  <c:v>12.0</c:v>
                </c:pt>
                <c:pt idx="1114">
                  <c:v>12.0</c:v>
                </c:pt>
                <c:pt idx="1115">
                  <c:v>12.0</c:v>
                </c:pt>
                <c:pt idx="1116">
                  <c:v>12.0</c:v>
                </c:pt>
                <c:pt idx="1117">
                  <c:v>12.0</c:v>
                </c:pt>
                <c:pt idx="1118">
                  <c:v>2.0</c:v>
                </c:pt>
                <c:pt idx="1119">
                  <c:v>12.0</c:v>
                </c:pt>
                <c:pt idx="1120">
                  <c:v>8.0</c:v>
                </c:pt>
                <c:pt idx="1121">
                  <c:v>12.0</c:v>
                </c:pt>
                <c:pt idx="1122">
                  <c:v>8.0</c:v>
                </c:pt>
                <c:pt idx="1123">
                  <c:v>8.0</c:v>
                </c:pt>
                <c:pt idx="1124">
                  <c:v>12.0</c:v>
                </c:pt>
                <c:pt idx="1125">
                  <c:v>2.0</c:v>
                </c:pt>
                <c:pt idx="1126">
                  <c:v>12.0</c:v>
                </c:pt>
                <c:pt idx="1127">
                  <c:v>12.0</c:v>
                </c:pt>
                <c:pt idx="1128">
                  <c:v>2.0</c:v>
                </c:pt>
                <c:pt idx="1129">
                  <c:v>2.0</c:v>
                </c:pt>
                <c:pt idx="1130">
                  <c:v>2.0</c:v>
                </c:pt>
                <c:pt idx="1131">
                  <c:v>2.0</c:v>
                </c:pt>
                <c:pt idx="1132">
                  <c:v>2.0</c:v>
                </c:pt>
                <c:pt idx="1133">
                  <c:v>2.0</c:v>
                </c:pt>
                <c:pt idx="1134">
                  <c:v>8.0</c:v>
                </c:pt>
                <c:pt idx="1135">
                  <c:v>1.0</c:v>
                </c:pt>
                <c:pt idx="1136">
                  <c:v>12.0</c:v>
                </c:pt>
                <c:pt idx="1137">
                  <c:v>12.0</c:v>
                </c:pt>
                <c:pt idx="1138">
                  <c:v>2.0</c:v>
                </c:pt>
                <c:pt idx="1139">
                  <c:v>12.0</c:v>
                </c:pt>
                <c:pt idx="1140">
                  <c:v>12.0</c:v>
                </c:pt>
                <c:pt idx="1141">
                  <c:v>12.0</c:v>
                </c:pt>
                <c:pt idx="1142">
                  <c:v>2.0</c:v>
                </c:pt>
                <c:pt idx="1143">
                  <c:v>12.0</c:v>
                </c:pt>
                <c:pt idx="1144">
                  <c:v>8.0</c:v>
                </c:pt>
                <c:pt idx="1145">
                  <c:v>2.0</c:v>
                </c:pt>
                <c:pt idx="1146">
                  <c:v>2.0</c:v>
                </c:pt>
                <c:pt idx="1147">
                  <c:v>2.0</c:v>
                </c:pt>
                <c:pt idx="1148">
                  <c:v>2.0</c:v>
                </c:pt>
                <c:pt idx="1149">
                  <c:v>2.0</c:v>
                </c:pt>
                <c:pt idx="1150">
                  <c:v>2.0</c:v>
                </c:pt>
                <c:pt idx="1151">
                  <c:v>2.0</c:v>
                </c:pt>
                <c:pt idx="1152">
                  <c:v>2.0</c:v>
                </c:pt>
                <c:pt idx="1153">
                  <c:v>12.0</c:v>
                </c:pt>
                <c:pt idx="1154">
                  <c:v>12.0</c:v>
                </c:pt>
                <c:pt idx="1155">
                  <c:v>2.0</c:v>
                </c:pt>
                <c:pt idx="1156">
                  <c:v>8.0</c:v>
                </c:pt>
                <c:pt idx="1157">
                  <c:v>1.0</c:v>
                </c:pt>
                <c:pt idx="1158">
                  <c:v>12.0</c:v>
                </c:pt>
                <c:pt idx="1159">
                  <c:v>12.0</c:v>
                </c:pt>
                <c:pt idx="1160">
                  <c:v>2.0</c:v>
                </c:pt>
                <c:pt idx="1161">
                  <c:v>2.0</c:v>
                </c:pt>
                <c:pt idx="1162">
                  <c:v>12.0</c:v>
                </c:pt>
                <c:pt idx="1163">
                  <c:v>8.0</c:v>
                </c:pt>
                <c:pt idx="1164">
                  <c:v>2.0</c:v>
                </c:pt>
                <c:pt idx="1165">
                  <c:v>12.0</c:v>
                </c:pt>
                <c:pt idx="1166">
                  <c:v>12.0</c:v>
                </c:pt>
                <c:pt idx="1167">
                  <c:v>12.0</c:v>
                </c:pt>
                <c:pt idx="1168">
                  <c:v>8.0</c:v>
                </c:pt>
                <c:pt idx="1169">
                  <c:v>12.0</c:v>
                </c:pt>
                <c:pt idx="1170">
                  <c:v>8.0</c:v>
                </c:pt>
                <c:pt idx="1171">
                  <c:v>8.0</c:v>
                </c:pt>
                <c:pt idx="1172">
                  <c:v>12.0</c:v>
                </c:pt>
                <c:pt idx="1173">
                  <c:v>8.0</c:v>
                </c:pt>
                <c:pt idx="1174">
                  <c:v>12.0</c:v>
                </c:pt>
                <c:pt idx="1175">
                  <c:v>8.0</c:v>
                </c:pt>
                <c:pt idx="1176">
                  <c:v>12.0</c:v>
                </c:pt>
                <c:pt idx="1177">
                  <c:v>1.0</c:v>
                </c:pt>
                <c:pt idx="1178">
                  <c:v>8.0</c:v>
                </c:pt>
                <c:pt idx="1179">
                  <c:v>8.0</c:v>
                </c:pt>
                <c:pt idx="1180">
                  <c:v>12.0</c:v>
                </c:pt>
                <c:pt idx="1181">
                  <c:v>8.0</c:v>
                </c:pt>
                <c:pt idx="1182">
                  <c:v>8.0</c:v>
                </c:pt>
                <c:pt idx="1183">
                  <c:v>1.0</c:v>
                </c:pt>
                <c:pt idx="1184">
                  <c:v>8.0</c:v>
                </c:pt>
                <c:pt idx="1185">
                  <c:v>8.0</c:v>
                </c:pt>
                <c:pt idx="1186">
                  <c:v>8.0</c:v>
                </c:pt>
                <c:pt idx="1187">
                  <c:v>8.0</c:v>
                </c:pt>
                <c:pt idx="1188">
                  <c:v>12.0</c:v>
                </c:pt>
                <c:pt idx="1189">
                  <c:v>8.0</c:v>
                </c:pt>
                <c:pt idx="1190">
                  <c:v>8.0</c:v>
                </c:pt>
                <c:pt idx="1191">
                  <c:v>2.0</c:v>
                </c:pt>
                <c:pt idx="1192">
                  <c:v>8.0</c:v>
                </c:pt>
                <c:pt idx="1193">
                  <c:v>8.0</c:v>
                </c:pt>
                <c:pt idx="1194">
                  <c:v>8.0</c:v>
                </c:pt>
                <c:pt idx="1195">
                  <c:v>12.0</c:v>
                </c:pt>
                <c:pt idx="1196">
                  <c:v>12.0</c:v>
                </c:pt>
                <c:pt idx="1197">
                  <c:v>2.0</c:v>
                </c:pt>
                <c:pt idx="1198">
                  <c:v>2.0</c:v>
                </c:pt>
                <c:pt idx="1199">
                  <c:v>12.0</c:v>
                </c:pt>
                <c:pt idx="1200">
                  <c:v>1.0</c:v>
                </c:pt>
                <c:pt idx="1201">
                  <c:v>2.0</c:v>
                </c:pt>
                <c:pt idx="1202">
                  <c:v>2.0</c:v>
                </c:pt>
                <c:pt idx="1203">
                  <c:v>12.0</c:v>
                </c:pt>
                <c:pt idx="1204">
                  <c:v>2.0</c:v>
                </c:pt>
                <c:pt idx="1205">
                  <c:v>2.0</c:v>
                </c:pt>
                <c:pt idx="1206">
                  <c:v>8.0</c:v>
                </c:pt>
                <c:pt idx="1207">
                  <c:v>2.0</c:v>
                </c:pt>
                <c:pt idx="1208">
                  <c:v>8.0</c:v>
                </c:pt>
                <c:pt idx="1209">
                  <c:v>2.0</c:v>
                </c:pt>
                <c:pt idx="1210">
                  <c:v>2.0</c:v>
                </c:pt>
                <c:pt idx="1211">
                  <c:v>8.0</c:v>
                </c:pt>
                <c:pt idx="1212">
                  <c:v>2.0</c:v>
                </c:pt>
                <c:pt idx="1213">
                  <c:v>2.0</c:v>
                </c:pt>
                <c:pt idx="1214">
                  <c:v>2.0</c:v>
                </c:pt>
                <c:pt idx="1215">
                  <c:v>8.0</c:v>
                </c:pt>
                <c:pt idx="1216">
                  <c:v>2.0</c:v>
                </c:pt>
                <c:pt idx="1217">
                  <c:v>2.0</c:v>
                </c:pt>
                <c:pt idx="1218">
                  <c:v>8.0</c:v>
                </c:pt>
                <c:pt idx="1219">
                  <c:v>1.0</c:v>
                </c:pt>
                <c:pt idx="1220">
                  <c:v>2.0</c:v>
                </c:pt>
                <c:pt idx="1221">
                  <c:v>2.0</c:v>
                </c:pt>
                <c:pt idx="1222">
                  <c:v>2.0</c:v>
                </c:pt>
                <c:pt idx="1223">
                  <c:v>1.0</c:v>
                </c:pt>
                <c:pt idx="1224">
                  <c:v>2.0</c:v>
                </c:pt>
                <c:pt idx="1225">
                  <c:v>2.0</c:v>
                </c:pt>
                <c:pt idx="1226">
                  <c:v>2.0</c:v>
                </c:pt>
                <c:pt idx="1227">
                  <c:v>8.0</c:v>
                </c:pt>
                <c:pt idx="1228">
                  <c:v>2.0</c:v>
                </c:pt>
                <c:pt idx="1229">
                  <c:v>8.0</c:v>
                </c:pt>
                <c:pt idx="1230">
                  <c:v>8.0</c:v>
                </c:pt>
                <c:pt idx="1231">
                  <c:v>8.0</c:v>
                </c:pt>
                <c:pt idx="1232">
                  <c:v>8.0</c:v>
                </c:pt>
                <c:pt idx="1233">
                  <c:v>8.0</c:v>
                </c:pt>
                <c:pt idx="1234">
                  <c:v>8.0</c:v>
                </c:pt>
                <c:pt idx="1235">
                  <c:v>8.0</c:v>
                </c:pt>
                <c:pt idx="1236">
                  <c:v>8.0</c:v>
                </c:pt>
                <c:pt idx="1237">
                  <c:v>2.0</c:v>
                </c:pt>
                <c:pt idx="1238">
                  <c:v>12.0</c:v>
                </c:pt>
                <c:pt idx="1239">
                  <c:v>8.0</c:v>
                </c:pt>
                <c:pt idx="1240">
                  <c:v>8.0</c:v>
                </c:pt>
                <c:pt idx="1241">
                  <c:v>8.0</c:v>
                </c:pt>
                <c:pt idx="1242">
                  <c:v>8.0</c:v>
                </c:pt>
                <c:pt idx="1243">
                  <c:v>12.0</c:v>
                </c:pt>
                <c:pt idx="1244">
                  <c:v>12.0</c:v>
                </c:pt>
                <c:pt idx="1245">
                  <c:v>2.0</c:v>
                </c:pt>
                <c:pt idx="1246">
                  <c:v>8.0</c:v>
                </c:pt>
                <c:pt idx="1247">
                  <c:v>12.0</c:v>
                </c:pt>
                <c:pt idx="1248">
                  <c:v>12.0</c:v>
                </c:pt>
                <c:pt idx="1249">
                  <c:v>12.0</c:v>
                </c:pt>
                <c:pt idx="1250">
                  <c:v>1.0</c:v>
                </c:pt>
                <c:pt idx="1251">
                  <c:v>8.0</c:v>
                </c:pt>
                <c:pt idx="1252">
                  <c:v>8.0</c:v>
                </c:pt>
                <c:pt idx="1253">
                  <c:v>1.0</c:v>
                </c:pt>
                <c:pt idx="1254">
                  <c:v>1.0</c:v>
                </c:pt>
                <c:pt idx="1255">
                  <c:v>2.0</c:v>
                </c:pt>
                <c:pt idx="1256">
                  <c:v>12.0</c:v>
                </c:pt>
                <c:pt idx="1257">
                  <c:v>8.0</c:v>
                </c:pt>
                <c:pt idx="1258">
                  <c:v>2.0</c:v>
                </c:pt>
                <c:pt idx="1259">
                  <c:v>2.0</c:v>
                </c:pt>
                <c:pt idx="1260">
                  <c:v>2.0</c:v>
                </c:pt>
                <c:pt idx="1261">
                  <c:v>8.0</c:v>
                </c:pt>
                <c:pt idx="1262">
                  <c:v>1.0</c:v>
                </c:pt>
                <c:pt idx="1263">
                  <c:v>12.0</c:v>
                </c:pt>
                <c:pt idx="1264">
                  <c:v>2.0</c:v>
                </c:pt>
                <c:pt idx="1265">
                  <c:v>1.0</c:v>
                </c:pt>
                <c:pt idx="1266">
                  <c:v>1.0</c:v>
                </c:pt>
                <c:pt idx="1267">
                  <c:v>2.0</c:v>
                </c:pt>
                <c:pt idx="1268">
                  <c:v>2.0</c:v>
                </c:pt>
                <c:pt idx="1269">
                  <c:v>1.0</c:v>
                </c:pt>
                <c:pt idx="1270">
                  <c:v>2.0</c:v>
                </c:pt>
                <c:pt idx="1271">
                  <c:v>1.0</c:v>
                </c:pt>
                <c:pt idx="1272">
                  <c:v>12.0</c:v>
                </c:pt>
                <c:pt idx="1273">
                  <c:v>12.0</c:v>
                </c:pt>
                <c:pt idx="1274">
                  <c:v>1.0</c:v>
                </c:pt>
                <c:pt idx="1275">
                  <c:v>8.0</c:v>
                </c:pt>
                <c:pt idx="1276">
                  <c:v>1.0</c:v>
                </c:pt>
                <c:pt idx="1277">
                  <c:v>2.0</c:v>
                </c:pt>
                <c:pt idx="1278">
                  <c:v>1.0</c:v>
                </c:pt>
                <c:pt idx="1279">
                  <c:v>2.0</c:v>
                </c:pt>
                <c:pt idx="1280">
                  <c:v>1.0</c:v>
                </c:pt>
                <c:pt idx="1281">
                  <c:v>2.0</c:v>
                </c:pt>
                <c:pt idx="1282">
                  <c:v>2.0</c:v>
                </c:pt>
                <c:pt idx="1283">
                  <c:v>12.0</c:v>
                </c:pt>
                <c:pt idx="1284">
                  <c:v>2.0</c:v>
                </c:pt>
                <c:pt idx="1285">
                  <c:v>8.0</c:v>
                </c:pt>
                <c:pt idx="1286">
                  <c:v>8.0</c:v>
                </c:pt>
                <c:pt idx="1287">
                  <c:v>2.0</c:v>
                </c:pt>
                <c:pt idx="1288">
                  <c:v>8.0</c:v>
                </c:pt>
                <c:pt idx="1289">
                  <c:v>12.0</c:v>
                </c:pt>
                <c:pt idx="1290">
                  <c:v>8.0</c:v>
                </c:pt>
                <c:pt idx="1291">
                  <c:v>12.0</c:v>
                </c:pt>
                <c:pt idx="1292">
                  <c:v>8.0</c:v>
                </c:pt>
                <c:pt idx="1293">
                  <c:v>1.0</c:v>
                </c:pt>
                <c:pt idx="1294">
                  <c:v>8.0</c:v>
                </c:pt>
                <c:pt idx="1295">
                  <c:v>2.0</c:v>
                </c:pt>
                <c:pt idx="1296">
                  <c:v>8.0</c:v>
                </c:pt>
                <c:pt idx="1297">
                  <c:v>8.0</c:v>
                </c:pt>
                <c:pt idx="1298">
                  <c:v>1.0</c:v>
                </c:pt>
                <c:pt idx="1299">
                  <c:v>8.0</c:v>
                </c:pt>
                <c:pt idx="1300">
                  <c:v>8.0</c:v>
                </c:pt>
                <c:pt idx="1301">
                  <c:v>8.0</c:v>
                </c:pt>
                <c:pt idx="1302">
                  <c:v>8.0</c:v>
                </c:pt>
                <c:pt idx="1303">
                  <c:v>8.0</c:v>
                </c:pt>
                <c:pt idx="1304">
                  <c:v>8.0</c:v>
                </c:pt>
                <c:pt idx="1305">
                  <c:v>12.0</c:v>
                </c:pt>
                <c:pt idx="1306">
                  <c:v>8.0</c:v>
                </c:pt>
                <c:pt idx="1307">
                  <c:v>8.0</c:v>
                </c:pt>
                <c:pt idx="1308">
                  <c:v>8.0</c:v>
                </c:pt>
                <c:pt idx="1309">
                  <c:v>8.0</c:v>
                </c:pt>
                <c:pt idx="1310">
                  <c:v>1.0</c:v>
                </c:pt>
                <c:pt idx="1311">
                  <c:v>8.0</c:v>
                </c:pt>
                <c:pt idx="1312">
                  <c:v>8.0</c:v>
                </c:pt>
                <c:pt idx="1313">
                  <c:v>12.0</c:v>
                </c:pt>
                <c:pt idx="1314">
                  <c:v>8.0</c:v>
                </c:pt>
                <c:pt idx="1315">
                  <c:v>12.0</c:v>
                </c:pt>
                <c:pt idx="1316">
                  <c:v>8.0</c:v>
                </c:pt>
                <c:pt idx="1317">
                  <c:v>2.0</c:v>
                </c:pt>
                <c:pt idx="1318">
                  <c:v>2.0</c:v>
                </c:pt>
                <c:pt idx="1319">
                  <c:v>2.0</c:v>
                </c:pt>
                <c:pt idx="1320">
                  <c:v>12.0</c:v>
                </c:pt>
                <c:pt idx="1321">
                  <c:v>2.0</c:v>
                </c:pt>
                <c:pt idx="1322">
                  <c:v>12.0</c:v>
                </c:pt>
                <c:pt idx="1323">
                  <c:v>1.0</c:v>
                </c:pt>
                <c:pt idx="1324">
                  <c:v>8.0</c:v>
                </c:pt>
                <c:pt idx="1325">
                  <c:v>12.0</c:v>
                </c:pt>
                <c:pt idx="1326">
                  <c:v>12.0</c:v>
                </c:pt>
                <c:pt idx="1327">
                  <c:v>12.0</c:v>
                </c:pt>
                <c:pt idx="1328">
                  <c:v>12.0</c:v>
                </c:pt>
                <c:pt idx="1329">
                  <c:v>12.0</c:v>
                </c:pt>
                <c:pt idx="1330">
                  <c:v>12.0</c:v>
                </c:pt>
                <c:pt idx="1331">
                  <c:v>2.0</c:v>
                </c:pt>
                <c:pt idx="1332">
                  <c:v>2.0</c:v>
                </c:pt>
                <c:pt idx="1333">
                  <c:v>1.0</c:v>
                </c:pt>
                <c:pt idx="1334">
                  <c:v>8.0</c:v>
                </c:pt>
                <c:pt idx="1335">
                  <c:v>12.0</c:v>
                </c:pt>
                <c:pt idx="1336">
                  <c:v>12.0</c:v>
                </c:pt>
                <c:pt idx="1337">
                  <c:v>12.0</c:v>
                </c:pt>
                <c:pt idx="1338">
                  <c:v>1.0</c:v>
                </c:pt>
                <c:pt idx="1339">
                  <c:v>12.0</c:v>
                </c:pt>
                <c:pt idx="1340">
                  <c:v>12.0</c:v>
                </c:pt>
                <c:pt idx="1341">
                  <c:v>2.0</c:v>
                </c:pt>
                <c:pt idx="1342">
                  <c:v>1.0</c:v>
                </c:pt>
                <c:pt idx="1343">
                  <c:v>12.0</c:v>
                </c:pt>
                <c:pt idx="1344">
                  <c:v>2.0</c:v>
                </c:pt>
                <c:pt idx="1345">
                  <c:v>2.0</c:v>
                </c:pt>
                <c:pt idx="1346">
                  <c:v>2.0</c:v>
                </c:pt>
                <c:pt idx="1347">
                  <c:v>2.0</c:v>
                </c:pt>
                <c:pt idx="1348">
                  <c:v>2.0</c:v>
                </c:pt>
                <c:pt idx="1349">
                  <c:v>1.0</c:v>
                </c:pt>
                <c:pt idx="1350">
                  <c:v>8.0</c:v>
                </c:pt>
                <c:pt idx="1351">
                  <c:v>1.0</c:v>
                </c:pt>
                <c:pt idx="1352">
                  <c:v>8.0</c:v>
                </c:pt>
                <c:pt idx="1353">
                  <c:v>1.0</c:v>
                </c:pt>
                <c:pt idx="1354">
                  <c:v>12.0</c:v>
                </c:pt>
                <c:pt idx="1355">
                  <c:v>12.0</c:v>
                </c:pt>
                <c:pt idx="1356">
                  <c:v>1.0</c:v>
                </c:pt>
                <c:pt idx="1357">
                  <c:v>12.0</c:v>
                </c:pt>
                <c:pt idx="1358">
                  <c:v>1.0</c:v>
                </c:pt>
                <c:pt idx="1359">
                  <c:v>1.0</c:v>
                </c:pt>
                <c:pt idx="1360">
                  <c:v>12.0</c:v>
                </c:pt>
                <c:pt idx="1361">
                  <c:v>1.0</c:v>
                </c:pt>
                <c:pt idx="1362">
                  <c:v>12.0</c:v>
                </c:pt>
                <c:pt idx="1363">
                  <c:v>1.0</c:v>
                </c:pt>
                <c:pt idx="1364">
                  <c:v>2.0</c:v>
                </c:pt>
                <c:pt idx="1365">
                  <c:v>12.0</c:v>
                </c:pt>
                <c:pt idx="1366">
                  <c:v>1.0</c:v>
                </c:pt>
                <c:pt idx="1367">
                  <c:v>1.0</c:v>
                </c:pt>
                <c:pt idx="1368">
                  <c:v>1.0</c:v>
                </c:pt>
                <c:pt idx="1369">
                  <c:v>12.0</c:v>
                </c:pt>
                <c:pt idx="1370">
                  <c:v>1.0</c:v>
                </c:pt>
                <c:pt idx="1371">
                  <c:v>1.0</c:v>
                </c:pt>
                <c:pt idx="1372">
                  <c:v>1.0</c:v>
                </c:pt>
                <c:pt idx="1373">
                  <c:v>8.0</c:v>
                </c:pt>
                <c:pt idx="1374">
                  <c:v>2.0</c:v>
                </c:pt>
                <c:pt idx="1375">
                  <c:v>1.0</c:v>
                </c:pt>
                <c:pt idx="1376">
                  <c:v>12.0</c:v>
                </c:pt>
                <c:pt idx="1377">
                  <c:v>12.0</c:v>
                </c:pt>
                <c:pt idx="1378">
                  <c:v>2.0</c:v>
                </c:pt>
                <c:pt idx="1379">
                  <c:v>2.0</c:v>
                </c:pt>
                <c:pt idx="1380">
                  <c:v>1.0</c:v>
                </c:pt>
                <c:pt idx="1381">
                  <c:v>2.0</c:v>
                </c:pt>
                <c:pt idx="1382">
                  <c:v>1.0</c:v>
                </c:pt>
                <c:pt idx="1383">
                  <c:v>12.0</c:v>
                </c:pt>
                <c:pt idx="1384">
                  <c:v>2.0</c:v>
                </c:pt>
                <c:pt idx="1385">
                  <c:v>2.0</c:v>
                </c:pt>
                <c:pt idx="1386">
                  <c:v>1.0</c:v>
                </c:pt>
                <c:pt idx="1387">
                  <c:v>2.0</c:v>
                </c:pt>
                <c:pt idx="1388">
                  <c:v>2.0</c:v>
                </c:pt>
                <c:pt idx="1389">
                  <c:v>2.0</c:v>
                </c:pt>
                <c:pt idx="1390">
                  <c:v>2.0</c:v>
                </c:pt>
                <c:pt idx="1391">
                  <c:v>12.0</c:v>
                </c:pt>
                <c:pt idx="1392">
                  <c:v>2.0</c:v>
                </c:pt>
                <c:pt idx="1393">
                  <c:v>2.0</c:v>
                </c:pt>
                <c:pt idx="1394">
                  <c:v>12.0</c:v>
                </c:pt>
                <c:pt idx="1395">
                  <c:v>2.0</c:v>
                </c:pt>
                <c:pt idx="1396">
                  <c:v>2.0</c:v>
                </c:pt>
                <c:pt idx="1397">
                  <c:v>1.0</c:v>
                </c:pt>
                <c:pt idx="1398">
                  <c:v>2.0</c:v>
                </c:pt>
                <c:pt idx="1399">
                  <c:v>2.0</c:v>
                </c:pt>
                <c:pt idx="1400">
                  <c:v>2.0</c:v>
                </c:pt>
                <c:pt idx="1401">
                  <c:v>8.0</c:v>
                </c:pt>
                <c:pt idx="1402">
                  <c:v>2.0</c:v>
                </c:pt>
                <c:pt idx="1403">
                  <c:v>8.0</c:v>
                </c:pt>
                <c:pt idx="1404">
                  <c:v>8.0</c:v>
                </c:pt>
                <c:pt idx="1405">
                  <c:v>8.0</c:v>
                </c:pt>
                <c:pt idx="1406">
                  <c:v>8.0</c:v>
                </c:pt>
                <c:pt idx="1407">
                  <c:v>2.0</c:v>
                </c:pt>
                <c:pt idx="1408">
                  <c:v>8.0</c:v>
                </c:pt>
                <c:pt idx="1409">
                  <c:v>2.0</c:v>
                </c:pt>
                <c:pt idx="1410">
                  <c:v>8.0</c:v>
                </c:pt>
                <c:pt idx="1411">
                  <c:v>8.0</c:v>
                </c:pt>
                <c:pt idx="1412">
                  <c:v>8.0</c:v>
                </c:pt>
                <c:pt idx="1413">
                  <c:v>2.0</c:v>
                </c:pt>
                <c:pt idx="1414">
                  <c:v>8.0</c:v>
                </c:pt>
                <c:pt idx="1415">
                  <c:v>8.0</c:v>
                </c:pt>
                <c:pt idx="1416">
                  <c:v>8.0</c:v>
                </c:pt>
                <c:pt idx="1417">
                  <c:v>8.0</c:v>
                </c:pt>
                <c:pt idx="1418">
                  <c:v>8.0</c:v>
                </c:pt>
                <c:pt idx="1419">
                  <c:v>8.0</c:v>
                </c:pt>
                <c:pt idx="1420">
                  <c:v>8.0</c:v>
                </c:pt>
                <c:pt idx="1421">
                  <c:v>12.0</c:v>
                </c:pt>
                <c:pt idx="1422">
                  <c:v>8.0</c:v>
                </c:pt>
                <c:pt idx="1423">
                  <c:v>8.0</c:v>
                </c:pt>
                <c:pt idx="1424">
                  <c:v>8.0</c:v>
                </c:pt>
                <c:pt idx="1425">
                  <c:v>2.0</c:v>
                </c:pt>
                <c:pt idx="1426">
                  <c:v>8.0</c:v>
                </c:pt>
                <c:pt idx="1427">
                  <c:v>2.0</c:v>
                </c:pt>
                <c:pt idx="1428">
                  <c:v>8.0</c:v>
                </c:pt>
                <c:pt idx="1429">
                  <c:v>8.0</c:v>
                </c:pt>
                <c:pt idx="1430">
                  <c:v>12.0</c:v>
                </c:pt>
                <c:pt idx="1431">
                  <c:v>8.0</c:v>
                </c:pt>
                <c:pt idx="1432">
                  <c:v>8.0</c:v>
                </c:pt>
                <c:pt idx="1433">
                  <c:v>12.0</c:v>
                </c:pt>
                <c:pt idx="1434">
                  <c:v>12.0</c:v>
                </c:pt>
                <c:pt idx="1435">
                  <c:v>12.0</c:v>
                </c:pt>
                <c:pt idx="1436">
                  <c:v>12.0</c:v>
                </c:pt>
                <c:pt idx="1437">
                  <c:v>2.0</c:v>
                </c:pt>
                <c:pt idx="1438">
                  <c:v>2.0</c:v>
                </c:pt>
                <c:pt idx="1439">
                  <c:v>12.0</c:v>
                </c:pt>
                <c:pt idx="1440">
                  <c:v>1.0</c:v>
                </c:pt>
                <c:pt idx="1441">
                  <c:v>12.0</c:v>
                </c:pt>
                <c:pt idx="1442">
                  <c:v>12.0</c:v>
                </c:pt>
                <c:pt idx="1443">
                  <c:v>2.0</c:v>
                </c:pt>
                <c:pt idx="1444">
                  <c:v>12.0</c:v>
                </c:pt>
                <c:pt idx="1445">
                  <c:v>8.0</c:v>
                </c:pt>
                <c:pt idx="1446">
                  <c:v>12.0</c:v>
                </c:pt>
                <c:pt idx="1447">
                  <c:v>12.0</c:v>
                </c:pt>
                <c:pt idx="1448">
                  <c:v>2.0</c:v>
                </c:pt>
                <c:pt idx="1449">
                  <c:v>1.0</c:v>
                </c:pt>
                <c:pt idx="1450">
                  <c:v>1.0</c:v>
                </c:pt>
                <c:pt idx="1451">
                  <c:v>1.0</c:v>
                </c:pt>
                <c:pt idx="1452">
                  <c:v>1.0</c:v>
                </c:pt>
                <c:pt idx="1453">
                  <c:v>1.0</c:v>
                </c:pt>
                <c:pt idx="1454">
                  <c:v>1.0</c:v>
                </c:pt>
                <c:pt idx="1455">
                  <c:v>1.0</c:v>
                </c:pt>
                <c:pt idx="1456">
                  <c:v>1.0</c:v>
                </c:pt>
                <c:pt idx="1457">
                  <c:v>1.0</c:v>
                </c:pt>
                <c:pt idx="1458">
                  <c:v>1.0</c:v>
                </c:pt>
                <c:pt idx="1459">
                  <c:v>1.0</c:v>
                </c:pt>
                <c:pt idx="1460">
                  <c:v>1.0</c:v>
                </c:pt>
                <c:pt idx="1461">
                  <c:v>1.0</c:v>
                </c:pt>
                <c:pt idx="1462">
                  <c:v>1.0</c:v>
                </c:pt>
                <c:pt idx="1463">
                  <c:v>1.0</c:v>
                </c:pt>
                <c:pt idx="1464">
                  <c:v>1.0</c:v>
                </c:pt>
                <c:pt idx="1465">
                  <c:v>1.0</c:v>
                </c:pt>
                <c:pt idx="1466">
                  <c:v>1.0</c:v>
                </c:pt>
                <c:pt idx="1467">
                  <c:v>1.0</c:v>
                </c:pt>
                <c:pt idx="1468">
                  <c:v>1.0</c:v>
                </c:pt>
                <c:pt idx="1469">
                  <c:v>12.0</c:v>
                </c:pt>
                <c:pt idx="1470">
                  <c:v>1.0</c:v>
                </c:pt>
                <c:pt idx="1471">
                  <c:v>1.0</c:v>
                </c:pt>
                <c:pt idx="1472">
                  <c:v>12.0</c:v>
                </c:pt>
                <c:pt idx="1473">
                  <c:v>1.0</c:v>
                </c:pt>
                <c:pt idx="1474">
                  <c:v>12.0</c:v>
                </c:pt>
                <c:pt idx="1475">
                  <c:v>1.0</c:v>
                </c:pt>
                <c:pt idx="1476">
                  <c:v>2.0</c:v>
                </c:pt>
                <c:pt idx="1477">
                  <c:v>12.0</c:v>
                </c:pt>
                <c:pt idx="1478">
                  <c:v>1.0</c:v>
                </c:pt>
                <c:pt idx="1479">
                  <c:v>1.0</c:v>
                </c:pt>
                <c:pt idx="1480">
                  <c:v>12.0</c:v>
                </c:pt>
                <c:pt idx="1481">
                  <c:v>2.0</c:v>
                </c:pt>
                <c:pt idx="1482">
                  <c:v>8.0</c:v>
                </c:pt>
                <c:pt idx="1483">
                  <c:v>12.0</c:v>
                </c:pt>
                <c:pt idx="1484">
                  <c:v>2.0</c:v>
                </c:pt>
                <c:pt idx="1485">
                  <c:v>12.0</c:v>
                </c:pt>
                <c:pt idx="1486">
                  <c:v>12.0</c:v>
                </c:pt>
                <c:pt idx="1487">
                  <c:v>2.0</c:v>
                </c:pt>
                <c:pt idx="1488">
                  <c:v>1.0</c:v>
                </c:pt>
                <c:pt idx="1489">
                  <c:v>12.0</c:v>
                </c:pt>
                <c:pt idx="1490">
                  <c:v>1.0</c:v>
                </c:pt>
                <c:pt idx="1491">
                  <c:v>12.0</c:v>
                </c:pt>
                <c:pt idx="1492">
                  <c:v>12.0</c:v>
                </c:pt>
                <c:pt idx="1493">
                  <c:v>1.0</c:v>
                </c:pt>
                <c:pt idx="1494">
                  <c:v>2.0</c:v>
                </c:pt>
                <c:pt idx="1495">
                  <c:v>12.0</c:v>
                </c:pt>
                <c:pt idx="1496">
                  <c:v>1.0</c:v>
                </c:pt>
                <c:pt idx="1497">
                  <c:v>1.0</c:v>
                </c:pt>
                <c:pt idx="1498">
                  <c:v>8.0</c:v>
                </c:pt>
                <c:pt idx="1499">
                  <c:v>1.0</c:v>
                </c:pt>
                <c:pt idx="1500">
                  <c:v>8.0</c:v>
                </c:pt>
                <c:pt idx="1501">
                  <c:v>8.0</c:v>
                </c:pt>
                <c:pt idx="1502">
                  <c:v>1.0</c:v>
                </c:pt>
                <c:pt idx="1503">
                  <c:v>8.0</c:v>
                </c:pt>
                <c:pt idx="1504">
                  <c:v>1.0</c:v>
                </c:pt>
                <c:pt idx="1505">
                  <c:v>1.0</c:v>
                </c:pt>
                <c:pt idx="1506">
                  <c:v>2.0</c:v>
                </c:pt>
                <c:pt idx="1507">
                  <c:v>12.0</c:v>
                </c:pt>
                <c:pt idx="1508">
                  <c:v>1.0</c:v>
                </c:pt>
                <c:pt idx="1509">
                  <c:v>12.0</c:v>
                </c:pt>
                <c:pt idx="1510">
                  <c:v>1.0</c:v>
                </c:pt>
                <c:pt idx="1511">
                  <c:v>1.0</c:v>
                </c:pt>
                <c:pt idx="1512">
                  <c:v>2.0</c:v>
                </c:pt>
                <c:pt idx="1513">
                  <c:v>1.0</c:v>
                </c:pt>
                <c:pt idx="1514">
                  <c:v>1.0</c:v>
                </c:pt>
                <c:pt idx="1515">
                  <c:v>1.0</c:v>
                </c:pt>
                <c:pt idx="1516">
                  <c:v>1.0</c:v>
                </c:pt>
                <c:pt idx="1517">
                  <c:v>1.0</c:v>
                </c:pt>
                <c:pt idx="1518">
                  <c:v>8.0</c:v>
                </c:pt>
                <c:pt idx="1519">
                  <c:v>2.0</c:v>
                </c:pt>
                <c:pt idx="1520">
                  <c:v>1.0</c:v>
                </c:pt>
                <c:pt idx="1521">
                  <c:v>1.0</c:v>
                </c:pt>
                <c:pt idx="1522">
                  <c:v>8.0</c:v>
                </c:pt>
                <c:pt idx="1523">
                  <c:v>2.0</c:v>
                </c:pt>
                <c:pt idx="1524">
                  <c:v>12.0</c:v>
                </c:pt>
                <c:pt idx="1525">
                  <c:v>1.0</c:v>
                </c:pt>
                <c:pt idx="1526">
                  <c:v>1.0</c:v>
                </c:pt>
                <c:pt idx="1527">
                  <c:v>2.0</c:v>
                </c:pt>
                <c:pt idx="1528">
                  <c:v>2.0</c:v>
                </c:pt>
                <c:pt idx="1529">
                  <c:v>2.0</c:v>
                </c:pt>
                <c:pt idx="1530">
                  <c:v>1.0</c:v>
                </c:pt>
                <c:pt idx="1531">
                  <c:v>1.0</c:v>
                </c:pt>
                <c:pt idx="1532">
                  <c:v>1.0</c:v>
                </c:pt>
                <c:pt idx="1533">
                  <c:v>8.0</c:v>
                </c:pt>
                <c:pt idx="1534">
                  <c:v>2.0</c:v>
                </c:pt>
                <c:pt idx="1535">
                  <c:v>2.0</c:v>
                </c:pt>
                <c:pt idx="1536">
                  <c:v>2.0</c:v>
                </c:pt>
                <c:pt idx="1537">
                  <c:v>8.0</c:v>
                </c:pt>
                <c:pt idx="1538">
                  <c:v>2.0</c:v>
                </c:pt>
                <c:pt idx="1539">
                  <c:v>2.0</c:v>
                </c:pt>
                <c:pt idx="1540">
                  <c:v>2.0</c:v>
                </c:pt>
                <c:pt idx="1541">
                  <c:v>2.0</c:v>
                </c:pt>
                <c:pt idx="1542">
                  <c:v>12.0</c:v>
                </c:pt>
                <c:pt idx="1543">
                  <c:v>12.0</c:v>
                </c:pt>
                <c:pt idx="1544">
                  <c:v>1.0</c:v>
                </c:pt>
                <c:pt idx="1545">
                  <c:v>2.0</c:v>
                </c:pt>
                <c:pt idx="1546">
                  <c:v>2.0</c:v>
                </c:pt>
                <c:pt idx="1547">
                  <c:v>1.0</c:v>
                </c:pt>
                <c:pt idx="1548">
                  <c:v>2.0</c:v>
                </c:pt>
                <c:pt idx="1549">
                  <c:v>2.0</c:v>
                </c:pt>
                <c:pt idx="1550">
                  <c:v>2.0</c:v>
                </c:pt>
                <c:pt idx="1551">
                  <c:v>2.0</c:v>
                </c:pt>
                <c:pt idx="1552">
                  <c:v>2.0</c:v>
                </c:pt>
                <c:pt idx="1553">
                  <c:v>1.0</c:v>
                </c:pt>
                <c:pt idx="1554">
                  <c:v>2.0</c:v>
                </c:pt>
                <c:pt idx="1555">
                  <c:v>2.0</c:v>
                </c:pt>
                <c:pt idx="1556">
                  <c:v>8.0</c:v>
                </c:pt>
                <c:pt idx="1557">
                  <c:v>2.0</c:v>
                </c:pt>
                <c:pt idx="1558">
                  <c:v>8.0</c:v>
                </c:pt>
                <c:pt idx="1559">
                  <c:v>1.0</c:v>
                </c:pt>
                <c:pt idx="1560">
                  <c:v>2.0</c:v>
                </c:pt>
                <c:pt idx="1561">
                  <c:v>1.0</c:v>
                </c:pt>
                <c:pt idx="1562">
                  <c:v>8.0</c:v>
                </c:pt>
                <c:pt idx="1563">
                  <c:v>1.0</c:v>
                </c:pt>
                <c:pt idx="1564">
                  <c:v>1.0</c:v>
                </c:pt>
                <c:pt idx="1565">
                  <c:v>1.0</c:v>
                </c:pt>
                <c:pt idx="1566">
                  <c:v>8.0</c:v>
                </c:pt>
                <c:pt idx="1567">
                  <c:v>1.0</c:v>
                </c:pt>
                <c:pt idx="1568">
                  <c:v>8.0</c:v>
                </c:pt>
                <c:pt idx="1569">
                  <c:v>1.0</c:v>
                </c:pt>
                <c:pt idx="1570">
                  <c:v>8.0</c:v>
                </c:pt>
                <c:pt idx="1571">
                  <c:v>1.0</c:v>
                </c:pt>
                <c:pt idx="1572">
                  <c:v>1.0</c:v>
                </c:pt>
                <c:pt idx="1573">
                  <c:v>2.0</c:v>
                </c:pt>
                <c:pt idx="1574">
                  <c:v>1.0</c:v>
                </c:pt>
                <c:pt idx="1575">
                  <c:v>1.0</c:v>
                </c:pt>
                <c:pt idx="1576">
                  <c:v>2.0</c:v>
                </c:pt>
                <c:pt idx="1577">
                  <c:v>2.0</c:v>
                </c:pt>
                <c:pt idx="1578">
                  <c:v>1.0</c:v>
                </c:pt>
                <c:pt idx="1579">
                  <c:v>2.0</c:v>
                </c:pt>
                <c:pt idx="1580">
                  <c:v>8.0</c:v>
                </c:pt>
                <c:pt idx="1581">
                  <c:v>2.0</c:v>
                </c:pt>
                <c:pt idx="1582">
                  <c:v>8.0</c:v>
                </c:pt>
                <c:pt idx="1583">
                  <c:v>2.0</c:v>
                </c:pt>
                <c:pt idx="1584">
                  <c:v>8.0</c:v>
                </c:pt>
                <c:pt idx="1585">
                  <c:v>8.0</c:v>
                </c:pt>
                <c:pt idx="1586">
                  <c:v>2.0</c:v>
                </c:pt>
                <c:pt idx="1587">
                  <c:v>2.0</c:v>
                </c:pt>
                <c:pt idx="1588">
                  <c:v>1.0</c:v>
                </c:pt>
                <c:pt idx="1589">
                  <c:v>12.0</c:v>
                </c:pt>
                <c:pt idx="1590">
                  <c:v>1.0</c:v>
                </c:pt>
                <c:pt idx="1591">
                  <c:v>1.0</c:v>
                </c:pt>
                <c:pt idx="1592">
                  <c:v>12.0</c:v>
                </c:pt>
                <c:pt idx="1593">
                  <c:v>2.0</c:v>
                </c:pt>
                <c:pt idx="1594">
                  <c:v>1.0</c:v>
                </c:pt>
                <c:pt idx="1595">
                  <c:v>12.0</c:v>
                </c:pt>
                <c:pt idx="1596">
                  <c:v>2.0</c:v>
                </c:pt>
                <c:pt idx="1597">
                  <c:v>2.0</c:v>
                </c:pt>
                <c:pt idx="1598">
                  <c:v>8.0</c:v>
                </c:pt>
                <c:pt idx="1599">
                  <c:v>1.0</c:v>
                </c:pt>
                <c:pt idx="1600">
                  <c:v>8.0</c:v>
                </c:pt>
                <c:pt idx="1601">
                  <c:v>1.0</c:v>
                </c:pt>
                <c:pt idx="1602">
                  <c:v>1.0</c:v>
                </c:pt>
                <c:pt idx="1603">
                  <c:v>2.0</c:v>
                </c:pt>
                <c:pt idx="1604">
                  <c:v>1.0</c:v>
                </c:pt>
                <c:pt idx="1605">
                  <c:v>1.0</c:v>
                </c:pt>
                <c:pt idx="1606">
                  <c:v>8.0</c:v>
                </c:pt>
                <c:pt idx="1607">
                  <c:v>8.0</c:v>
                </c:pt>
                <c:pt idx="1608">
                  <c:v>2.0</c:v>
                </c:pt>
                <c:pt idx="1609">
                  <c:v>1.0</c:v>
                </c:pt>
                <c:pt idx="1610">
                  <c:v>1.0</c:v>
                </c:pt>
                <c:pt idx="1611">
                  <c:v>8.0</c:v>
                </c:pt>
                <c:pt idx="1612">
                  <c:v>1.0</c:v>
                </c:pt>
                <c:pt idx="1613">
                  <c:v>1.0</c:v>
                </c:pt>
                <c:pt idx="1614">
                  <c:v>8.0</c:v>
                </c:pt>
                <c:pt idx="1615">
                  <c:v>8.0</c:v>
                </c:pt>
                <c:pt idx="1616">
                  <c:v>8.0</c:v>
                </c:pt>
                <c:pt idx="1617">
                  <c:v>8.0</c:v>
                </c:pt>
                <c:pt idx="1618">
                  <c:v>2.0</c:v>
                </c:pt>
                <c:pt idx="1619">
                  <c:v>12.0</c:v>
                </c:pt>
                <c:pt idx="1620">
                  <c:v>8.0</c:v>
                </c:pt>
                <c:pt idx="1621">
                  <c:v>8.0</c:v>
                </c:pt>
                <c:pt idx="1622">
                  <c:v>8.0</c:v>
                </c:pt>
                <c:pt idx="1623">
                  <c:v>2.0</c:v>
                </c:pt>
                <c:pt idx="1624">
                  <c:v>8.0</c:v>
                </c:pt>
                <c:pt idx="1625">
                  <c:v>2.0</c:v>
                </c:pt>
                <c:pt idx="1626">
                  <c:v>8.0</c:v>
                </c:pt>
                <c:pt idx="1627">
                  <c:v>1.0</c:v>
                </c:pt>
                <c:pt idx="1628">
                  <c:v>8.0</c:v>
                </c:pt>
                <c:pt idx="1629">
                  <c:v>1.0</c:v>
                </c:pt>
                <c:pt idx="1630">
                  <c:v>12.0</c:v>
                </c:pt>
                <c:pt idx="1631">
                  <c:v>2.0</c:v>
                </c:pt>
                <c:pt idx="1632">
                  <c:v>8.0</c:v>
                </c:pt>
                <c:pt idx="1633">
                  <c:v>12.0</c:v>
                </c:pt>
                <c:pt idx="1634">
                  <c:v>2.0</c:v>
                </c:pt>
                <c:pt idx="1635">
                  <c:v>8.0</c:v>
                </c:pt>
                <c:pt idx="1636">
                  <c:v>12.0</c:v>
                </c:pt>
                <c:pt idx="1637">
                  <c:v>8.0</c:v>
                </c:pt>
                <c:pt idx="1638">
                  <c:v>8.0</c:v>
                </c:pt>
                <c:pt idx="1639">
                  <c:v>2.0</c:v>
                </c:pt>
                <c:pt idx="1640">
                  <c:v>12.0</c:v>
                </c:pt>
                <c:pt idx="1641">
                  <c:v>1.0</c:v>
                </c:pt>
                <c:pt idx="1642">
                  <c:v>8.0</c:v>
                </c:pt>
                <c:pt idx="1643">
                  <c:v>1.0</c:v>
                </c:pt>
                <c:pt idx="1644">
                  <c:v>8.0</c:v>
                </c:pt>
                <c:pt idx="1645">
                  <c:v>1.0</c:v>
                </c:pt>
                <c:pt idx="1646">
                  <c:v>8.0</c:v>
                </c:pt>
                <c:pt idx="1647">
                  <c:v>2.0</c:v>
                </c:pt>
                <c:pt idx="1648">
                  <c:v>1.0</c:v>
                </c:pt>
                <c:pt idx="1649">
                  <c:v>12.0</c:v>
                </c:pt>
                <c:pt idx="1650">
                  <c:v>8.0</c:v>
                </c:pt>
                <c:pt idx="1651">
                  <c:v>2.0</c:v>
                </c:pt>
                <c:pt idx="1652">
                  <c:v>8.0</c:v>
                </c:pt>
                <c:pt idx="1653">
                  <c:v>2.0</c:v>
                </c:pt>
                <c:pt idx="1654">
                  <c:v>1.0</c:v>
                </c:pt>
                <c:pt idx="1655">
                  <c:v>1.0</c:v>
                </c:pt>
                <c:pt idx="1656">
                  <c:v>1.0</c:v>
                </c:pt>
                <c:pt idx="1657">
                  <c:v>12.0</c:v>
                </c:pt>
                <c:pt idx="1658">
                  <c:v>1.0</c:v>
                </c:pt>
                <c:pt idx="1659">
                  <c:v>1.0</c:v>
                </c:pt>
                <c:pt idx="1660">
                  <c:v>12.0</c:v>
                </c:pt>
                <c:pt idx="1661">
                  <c:v>2.0</c:v>
                </c:pt>
                <c:pt idx="1662">
                  <c:v>8.0</c:v>
                </c:pt>
                <c:pt idx="1663">
                  <c:v>8.0</c:v>
                </c:pt>
                <c:pt idx="1664">
                  <c:v>1.0</c:v>
                </c:pt>
                <c:pt idx="1665">
                  <c:v>2.0</c:v>
                </c:pt>
                <c:pt idx="1666">
                  <c:v>8.0</c:v>
                </c:pt>
                <c:pt idx="1667">
                  <c:v>2.0</c:v>
                </c:pt>
                <c:pt idx="1668">
                  <c:v>2.0</c:v>
                </c:pt>
                <c:pt idx="1669">
                  <c:v>1.0</c:v>
                </c:pt>
                <c:pt idx="1670">
                  <c:v>8.0</c:v>
                </c:pt>
                <c:pt idx="1671">
                  <c:v>2.0</c:v>
                </c:pt>
                <c:pt idx="1672">
                  <c:v>2.0</c:v>
                </c:pt>
                <c:pt idx="1673">
                  <c:v>2.0</c:v>
                </c:pt>
                <c:pt idx="1674">
                  <c:v>2.0</c:v>
                </c:pt>
                <c:pt idx="1675">
                  <c:v>2.0</c:v>
                </c:pt>
                <c:pt idx="1676">
                  <c:v>2.0</c:v>
                </c:pt>
                <c:pt idx="1677">
                  <c:v>1.0</c:v>
                </c:pt>
                <c:pt idx="1678">
                  <c:v>1.0</c:v>
                </c:pt>
                <c:pt idx="1679">
                  <c:v>12.0</c:v>
                </c:pt>
                <c:pt idx="1680">
                  <c:v>8.0</c:v>
                </c:pt>
                <c:pt idx="1681">
                  <c:v>1.0</c:v>
                </c:pt>
                <c:pt idx="1682">
                  <c:v>8.0</c:v>
                </c:pt>
                <c:pt idx="1683">
                  <c:v>1.0</c:v>
                </c:pt>
                <c:pt idx="1684">
                  <c:v>8.0</c:v>
                </c:pt>
                <c:pt idx="1685">
                  <c:v>12.0</c:v>
                </c:pt>
                <c:pt idx="1686">
                  <c:v>2.0</c:v>
                </c:pt>
                <c:pt idx="1687">
                  <c:v>8.0</c:v>
                </c:pt>
                <c:pt idx="1688">
                  <c:v>1.0</c:v>
                </c:pt>
                <c:pt idx="1689">
                  <c:v>12.0</c:v>
                </c:pt>
                <c:pt idx="1690">
                  <c:v>12.0</c:v>
                </c:pt>
                <c:pt idx="1691">
                  <c:v>12.0</c:v>
                </c:pt>
                <c:pt idx="1692">
                  <c:v>2.0</c:v>
                </c:pt>
                <c:pt idx="1693">
                  <c:v>8.0</c:v>
                </c:pt>
                <c:pt idx="1694">
                  <c:v>12.0</c:v>
                </c:pt>
                <c:pt idx="1695">
                  <c:v>8.0</c:v>
                </c:pt>
                <c:pt idx="1696">
                  <c:v>12.0</c:v>
                </c:pt>
                <c:pt idx="1697">
                  <c:v>8.0</c:v>
                </c:pt>
                <c:pt idx="1698">
                  <c:v>12.0</c:v>
                </c:pt>
                <c:pt idx="1699">
                  <c:v>2.0</c:v>
                </c:pt>
                <c:pt idx="1700">
                  <c:v>1.0</c:v>
                </c:pt>
                <c:pt idx="1701">
                  <c:v>12.0</c:v>
                </c:pt>
                <c:pt idx="1702">
                  <c:v>1.0</c:v>
                </c:pt>
                <c:pt idx="1703">
                  <c:v>12.0</c:v>
                </c:pt>
                <c:pt idx="1704">
                  <c:v>12.0</c:v>
                </c:pt>
                <c:pt idx="1705">
                  <c:v>2.0</c:v>
                </c:pt>
                <c:pt idx="1706">
                  <c:v>8.0</c:v>
                </c:pt>
                <c:pt idx="1707">
                  <c:v>2.0</c:v>
                </c:pt>
                <c:pt idx="1708">
                  <c:v>8.0</c:v>
                </c:pt>
                <c:pt idx="1709">
                  <c:v>8.0</c:v>
                </c:pt>
                <c:pt idx="1710">
                  <c:v>8.0</c:v>
                </c:pt>
                <c:pt idx="1711">
                  <c:v>12.0</c:v>
                </c:pt>
                <c:pt idx="1712">
                  <c:v>1.0</c:v>
                </c:pt>
                <c:pt idx="1713">
                  <c:v>1.0</c:v>
                </c:pt>
                <c:pt idx="1714">
                  <c:v>1.0</c:v>
                </c:pt>
                <c:pt idx="1715">
                  <c:v>1.0</c:v>
                </c:pt>
                <c:pt idx="1716">
                  <c:v>8.0</c:v>
                </c:pt>
                <c:pt idx="1717">
                  <c:v>8.0</c:v>
                </c:pt>
                <c:pt idx="1718">
                  <c:v>12.0</c:v>
                </c:pt>
                <c:pt idx="1719">
                  <c:v>8.0</c:v>
                </c:pt>
                <c:pt idx="1720">
                  <c:v>8.0</c:v>
                </c:pt>
                <c:pt idx="1721">
                  <c:v>1.0</c:v>
                </c:pt>
                <c:pt idx="1722">
                  <c:v>2.0</c:v>
                </c:pt>
                <c:pt idx="1723">
                  <c:v>8.0</c:v>
                </c:pt>
                <c:pt idx="1724">
                  <c:v>2.0</c:v>
                </c:pt>
                <c:pt idx="1725">
                  <c:v>8.0</c:v>
                </c:pt>
                <c:pt idx="1726">
                  <c:v>1.0</c:v>
                </c:pt>
                <c:pt idx="1727">
                  <c:v>2.0</c:v>
                </c:pt>
                <c:pt idx="1728">
                  <c:v>8.0</c:v>
                </c:pt>
                <c:pt idx="1729">
                  <c:v>1.0</c:v>
                </c:pt>
                <c:pt idx="1730">
                  <c:v>8.0</c:v>
                </c:pt>
                <c:pt idx="1731">
                  <c:v>2.0</c:v>
                </c:pt>
                <c:pt idx="1732">
                  <c:v>8.0</c:v>
                </c:pt>
                <c:pt idx="1733">
                  <c:v>1.0</c:v>
                </c:pt>
                <c:pt idx="1734">
                  <c:v>8.0</c:v>
                </c:pt>
                <c:pt idx="1735">
                  <c:v>1.0</c:v>
                </c:pt>
                <c:pt idx="1736">
                  <c:v>8.0</c:v>
                </c:pt>
                <c:pt idx="1737">
                  <c:v>12.0</c:v>
                </c:pt>
                <c:pt idx="1738">
                  <c:v>12.0</c:v>
                </c:pt>
                <c:pt idx="1739">
                  <c:v>1.0</c:v>
                </c:pt>
                <c:pt idx="1740">
                  <c:v>12.0</c:v>
                </c:pt>
                <c:pt idx="1741">
                  <c:v>2.0</c:v>
                </c:pt>
                <c:pt idx="1742">
                  <c:v>12.0</c:v>
                </c:pt>
                <c:pt idx="1743">
                  <c:v>2.0</c:v>
                </c:pt>
                <c:pt idx="1744">
                  <c:v>12.0</c:v>
                </c:pt>
                <c:pt idx="1745">
                  <c:v>12.0</c:v>
                </c:pt>
                <c:pt idx="1746">
                  <c:v>8.0</c:v>
                </c:pt>
                <c:pt idx="1747">
                  <c:v>8.0</c:v>
                </c:pt>
                <c:pt idx="1748">
                  <c:v>12.0</c:v>
                </c:pt>
                <c:pt idx="1749">
                  <c:v>1.0</c:v>
                </c:pt>
                <c:pt idx="1750">
                  <c:v>12.0</c:v>
                </c:pt>
                <c:pt idx="1751">
                  <c:v>1.0</c:v>
                </c:pt>
                <c:pt idx="1752">
                  <c:v>12.0</c:v>
                </c:pt>
                <c:pt idx="1753">
                  <c:v>12.0</c:v>
                </c:pt>
                <c:pt idx="1754">
                  <c:v>8.0</c:v>
                </c:pt>
                <c:pt idx="1755">
                  <c:v>12.0</c:v>
                </c:pt>
                <c:pt idx="1756">
                  <c:v>8.0</c:v>
                </c:pt>
                <c:pt idx="1757">
                  <c:v>12.0</c:v>
                </c:pt>
                <c:pt idx="1758">
                  <c:v>8.0</c:v>
                </c:pt>
                <c:pt idx="1759">
                  <c:v>12.0</c:v>
                </c:pt>
                <c:pt idx="1760">
                  <c:v>8.0</c:v>
                </c:pt>
                <c:pt idx="1761">
                  <c:v>12.0</c:v>
                </c:pt>
                <c:pt idx="1762">
                  <c:v>12.0</c:v>
                </c:pt>
                <c:pt idx="1763">
                  <c:v>1.0</c:v>
                </c:pt>
                <c:pt idx="1764">
                  <c:v>8.0</c:v>
                </c:pt>
                <c:pt idx="1765">
                  <c:v>8.0</c:v>
                </c:pt>
                <c:pt idx="1766">
                  <c:v>1.0</c:v>
                </c:pt>
                <c:pt idx="1767">
                  <c:v>1.0</c:v>
                </c:pt>
                <c:pt idx="1768">
                  <c:v>8.0</c:v>
                </c:pt>
                <c:pt idx="1769">
                  <c:v>1.0</c:v>
                </c:pt>
                <c:pt idx="1770">
                  <c:v>12.0</c:v>
                </c:pt>
                <c:pt idx="1771">
                  <c:v>1.0</c:v>
                </c:pt>
                <c:pt idx="1772">
                  <c:v>8.0</c:v>
                </c:pt>
                <c:pt idx="1773">
                  <c:v>8.0</c:v>
                </c:pt>
                <c:pt idx="1774">
                  <c:v>1.0</c:v>
                </c:pt>
                <c:pt idx="1775">
                  <c:v>1.0</c:v>
                </c:pt>
                <c:pt idx="1776">
                  <c:v>1.0</c:v>
                </c:pt>
                <c:pt idx="1777">
                  <c:v>8.0</c:v>
                </c:pt>
                <c:pt idx="1778">
                  <c:v>1.0</c:v>
                </c:pt>
                <c:pt idx="1779">
                  <c:v>1.0</c:v>
                </c:pt>
                <c:pt idx="1780">
                  <c:v>12.0</c:v>
                </c:pt>
                <c:pt idx="1781">
                  <c:v>1.0</c:v>
                </c:pt>
                <c:pt idx="1782">
                  <c:v>2.0</c:v>
                </c:pt>
                <c:pt idx="1783">
                  <c:v>2.0</c:v>
                </c:pt>
                <c:pt idx="1784">
                  <c:v>2.0</c:v>
                </c:pt>
                <c:pt idx="1785">
                  <c:v>12.0</c:v>
                </c:pt>
                <c:pt idx="1786">
                  <c:v>2.0</c:v>
                </c:pt>
                <c:pt idx="1787">
                  <c:v>1.0</c:v>
                </c:pt>
                <c:pt idx="1788">
                  <c:v>2.0</c:v>
                </c:pt>
                <c:pt idx="1789">
                  <c:v>8.0</c:v>
                </c:pt>
                <c:pt idx="1790">
                  <c:v>12.0</c:v>
                </c:pt>
                <c:pt idx="1791">
                  <c:v>12.0</c:v>
                </c:pt>
                <c:pt idx="1792">
                  <c:v>1.0</c:v>
                </c:pt>
                <c:pt idx="1793">
                  <c:v>12.0</c:v>
                </c:pt>
                <c:pt idx="1794">
                  <c:v>2.0</c:v>
                </c:pt>
                <c:pt idx="1795">
                  <c:v>12.0</c:v>
                </c:pt>
                <c:pt idx="1796">
                  <c:v>1.0</c:v>
                </c:pt>
                <c:pt idx="1797">
                  <c:v>12.0</c:v>
                </c:pt>
                <c:pt idx="1798">
                  <c:v>12.0</c:v>
                </c:pt>
                <c:pt idx="1799">
                  <c:v>2.0</c:v>
                </c:pt>
                <c:pt idx="1800">
                  <c:v>12.0</c:v>
                </c:pt>
                <c:pt idx="1801">
                  <c:v>1.0</c:v>
                </c:pt>
                <c:pt idx="1802">
                  <c:v>1.0</c:v>
                </c:pt>
                <c:pt idx="1803">
                  <c:v>1.0</c:v>
                </c:pt>
                <c:pt idx="1804">
                  <c:v>1.0</c:v>
                </c:pt>
                <c:pt idx="1805">
                  <c:v>2.0</c:v>
                </c:pt>
                <c:pt idx="1806">
                  <c:v>1.0</c:v>
                </c:pt>
                <c:pt idx="1807">
                  <c:v>12.0</c:v>
                </c:pt>
                <c:pt idx="1808">
                  <c:v>1.0</c:v>
                </c:pt>
                <c:pt idx="1809">
                  <c:v>1.0</c:v>
                </c:pt>
                <c:pt idx="1810">
                  <c:v>12.0</c:v>
                </c:pt>
                <c:pt idx="1811">
                  <c:v>12.0</c:v>
                </c:pt>
                <c:pt idx="1812">
                  <c:v>12.0</c:v>
                </c:pt>
                <c:pt idx="1813">
                  <c:v>1.0</c:v>
                </c:pt>
                <c:pt idx="1814">
                  <c:v>8.0</c:v>
                </c:pt>
                <c:pt idx="1815">
                  <c:v>1.0</c:v>
                </c:pt>
                <c:pt idx="1816">
                  <c:v>12.0</c:v>
                </c:pt>
                <c:pt idx="1817">
                  <c:v>1.0</c:v>
                </c:pt>
                <c:pt idx="1818">
                  <c:v>2.0</c:v>
                </c:pt>
                <c:pt idx="1819">
                  <c:v>1.0</c:v>
                </c:pt>
                <c:pt idx="1820">
                  <c:v>2.0</c:v>
                </c:pt>
                <c:pt idx="1821">
                  <c:v>2.0</c:v>
                </c:pt>
                <c:pt idx="1822">
                  <c:v>12.0</c:v>
                </c:pt>
                <c:pt idx="1823">
                  <c:v>1.0</c:v>
                </c:pt>
                <c:pt idx="1824">
                  <c:v>2.0</c:v>
                </c:pt>
                <c:pt idx="1825">
                  <c:v>2.0</c:v>
                </c:pt>
                <c:pt idx="1826">
                  <c:v>12.0</c:v>
                </c:pt>
                <c:pt idx="1827">
                  <c:v>12.0</c:v>
                </c:pt>
                <c:pt idx="1828">
                  <c:v>12.0</c:v>
                </c:pt>
                <c:pt idx="1829">
                  <c:v>2.0</c:v>
                </c:pt>
                <c:pt idx="1830">
                  <c:v>1.0</c:v>
                </c:pt>
                <c:pt idx="1831">
                  <c:v>2.0</c:v>
                </c:pt>
                <c:pt idx="1832">
                  <c:v>1.0</c:v>
                </c:pt>
                <c:pt idx="1833">
                  <c:v>2.0</c:v>
                </c:pt>
                <c:pt idx="1834">
                  <c:v>2.0</c:v>
                </c:pt>
                <c:pt idx="1835">
                  <c:v>2.0</c:v>
                </c:pt>
                <c:pt idx="1836">
                  <c:v>2.0</c:v>
                </c:pt>
                <c:pt idx="1837">
                  <c:v>12.0</c:v>
                </c:pt>
                <c:pt idx="1838">
                  <c:v>8.0</c:v>
                </c:pt>
                <c:pt idx="1839">
                  <c:v>2.0</c:v>
                </c:pt>
                <c:pt idx="1840">
                  <c:v>1.0</c:v>
                </c:pt>
                <c:pt idx="1841">
                  <c:v>1.0</c:v>
                </c:pt>
                <c:pt idx="1842">
                  <c:v>2.0</c:v>
                </c:pt>
                <c:pt idx="1843">
                  <c:v>8.0</c:v>
                </c:pt>
                <c:pt idx="1844">
                  <c:v>1.0</c:v>
                </c:pt>
                <c:pt idx="1845">
                  <c:v>2.0</c:v>
                </c:pt>
                <c:pt idx="1846">
                  <c:v>12.0</c:v>
                </c:pt>
                <c:pt idx="1847">
                  <c:v>2.0</c:v>
                </c:pt>
                <c:pt idx="1848">
                  <c:v>1.0</c:v>
                </c:pt>
                <c:pt idx="1849">
                  <c:v>8.0</c:v>
                </c:pt>
                <c:pt idx="1850">
                  <c:v>12.0</c:v>
                </c:pt>
                <c:pt idx="1851">
                  <c:v>12.0</c:v>
                </c:pt>
                <c:pt idx="1852">
                  <c:v>2.0</c:v>
                </c:pt>
                <c:pt idx="1853">
                  <c:v>12.0</c:v>
                </c:pt>
                <c:pt idx="1854">
                  <c:v>12.0</c:v>
                </c:pt>
                <c:pt idx="1855">
                  <c:v>12.0</c:v>
                </c:pt>
                <c:pt idx="1856">
                  <c:v>12.0</c:v>
                </c:pt>
                <c:pt idx="1857">
                  <c:v>12.0</c:v>
                </c:pt>
                <c:pt idx="1858">
                  <c:v>2.0</c:v>
                </c:pt>
                <c:pt idx="1859">
                  <c:v>12.0</c:v>
                </c:pt>
                <c:pt idx="1860">
                  <c:v>2.0</c:v>
                </c:pt>
                <c:pt idx="1861">
                  <c:v>1.0</c:v>
                </c:pt>
                <c:pt idx="1862">
                  <c:v>2.0</c:v>
                </c:pt>
                <c:pt idx="1863">
                  <c:v>12.0</c:v>
                </c:pt>
                <c:pt idx="1864">
                  <c:v>12.0</c:v>
                </c:pt>
                <c:pt idx="1865">
                  <c:v>12.0</c:v>
                </c:pt>
                <c:pt idx="1866">
                  <c:v>12.0</c:v>
                </c:pt>
                <c:pt idx="1867">
                  <c:v>2.0</c:v>
                </c:pt>
                <c:pt idx="1868">
                  <c:v>8.0</c:v>
                </c:pt>
                <c:pt idx="1869">
                  <c:v>8.0</c:v>
                </c:pt>
                <c:pt idx="1870">
                  <c:v>2.0</c:v>
                </c:pt>
                <c:pt idx="1871">
                  <c:v>8.0</c:v>
                </c:pt>
                <c:pt idx="1872">
                  <c:v>2.0</c:v>
                </c:pt>
                <c:pt idx="1873">
                  <c:v>2.0</c:v>
                </c:pt>
                <c:pt idx="1874">
                  <c:v>2.0</c:v>
                </c:pt>
                <c:pt idx="1875">
                  <c:v>8.0</c:v>
                </c:pt>
                <c:pt idx="1876">
                  <c:v>2.0</c:v>
                </c:pt>
                <c:pt idx="1877">
                  <c:v>2.0</c:v>
                </c:pt>
                <c:pt idx="1878">
                  <c:v>2.0</c:v>
                </c:pt>
                <c:pt idx="1879">
                  <c:v>8.0</c:v>
                </c:pt>
                <c:pt idx="1880">
                  <c:v>12.0</c:v>
                </c:pt>
                <c:pt idx="1881">
                  <c:v>8.0</c:v>
                </c:pt>
                <c:pt idx="1882">
                  <c:v>8.0</c:v>
                </c:pt>
                <c:pt idx="1883">
                  <c:v>8.0</c:v>
                </c:pt>
                <c:pt idx="1884">
                  <c:v>1.0</c:v>
                </c:pt>
                <c:pt idx="1885">
                  <c:v>8.0</c:v>
                </c:pt>
                <c:pt idx="1886">
                  <c:v>8.0</c:v>
                </c:pt>
                <c:pt idx="1887">
                  <c:v>12.0</c:v>
                </c:pt>
                <c:pt idx="1888">
                  <c:v>12.0</c:v>
                </c:pt>
                <c:pt idx="1889">
                  <c:v>2.0</c:v>
                </c:pt>
                <c:pt idx="1890">
                  <c:v>1.0</c:v>
                </c:pt>
                <c:pt idx="1891">
                  <c:v>12.0</c:v>
                </c:pt>
                <c:pt idx="1892">
                  <c:v>2.0</c:v>
                </c:pt>
                <c:pt idx="1893">
                  <c:v>12.0</c:v>
                </c:pt>
                <c:pt idx="1894">
                  <c:v>2.0</c:v>
                </c:pt>
                <c:pt idx="1895">
                  <c:v>8.0</c:v>
                </c:pt>
                <c:pt idx="1896">
                  <c:v>2.0</c:v>
                </c:pt>
                <c:pt idx="1897">
                  <c:v>2.0</c:v>
                </c:pt>
                <c:pt idx="1898">
                  <c:v>1.0</c:v>
                </c:pt>
                <c:pt idx="1899">
                  <c:v>2.0</c:v>
                </c:pt>
                <c:pt idx="1900">
                  <c:v>1.0</c:v>
                </c:pt>
                <c:pt idx="1901">
                  <c:v>2.0</c:v>
                </c:pt>
                <c:pt idx="1902">
                  <c:v>1.0</c:v>
                </c:pt>
                <c:pt idx="1903">
                  <c:v>1.0</c:v>
                </c:pt>
                <c:pt idx="1904">
                  <c:v>2.0</c:v>
                </c:pt>
                <c:pt idx="1905">
                  <c:v>1.0</c:v>
                </c:pt>
                <c:pt idx="1906">
                  <c:v>1.0</c:v>
                </c:pt>
                <c:pt idx="1907">
                  <c:v>1.0</c:v>
                </c:pt>
                <c:pt idx="1908">
                  <c:v>1.0</c:v>
                </c:pt>
                <c:pt idx="1909">
                  <c:v>1.0</c:v>
                </c:pt>
                <c:pt idx="1910">
                  <c:v>1.0</c:v>
                </c:pt>
                <c:pt idx="1911">
                  <c:v>1.0</c:v>
                </c:pt>
                <c:pt idx="1912">
                  <c:v>8.0</c:v>
                </c:pt>
                <c:pt idx="1913">
                  <c:v>1.0</c:v>
                </c:pt>
                <c:pt idx="1914">
                  <c:v>2.0</c:v>
                </c:pt>
                <c:pt idx="1915">
                  <c:v>1.0</c:v>
                </c:pt>
                <c:pt idx="1916">
                  <c:v>12.0</c:v>
                </c:pt>
                <c:pt idx="1917">
                  <c:v>1.0</c:v>
                </c:pt>
                <c:pt idx="1918">
                  <c:v>12.0</c:v>
                </c:pt>
                <c:pt idx="1919">
                  <c:v>1.0</c:v>
                </c:pt>
                <c:pt idx="1920">
                  <c:v>1.0</c:v>
                </c:pt>
                <c:pt idx="1921">
                  <c:v>12.0</c:v>
                </c:pt>
                <c:pt idx="1922">
                  <c:v>1.0</c:v>
                </c:pt>
                <c:pt idx="1923">
                  <c:v>12.0</c:v>
                </c:pt>
                <c:pt idx="1924">
                  <c:v>2.0</c:v>
                </c:pt>
                <c:pt idx="1925">
                  <c:v>12.0</c:v>
                </c:pt>
                <c:pt idx="1926">
                  <c:v>12.0</c:v>
                </c:pt>
                <c:pt idx="1927">
                  <c:v>2.0</c:v>
                </c:pt>
                <c:pt idx="1928">
                  <c:v>12.0</c:v>
                </c:pt>
                <c:pt idx="1929">
                  <c:v>2.0</c:v>
                </c:pt>
                <c:pt idx="1930">
                  <c:v>1.0</c:v>
                </c:pt>
                <c:pt idx="1931">
                  <c:v>12.0</c:v>
                </c:pt>
                <c:pt idx="1932">
                  <c:v>2.0</c:v>
                </c:pt>
                <c:pt idx="1933">
                  <c:v>12.0</c:v>
                </c:pt>
                <c:pt idx="1934">
                  <c:v>2.0</c:v>
                </c:pt>
                <c:pt idx="1935">
                  <c:v>12.0</c:v>
                </c:pt>
                <c:pt idx="1936">
                  <c:v>2.0</c:v>
                </c:pt>
                <c:pt idx="1937">
                  <c:v>8.0</c:v>
                </c:pt>
                <c:pt idx="1938">
                  <c:v>2.0</c:v>
                </c:pt>
                <c:pt idx="1939">
                  <c:v>12.0</c:v>
                </c:pt>
                <c:pt idx="1940">
                  <c:v>1.0</c:v>
                </c:pt>
                <c:pt idx="1941">
                  <c:v>8.0</c:v>
                </c:pt>
                <c:pt idx="1942">
                  <c:v>2.0</c:v>
                </c:pt>
                <c:pt idx="1943">
                  <c:v>8.0</c:v>
                </c:pt>
                <c:pt idx="1944">
                  <c:v>2.0</c:v>
                </c:pt>
                <c:pt idx="1945">
                  <c:v>1.0</c:v>
                </c:pt>
                <c:pt idx="1946">
                  <c:v>8.0</c:v>
                </c:pt>
                <c:pt idx="1947">
                  <c:v>12.0</c:v>
                </c:pt>
                <c:pt idx="1948">
                  <c:v>8.0</c:v>
                </c:pt>
                <c:pt idx="1949">
                  <c:v>2.0</c:v>
                </c:pt>
                <c:pt idx="1950">
                  <c:v>8.0</c:v>
                </c:pt>
                <c:pt idx="1951">
                  <c:v>2.0</c:v>
                </c:pt>
                <c:pt idx="1952">
                  <c:v>2.0</c:v>
                </c:pt>
                <c:pt idx="1953">
                  <c:v>8.0</c:v>
                </c:pt>
                <c:pt idx="1954">
                  <c:v>2.0</c:v>
                </c:pt>
                <c:pt idx="1955">
                  <c:v>8.0</c:v>
                </c:pt>
                <c:pt idx="1956">
                  <c:v>12.0</c:v>
                </c:pt>
                <c:pt idx="1957">
                  <c:v>2.0</c:v>
                </c:pt>
                <c:pt idx="1958">
                  <c:v>8.0</c:v>
                </c:pt>
                <c:pt idx="1959">
                  <c:v>2.0</c:v>
                </c:pt>
                <c:pt idx="1960">
                  <c:v>2.0</c:v>
                </c:pt>
                <c:pt idx="1961">
                  <c:v>1.0</c:v>
                </c:pt>
                <c:pt idx="1962">
                  <c:v>8.0</c:v>
                </c:pt>
                <c:pt idx="1963">
                  <c:v>2.0</c:v>
                </c:pt>
                <c:pt idx="1964">
                  <c:v>8.0</c:v>
                </c:pt>
                <c:pt idx="1965">
                  <c:v>2.0</c:v>
                </c:pt>
                <c:pt idx="1966">
                  <c:v>2.0</c:v>
                </c:pt>
                <c:pt idx="1967">
                  <c:v>2.0</c:v>
                </c:pt>
                <c:pt idx="1968">
                  <c:v>8.0</c:v>
                </c:pt>
                <c:pt idx="1969">
                  <c:v>12.0</c:v>
                </c:pt>
                <c:pt idx="1970">
                  <c:v>12.0</c:v>
                </c:pt>
                <c:pt idx="1971">
                  <c:v>1.0</c:v>
                </c:pt>
                <c:pt idx="1972">
                  <c:v>8.0</c:v>
                </c:pt>
                <c:pt idx="1973">
                  <c:v>12.0</c:v>
                </c:pt>
                <c:pt idx="1974">
                  <c:v>8.0</c:v>
                </c:pt>
                <c:pt idx="1975">
                  <c:v>2.0</c:v>
                </c:pt>
                <c:pt idx="1976">
                  <c:v>12.0</c:v>
                </c:pt>
                <c:pt idx="1977">
                  <c:v>12.0</c:v>
                </c:pt>
                <c:pt idx="1978">
                  <c:v>8.0</c:v>
                </c:pt>
                <c:pt idx="1979">
                  <c:v>8.0</c:v>
                </c:pt>
                <c:pt idx="1980">
                  <c:v>1.0</c:v>
                </c:pt>
                <c:pt idx="1981">
                  <c:v>12.0</c:v>
                </c:pt>
                <c:pt idx="1982">
                  <c:v>12.0</c:v>
                </c:pt>
                <c:pt idx="1983">
                  <c:v>12.0</c:v>
                </c:pt>
                <c:pt idx="1984">
                  <c:v>1.0</c:v>
                </c:pt>
                <c:pt idx="1985">
                  <c:v>12.0</c:v>
                </c:pt>
                <c:pt idx="1986">
                  <c:v>1.0</c:v>
                </c:pt>
                <c:pt idx="1987">
                  <c:v>1.0</c:v>
                </c:pt>
                <c:pt idx="1988">
                  <c:v>12.0</c:v>
                </c:pt>
                <c:pt idx="1989">
                  <c:v>12.0</c:v>
                </c:pt>
                <c:pt idx="1990">
                  <c:v>12.0</c:v>
                </c:pt>
                <c:pt idx="1991">
                  <c:v>8.0</c:v>
                </c:pt>
                <c:pt idx="1992">
                  <c:v>12.0</c:v>
                </c:pt>
                <c:pt idx="1993">
                  <c:v>2.0</c:v>
                </c:pt>
                <c:pt idx="1994">
                  <c:v>1.0</c:v>
                </c:pt>
                <c:pt idx="1995">
                  <c:v>1.0</c:v>
                </c:pt>
                <c:pt idx="1996">
                  <c:v>8.0</c:v>
                </c:pt>
                <c:pt idx="1997">
                  <c:v>8.0</c:v>
                </c:pt>
                <c:pt idx="1998">
                  <c:v>12.0</c:v>
                </c:pt>
                <c:pt idx="1999">
                  <c:v>8.0</c:v>
                </c:pt>
                <c:pt idx="2000">
                  <c:v>8.0</c:v>
                </c:pt>
                <c:pt idx="2001">
                  <c:v>2.0</c:v>
                </c:pt>
                <c:pt idx="2002">
                  <c:v>8.0</c:v>
                </c:pt>
                <c:pt idx="2003">
                  <c:v>8.0</c:v>
                </c:pt>
                <c:pt idx="2004">
                  <c:v>8.0</c:v>
                </c:pt>
                <c:pt idx="2005">
                  <c:v>8.0</c:v>
                </c:pt>
                <c:pt idx="2006">
                  <c:v>12.0</c:v>
                </c:pt>
                <c:pt idx="2007">
                  <c:v>8.0</c:v>
                </c:pt>
                <c:pt idx="2008">
                  <c:v>8.0</c:v>
                </c:pt>
                <c:pt idx="2009">
                  <c:v>1.0</c:v>
                </c:pt>
                <c:pt idx="2010">
                  <c:v>2.0</c:v>
                </c:pt>
                <c:pt idx="2011">
                  <c:v>1.0</c:v>
                </c:pt>
                <c:pt idx="2012">
                  <c:v>2.0</c:v>
                </c:pt>
                <c:pt idx="2013">
                  <c:v>12.0</c:v>
                </c:pt>
                <c:pt idx="2014">
                  <c:v>1.0</c:v>
                </c:pt>
                <c:pt idx="2015">
                  <c:v>2.0</c:v>
                </c:pt>
                <c:pt idx="2016">
                  <c:v>2.0</c:v>
                </c:pt>
                <c:pt idx="2017">
                  <c:v>1.0</c:v>
                </c:pt>
                <c:pt idx="2018">
                  <c:v>1.0</c:v>
                </c:pt>
                <c:pt idx="2019">
                  <c:v>12.0</c:v>
                </c:pt>
                <c:pt idx="2020">
                  <c:v>12.0</c:v>
                </c:pt>
                <c:pt idx="2021">
                  <c:v>12.0</c:v>
                </c:pt>
                <c:pt idx="2022">
                  <c:v>12.0</c:v>
                </c:pt>
                <c:pt idx="2023">
                  <c:v>1.0</c:v>
                </c:pt>
                <c:pt idx="2024">
                  <c:v>2.0</c:v>
                </c:pt>
                <c:pt idx="2025">
                  <c:v>1.0</c:v>
                </c:pt>
                <c:pt idx="2026">
                  <c:v>2.0</c:v>
                </c:pt>
                <c:pt idx="2027">
                  <c:v>1.0</c:v>
                </c:pt>
                <c:pt idx="2028">
                  <c:v>1.0</c:v>
                </c:pt>
                <c:pt idx="2029">
                  <c:v>12.0</c:v>
                </c:pt>
                <c:pt idx="2030">
                  <c:v>1.0</c:v>
                </c:pt>
                <c:pt idx="2031">
                  <c:v>2.0</c:v>
                </c:pt>
                <c:pt idx="2032">
                  <c:v>1.0</c:v>
                </c:pt>
                <c:pt idx="2033">
                  <c:v>8.0</c:v>
                </c:pt>
                <c:pt idx="2034">
                  <c:v>1.0</c:v>
                </c:pt>
                <c:pt idx="2035">
                  <c:v>8.0</c:v>
                </c:pt>
                <c:pt idx="2036">
                  <c:v>1.0</c:v>
                </c:pt>
                <c:pt idx="2037">
                  <c:v>1.0</c:v>
                </c:pt>
                <c:pt idx="2038">
                  <c:v>1.0</c:v>
                </c:pt>
                <c:pt idx="2039">
                  <c:v>8.0</c:v>
                </c:pt>
                <c:pt idx="2040">
                  <c:v>1.0</c:v>
                </c:pt>
                <c:pt idx="2041">
                  <c:v>1.0</c:v>
                </c:pt>
                <c:pt idx="2042">
                  <c:v>1.0</c:v>
                </c:pt>
                <c:pt idx="2043">
                  <c:v>1.0</c:v>
                </c:pt>
                <c:pt idx="2044">
                  <c:v>1.0</c:v>
                </c:pt>
                <c:pt idx="2045">
                  <c:v>1.0</c:v>
                </c:pt>
                <c:pt idx="2046">
                  <c:v>1.0</c:v>
                </c:pt>
                <c:pt idx="2047">
                  <c:v>1.0</c:v>
                </c:pt>
              </c:numCache>
            </c:numRef>
          </c:xVal>
          <c:yVal>
            <c:numRef>
              <c:f>multiresource_multipilots!$C$1:$C$2048</c:f>
              <c:numCache>
                <c:formatCode>General</c:formatCode>
                <c:ptCount val="2048"/>
                <c:pt idx="0">
                  <c:v>1020.95658207</c:v>
                </c:pt>
                <c:pt idx="1">
                  <c:v>1020.74077702</c:v>
                </c:pt>
                <c:pt idx="2">
                  <c:v>1020.60676098</c:v>
                </c:pt>
                <c:pt idx="3">
                  <c:v>1933.53179407</c:v>
                </c:pt>
                <c:pt idx="4">
                  <c:v>1020.53482199</c:v>
                </c:pt>
                <c:pt idx="5">
                  <c:v>1934.60283399</c:v>
                </c:pt>
                <c:pt idx="6">
                  <c:v>1020.43773103</c:v>
                </c:pt>
                <c:pt idx="7">
                  <c:v>1935.69370294</c:v>
                </c:pt>
                <c:pt idx="8">
                  <c:v>1937.99053502</c:v>
                </c:pt>
                <c:pt idx="9">
                  <c:v>1936.82270288</c:v>
                </c:pt>
                <c:pt idx="10">
                  <c:v>1938.0948379</c:v>
                </c:pt>
                <c:pt idx="11">
                  <c:v>1939.19328809</c:v>
                </c:pt>
                <c:pt idx="12">
                  <c:v>1942.3056829</c:v>
                </c:pt>
                <c:pt idx="13">
                  <c:v>1943.45566392</c:v>
                </c:pt>
                <c:pt idx="14">
                  <c:v>1944.66201496</c:v>
                </c:pt>
                <c:pt idx="15">
                  <c:v>1945.71724796</c:v>
                </c:pt>
                <c:pt idx="16">
                  <c:v>1946.82634401</c:v>
                </c:pt>
                <c:pt idx="17">
                  <c:v>1947.91175508</c:v>
                </c:pt>
                <c:pt idx="18">
                  <c:v>1948.99086404</c:v>
                </c:pt>
                <c:pt idx="19">
                  <c:v>1952.2308929</c:v>
                </c:pt>
                <c:pt idx="20">
                  <c:v>1954.39862704</c:v>
                </c:pt>
                <c:pt idx="21">
                  <c:v>1958.97283697</c:v>
                </c:pt>
                <c:pt idx="22">
                  <c:v>1968.80158806</c:v>
                </c:pt>
                <c:pt idx="23">
                  <c:v>1025.80033803</c:v>
                </c:pt>
                <c:pt idx="24">
                  <c:v>1024.91560888</c:v>
                </c:pt>
                <c:pt idx="25">
                  <c:v>1023.04487205</c:v>
                </c:pt>
                <c:pt idx="26">
                  <c:v>1023.08270693</c:v>
                </c:pt>
                <c:pt idx="27">
                  <c:v>1022.98514605</c:v>
                </c:pt>
                <c:pt idx="28">
                  <c:v>1022.84453797</c:v>
                </c:pt>
                <c:pt idx="29">
                  <c:v>1022.88512397</c:v>
                </c:pt>
                <c:pt idx="30">
                  <c:v>1022.20594501</c:v>
                </c:pt>
                <c:pt idx="31">
                  <c:v>1022.16935587</c:v>
                </c:pt>
                <c:pt idx="32">
                  <c:v>1021.06932902</c:v>
                </c:pt>
                <c:pt idx="33">
                  <c:v>1025.12433791</c:v>
                </c:pt>
                <c:pt idx="34">
                  <c:v>1023.47613597</c:v>
                </c:pt>
                <c:pt idx="35">
                  <c:v>1184.75452304</c:v>
                </c:pt>
                <c:pt idx="36">
                  <c:v>1185.16188097</c:v>
                </c:pt>
                <c:pt idx="37">
                  <c:v>1186.72606397</c:v>
                </c:pt>
                <c:pt idx="38">
                  <c:v>1188.22822499</c:v>
                </c:pt>
                <c:pt idx="39">
                  <c:v>1023.64751387</c:v>
                </c:pt>
                <c:pt idx="40">
                  <c:v>1052.92832708</c:v>
                </c:pt>
                <c:pt idx="41">
                  <c:v>1053.68908191</c:v>
                </c:pt>
                <c:pt idx="42">
                  <c:v>1056.31818295</c:v>
                </c:pt>
                <c:pt idx="43">
                  <c:v>1055.49466205</c:v>
                </c:pt>
                <c:pt idx="44">
                  <c:v>1054.46246195</c:v>
                </c:pt>
                <c:pt idx="45">
                  <c:v>1023.00801897</c:v>
                </c:pt>
                <c:pt idx="46">
                  <c:v>1052.53006887</c:v>
                </c:pt>
                <c:pt idx="47">
                  <c:v>1952.23343706</c:v>
                </c:pt>
                <c:pt idx="48">
                  <c:v>1956.61049294</c:v>
                </c:pt>
                <c:pt idx="49">
                  <c:v>1955.48395395</c:v>
                </c:pt>
                <c:pt idx="50">
                  <c:v>1965.32688904</c:v>
                </c:pt>
                <c:pt idx="51">
                  <c:v>1967.02764797</c:v>
                </c:pt>
                <c:pt idx="52">
                  <c:v>1022.64077401</c:v>
                </c:pt>
                <c:pt idx="53">
                  <c:v>1022.64107704</c:v>
                </c:pt>
                <c:pt idx="54">
                  <c:v>1022.71416998</c:v>
                </c:pt>
                <c:pt idx="55">
                  <c:v>1022.71452689</c:v>
                </c:pt>
                <c:pt idx="56">
                  <c:v>1022.77971792</c:v>
                </c:pt>
                <c:pt idx="57">
                  <c:v>1022.78894687</c:v>
                </c:pt>
                <c:pt idx="58">
                  <c:v>1022.04622602</c:v>
                </c:pt>
                <c:pt idx="59">
                  <c:v>1023.34668303</c:v>
                </c:pt>
                <c:pt idx="60">
                  <c:v>1023.40913796</c:v>
                </c:pt>
                <c:pt idx="61">
                  <c:v>1022.57525301</c:v>
                </c:pt>
                <c:pt idx="62">
                  <c:v>1025.63810301</c:v>
                </c:pt>
                <c:pt idx="63">
                  <c:v>1024.99460387</c:v>
                </c:pt>
                <c:pt idx="64">
                  <c:v>1024.89642096</c:v>
                </c:pt>
                <c:pt idx="65">
                  <c:v>1984.20794487</c:v>
                </c:pt>
                <c:pt idx="66">
                  <c:v>1984.23464799</c:v>
                </c:pt>
                <c:pt idx="67">
                  <c:v>1024.98554301</c:v>
                </c:pt>
                <c:pt idx="68">
                  <c:v>1987.62119293</c:v>
                </c:pt>
                <c:pt idx="69">
                  <c:v>1989.88005209</c:v>
                </c:pt>
                <c:pt idx="70">
                  <c:v>1988.719944</c:v>
                </c:pt>
                <c:pt idx="71">
                  <c:v>1990.02643299</c:v>
                </c:pt>
                <c:pt idx="72">
                  <c:v>1993.10639906</c:v>
                </c:pt>
                <c:pt idx="73">
                  <c:v>1023.15202808</c:v>
                </c:pt>
                <c:pt idx="74">
                  <c:v>1994.29992604</c:v>
                </c:pt>
                <c:pt idx="75">
                  <c:v>1995.516505</c:v>
                </c:pt>
                <c:pt idx="76">
                  <c:v>1997.611063</c:v>
                </c:pt>
                <c:pt idx="77">
                  <c:v>2001.13745308</c:v>
                </c:pt>
                <c:pt idx="78">
                  <c:v>2002.05788589</c:v>
                </c:pt>
                <c:pt idx="79">
                  <c:v>2003.16170692</c:v>
                </c:pt>
                <c:pt idx="80">
                  <c:v>2003.21841288</c:v>
                </c:pt>
                <c:pt idx="81">
                  <c:v>2026.24659109</c:v>
                </c:pt>
                <c:pt idx="82">
                  <c:v>2065.69857287</c:v>
                </c:pt>
                <c:pt idx="83">
                  <c:v>2006.69912887</c:v>
                </c:pt>
                <c:pt idx="84">
                  <c:v>2011.01121807</c:v>
                </c:pt>
                <c:pt idx="85">
                  <c:v>2009.89438105</c:v>
                </c:pt>
                <c:pt idx="86">
                  <c:v>2025.19277096</c:v>
                </c:pt>
                <c:pt idx="87">
                  <c:v>2073.39432192</c:v>
                </c:pt>
                <c:pt idx="88">
                  <c:v>2047.49806499</c:v>
                </c:pt>
                <c:pt idx="89">
                  <c:v>2060.36763597</c:v>
                </c:pt>
                <c:pt idx="90">
                  <c:v>2017.62230396</c:v>
                </c:pt>
                <c:pt idx="91">
                  <c:v>2019.77371001</c:v>
                </c:pt>
                <c:pt idx="92">
                  <c:v>2051.83438706</c:v>
                </c:pt>
                <c:pt idx="93">
                  <c:v>2057.17719102</c:v>
                </c:pt>
                <c:pt idx="94">
                  <c:v>2006.50286007</c:v>
                </c:pt>
                <c:pt idx="95">
                  <c:v>2036.25500894</c:v>
                </c:pt>
                <c:pt idx="96">
                  <c:v>2046.43489695</c:v>
                </c:pt>
                <c:pt idx="97">
                  <c:v>2067.94779396</c:v>
                </c:pt>
                <c:pt idx="98">
                  <c:v>1025.05304909</c:v>
                </c:pt>
                <c:pt idx="99">
                  <c:v>1025.11373591</c:v>
                </c:pt>
                <c:pt idx="100">
                  <c:v>1025.04181409</c:v>
                </c:pt>
                <c:pt idx="101">
                  <c:v>1024.29438686</c:v>
                </c:pt>
                <c:pt idx="102">
                  <c:v>1023.24519587</c:v>
                </c:pt>
                <c:pt idx="103">
                  <c:v>1024.16755891</c:v>
                </c:pt>
                <c:pt idx="104">
                  <c:v>1024.20200992</c:v>
                </c:pt>
                <c:pt idx="105">
                  <c:v>1024.07471204</c:v>
                </c:pt>
                <c:pt idx="106">
                  <c:v>1024.12619686</c:v>
                </c:pt>
                <c:pt idx="107">
                  <c:v>1021.98217392</c:v>
                </c:pt>
                <c:pt idx="108">
                  <c:v>1022.0119369</c:v>
                </c:pt>
                <c:pt idx="109">
                  <c:v>1026.04260492</c:v>
                </c:pt>
                <c:pt idx="110">
                  <c:v>1023.28580904</c:v>
                </c:pt>
                <c:pt idx="111">
                  <c:v>1024.35960007</c:v>
                </c:pt>
                <c:pt idx="112">
                  <c:v>1024.45901108</c:v>
                </c:pt>
                <c:pt idx="113">
                  <c:v>1024.5098629</c:v>
                </c:pt>
                <c:pt idx="114">
                  <c:v>1024.54295397</c:v>
                </c:pt>
                <c:pt idx="115">
                  <c:v>1023.3075459</c:v>
                </c:pt>
                <c:pt idx="116">
                  <c:v>1024.63327098</c:v>
                </c:pt>
                <c:pt idx="117">
                  <c:v>1024.70748401</c:v>
                </c:pt>
                <c:pt idx="118">
                  <c:v>1024.72251201</c:v>
                </c:pt>
                <c:pt idx="119">
                  <c:v>1024.76284099</c:v>
                </c:pt>
                <c:pt idx="120">
                  <c:v>1023.41964698</c:v>
                </c:pt>
                <c:pt idx="121">
                  <c:v>1026.11372304</c:v>
                </c:pt>
                <c:pt idx="122">
                  <c:v>1021.95173788</c:v>
                </c:pt>
                <c:pt idx="123">
                  <c:v>1023.55729008</c:v>
                </c:pt>
                <c:pt idx="124">
                  <c:v>1023.55698299</c:v>
                </c:pt>
                <c:pt idx="125">
                  <c:v>1023.47644305</c:v>
                </c:pt>
                <c:pt idx="126">
                  <c:v>1025.859653</c:v>
                </c:pt>
                <c:pt idx="127">
                  <c:v>1025.77858901</c:v>
                </c:pt>
                <c:pt idx="128">
                  <c:v>1025.73022604</c:v>
                </c:pt>
                <c:pt idx="129">
                  <c:v>1021.77058291</c:v>
                </c:pt>
                <c:pt idx="130">
                  <c:v>1021.798002</c:v>
                </c:pt>
                <c:pt idx="131">
                  <c:v>1021.83371305</c:v>
                </c:pt>
                <c:pt idx="132">
                  <c:v>1021.85839605</c:v>
                </c:pt>
                <c:pt idx="133">
                  <c:v>1021.89872909</c:v>
                </c:pt>
                <c:pt idx="134">
                  <c:v>1021.91411901</c:v>
                </c:pt>
                <c:pt idx="135">
                  <c:v>1023.69639802</c:v>
                </c:pt>
                <c:pt idx="136">
                  <c:v>1023.63064599</c:v>
                </c:pt>
                <c:pt idx="137">
                  <c:v>1026.0170269</c:v>
                </c:pt>
                <c:pt idx="138">
                  <c:v>1025.96264386</c:v>
                </c:pt>
                <c:pt idx="139">
                  <c:v>1025.19686508</c:v>
                </c:pt>
                <c:pt idx="140">
                  <c:v>1025.18183804</c:v>
                </c:pt>
                <c:pt idx="141">
                  <c:v>1025.30555892</c:v>
                </c:pt>
                <c:pt idx="142">
                  <c:v>1025.24384308</c:v>
                </c:pt>
                <c:pt idx="143">
                  <c:v>1025.37705994</c:v>
                </c:pt>
                <c:pt idx="144">
                  <c:v>1025.30969286</c:v>
                </c:pt>
                <c:pt idx="145">
                  <c:v>1025.45915198</c:v>
                </c:pt>
                <c:pt idx="146">
                  <c:v>1025.39726186</c:v>
                </c:pt>
                <c:pt idx="147">
                  <c:v>1025.55404806</c:v>
                </c:pt>
                <c:pt idx="148">
                  <c:v>1025.46974993</c:v>
                </c:pt>
                <c:pt idx="149">
                  <c:v>1024.7828989</c:v>
                </c:pt>
                <c:pt idx="150">
                  <c:v>1023.7904129</c:v>
                </c:pt>
                <c:pt idx="151">
                  <c:v>1024.84663105</c:v>
                </c:pt>
                <c:pt idx="152">
                  <c:v>1024.42486906</c:v>
                </c:pt>
                <c:pt idx="153">
                  <c:v>1184.57091308</c:v>
                </c:pt>
                <c:pt idx="154">
                  <c:v>1184.58133292</c:v>
                </c:pt>
                <c:pt idx="155">
                  <c:v>1184.64356589</c:v>
                </c:pt>
                <c:pt idx="156">
                  <c:v>1184.65118098</c:v>
                </c:pt>
                <c:pt idx="157">
                  <c:v>1184.70109105</c:v>
                </c:pt>
                <c:pt idx="158">
                  <c:v>1184.71772194</c:v>
                </c:pt>
                <c:pt idx="159">
                  <c:v>1184.78538108</c:v>
                </c:pt>
                <c:pt idx="160">
                  <c:v>1184.82144809</c:v>
                </c:pt>
                <c:pt idx="161">
                  <c:v>1184.84866691</c:v>
                </c:pt>
                <c:pt idx="162">
                  <c:v>1023.17005086</c:v>
                </c:pt>
                <c:pt idx="163">
                  <c:v>1184.87456608</c:v>
                </c:pt>
                <c:pt idx="164">
                  <c:v>1184.90236902</c:v>
                </c:pt>
                <c:pt idx="165">
                  <c:v>1184.94804692</c:v>
                </c:pt>
                <c:pt idx="166">
                  <c:v>1184.99708796</c:v>
                </c:pt>
                <c:pt idx="167">
                  <c:v>1185.0755899</c:v>
                </c:pt>
                <c:pt idx="168">
                  <c:v>1185.11876607</c:v>
                </c:pt>
                <c:pt idx="169">
                  <c:v>1185.19583201</c:v>
                </c:pt>
                <c:pt idx="170">
                  <c:v>1185.23909307</c:v>
                </c:pt>
                <c:pt idx="171">
                  <c:v>1185.28033996</c:v>
                </c:pt>
                <c:pt idx="172">
                  <c:v>1185.32027888</c:v>
                </c:pt>
                <c:pt idx="173">
                  <c:v>1185.36290097</c:v>
                </c:pt>
                <c:pt idx="174">
                  <c:v>1185.39871907</c:v>
                </c:pt>
                <c:pt idx="175">
                  <c:v>1185.426126</c:v>
                </c:pt>
                <c:pt idx="176">
                  <c:v>1185.45158195</c:v>
                </c:pt>
                <c:pt idx="177">
                  <c:v>1185.49026299</c:v>
                </c:pt>
                <c:pt idx="178">
                  <c:v>1185.50376606</c:v>
                </c:pt>
                <c:pt idx="179">
                  <c:v>1185.54827499</c:v>
                </c:pt>
                <c:pt idx="180">
                  <c:v>1185.6045239</c:v>
                </c:pt>
                <c:pt idx="181">
                  <c:v>1185.60611892</c:v>
                </c:pt>
                <c:pt idx="182">
                  <c:v>1185.67337203</c:v>
                </c:pt>
                <c:pt idx="183">
                  <c:v>1185.67501593</c:v>
                </c:pt>
                <c:pt idx="184">
                  <c:v>1185.74019289</c:v>
                </c:pt>
                <c:pt idx="185">
                  <c:v>1185.74152207</c:v>
                </c:pt>
                <c:pt idx="186">
                  <c:v>1185.81609106</c:v>
                </c:pt>
                <c:pt idx="187">
                  <c:v>1185.81673408</c:v>
                </c:pt>
                <c:pt idx="188">
                  <c:v>1185.87347889</c:v>
                </c:pt>
                <c:pt idx="189">
                  <c:v>1185.87492299</c:v>
                </c:pt>
                <c:pt idx="190">
                  <c:v>1185.93404508</c:v>
                </c:pt>
                <c:pt idx="191">
                  <c:v>1185.93319798</c:v>
                </c:pt>
                <c:pt idx="192">
                  <c:v>1185.98608994</c:v>
                </c:pt>
                <c:pt idx="193">
                  <c:v>1185.98689795</c:v>
                </c:pt>
                <c:pt idx="194">
                  <c:v>1186.04133296</c:v>
                </c:pt>
                <c:pt idx="195">
                  <c:v>1186.04222393</c:v>
                </c:pt>
                <c:pt idx="196">
                  <c:v>1186.09012008</c:v>
                </c:pt>
                <c:pt idx="197">
                  <c:v>1186.09515309</c:v>
                </c:pt>
                <c:pt idx="198">
                  <c:v>1186.13541794</c:v>
                </c:pt>
                <c:pt idx="199">
                  <c:v>1186.15697503</c:v>
                </c:pt>
                <c:pt idx="200">
                  <c:v>1186.18525505</c:v>
                </c:pt>
                <c:pt idx="201">
                  <c:v>1186.22492003</c:v>
                </c:pt>
                <c:pt idx="202">
                  <c:v>1186.25930691</c:v>
                </c:pt>
                <c:pt idx="203">
                  <c:v>1186.28841305</c:v>
                </c:pt>
                <c:pt idx="204">
                  <c:v>1186.30873704</c:v>
                </c:pt>
                <c:pt idx="205">
                  <c:v>1186.365309</c:v>
                </c:pt>
                <c:pt idx="206">
                  <c:v>1186.38033295</c:v>
                </c:pt>
                <c:pt idx="207">
                  <c:v>1186.46630597</c:v>
                </c:pt>
                <c:pt idx="208">
                  <c:v>1186.48659587</c:v>
                </c:pt>
                <c:pt idx="209">
                  <c:v>1186.5712049</c:v>
                </c:pt>
                <c:pt idx="210">
                  <c:v>1186.58480692</c:v>
                </c:pt>
                <c:pt idx="211">
                  <c:v>1186.64855409</c:v>
                </c:pt>
                <c:pt idx="212">
                  <c:v>1186.67222905</c:v>
                </c:pt>
                <c:pt idx="213">
                  <c:v>1186.75985694</c:v>
                </c:pt>
                <c:pt idx="214">
                  <c:v>1186.81774592</c:v>
                </c:pt>
                <c:pt idx="215">
                  <c:v>1186.84021401</c:v>
                </c:pt>
                <c:pt idx="216">
                  <c:v>1186.8708899</c:v>
                </c:pt>
                <c:pt idx="217">
                  <c:v>1186.91278291</c:v>
                </c:pt>
                <c:pt idx="218">
                  <c:v>1186.94819999</c:v>
                </c:pt>
                <c:pt idx="219">
                  <c:v>1186.98370504</c:v>
                </c:pt>
                <c:pt idx="220">
                  <c:v>1187.00999403</c:v>
                </c:pt>
                <c:pt idx="221">
                  <c:v>1187.04184604</c:v>
                </c:pt>
                <c:pt idx="222">
                  <c:v>1187.08094692</c:v>
                </c:pt>
                <c:pt idx="223">
                  <c:v>1187.12485194</c:v>
                </c:pt>
                <c:pt idx="224">
                  <c:v>1187.17924786</c:v>
                </c:pt>
                <c:pt idx="225">
                  <c:v>1187.21452999</c:v>
                </c:pt>
                <c:pt idx="226">
                  <c:v>1024.82859302</c:v>
                </c:pt>
                <c:pt idx="227">
                  <c:v>1187.25343609</c:v>
                </c:pt>
                <c:pt idx="228">
                  <c:v>1187.31654286</c:v>
                </c:pt>
                <c:pt idx="229">
                  <c:v>1187.35099292</c:v>
                </c:pt>
                <c:pt idx="230">
                  <c:v>1187.42193103</c:v>
                </c:pt>
                <c:pt idx="231">
                  <c:v>1187.4568069</c:v>
                </c:pt>
                <c:pt idx="232">
                  <c:v>1187.48127699</c:v>
                </c:pt>
                <c:pt idx="233">
                  <c:v>1187.50286198</c:v>
                </c:pt>
                <c:pt idx="234">
                  <c:v>1187.53522086</c:v>
                </c:pt>
                <c:pt idx="235">
                  <c:v>1187.54973698</c:v>
                </c:pt>
                <c:pt idx="236">
                  <c:v>1187.58840394</c:v>
                </c:pt>
                <c:pt idx="237">
                  <c:v>1187.59622598</c:v>
                </c:pt>
                <c:pt idx="238">
                  <c:v>1187.64005399</c:v>
                </c:pt>
                <c:pt idx="239">
                  <c:v>1187.67169499</c:v>
                </c:pt>
                <c:pt idx="240">
                  <c:v>1187.70077205</c:v>
                </c:pt>
                <c:pt idx="241">
                  <c:v>1187.72983098</c:v>
                </c:pt>
                <c:pt idx="242">
                  <c:v>1187.75222206</c:v>
                </c:pt>
                <c:pt idx="243">
                  <c:v>1187.78148389</c:v>
                </c:pt>
                <c:pt idx="244">
                  <c:v>1187.81430197</c:v>
                </c:pt>
                <c:pt idx="245">
                  <c:v>1187.84008789</c:v>
                </c:pt>
                <c:pt idx="246">
                  <c:v>1187.86827588</c:v>
                </c:pt>
                <c:pt idx="247">
                  <c:v>1187.88832593</c:v>
                </c:pt>
                <c:pt idx="248">
                  <c:v>1187.92767787</c:v>
                </c:pt>
                <c:pt idx="249">
                  <c:v>1187.96346498</c:v>
                </c:pt>
                <c:pt idx="250">
                  <c:v>1187.99169803</c:v>
                </c:pt>
                <c:pt idx="251">
                  <c:v>1188.00986409</c:v>
                </c:pt>
                <c:pt idx="252">
                  <c:v>1188.04047203</c:v>
                </c:pt>
                <c:pt idx="253">
                  <c:v>1188.05626297</c:v>
                </c:pt>
                <c:pt idx="254">
                  <c:v>1188.09922194</c:v>
                </c:pt>
                <c:pt idx="255">
                  <c:v>1188.12004304</c:v>
                </c:pt>
                <c:pt idx="256">
                  <c:v>1188.15101886</c:v>
                </c:pt>
                <c:pt idx="257">
                  <c:v>1188.17353702</c:v>
                </c:pt>
                <c:pt idx="258">
                  <c:v>1188.21096396</c:v>
                </c:pt>
                <c:pt idx="259">
                  <c:v>1188.26317</c:v>
                </c:pt>
                <c:pt idx="260">
                  <c:v>1188.29475808</c:v>
                </c:pt>
                <c:pt idx="261">
                  <c:v>1188.32100987</c:v>
                </c:pt>
                <c:pt idx="262">
                  <c:v>1188.35108304</c:v>
                </c:pt>
                <c:pt idx="263">
                  <c:v>1188.43593001</c:v>
                </c:pt>
                <c:pt idx="264">
                  <c:v>1188.46276593</c:v>
                </c:pt>
                <c:pt idx="265">
                  <c:v>1188.48384786</c:v>
                </c:pt>
                <c:pt idx="266">
                  <c:v>1188.50955606</c:v>
                </c:pt>
                <c:pt idx="267">
                  <c:v>1188.530056</c:v>
                </c:pt>
                <c:pt idx="268">
                  <c:v>1188.57589006</c:v>
                </c:pt>
                <c:pt idx="269">
                  <c:v>1188.59943509</c:v>
                </c:pt>
                <c:pt idx="270">
                  <c:v>1023.95519996</c:v>
                </c:pt>
                <c:pt idx="271">
                  <c:v>1188.62033796</c:v>
                </c:pt>
                <c:pt idx="272">
                  <c:v>1188.68530607</c:v>
                </c:pt>
                <c:pt idx="273">
                  <c:v>1188.69109797</c:v>
                </c:pt>
                <c:pt idx="274">
                  <c:v>1188.73048186</c:v>
                </c:pt>
                <c:pt idx="275">
                  <c:v>1188.7443819</c:v>
                </c:pt>
                <c:pt idx="276">
                  <c:v>1188.79144192</c:v>
                </c:pt>
                <c:pt idx="277">
                  <c:v>1188.80098104</c:v>
                </c:pt>
                <c:pt idx="278">
                  <c:v>1188.85117602</c:v>
                </c:pt>
                <c:pt idx="279">
                  <c:v>1188.87603807</c:v>
                </c:pt>
                <c:pt idx="280">
                  <c:v>1023.22056198</c:v>
                </c:pt>
                <c:pt idx="281">
                  <c:v>1023.8912499</c:v>
                </c:pt>
                <c:pt idx="282">
                  <c:v>1021.56224203</c:v>
                </c:pt>
                <c:pt idx="283">
                  <c:v>1023.84445596</c:v>
                </c:pt>
                <c:pt idx="284">
                  <c:v>1023.75800705</c:v>
                </c:pt>
                <c:pt idx="285">
                  <c:v>1021.6788919</c:v>
                </c:pt>
                <c:pt idx="286">
                  <c:v>1021.63148689</c:v>
                </c:pt>
                <c:pt idx="287">
                  <c:v>1025.63974309</c:v>
                </c:pt>
                <c:pt idx="288">
                  <c:v>1025.71787405</c:v>
                </c:pt>
                <c:pt idx="289">
                  <c:v>1022.47462702</c:v>
                </c:pt>
                <c:pt idx="290">
                  <c:v>1022.47125697</c:v>
                </c:pt>
                <c:pt idx="291">
                  <c:v>1022.29961395</c:v>
                </c:pt>
                <c:pt idx="292">
                  <c:v>1022.2684679</c:v>
                </c:pt>
                <c:pt idx="293">
                  <c:v>1022.23148489</c:v>
                </c:pt>
                <c:pt idx="294">
                  <c:v>1025.56753206</c:v>
                </c:pt>
                <c:pt idx="295">
                  <c:v>1022.40525389</c:v>
                </c:pt>
                <c:pt idx="296">
                  <c:v>1022.39192605</c:v>
                </c:pt>
                <c:pt idx="297">
                  <c:v>1022.35210991</c:v>
                </c:pt>
                <c:pt idx="298">
                  <c:v>1022.33211899</c:v>
                </c:pt>
                <c:pt idx="299">
                  <c:v>1023.36025095</c:v>
                </c:pt>
                <c:pt idx="300">
                  <c:v>1021.52601695</c:v>
                </c:pt>
                <c:pt idx="301">
                  <c:v>1021.46111703</c:v>
                </c:pt>
                <c:pt idx="302">
                  <c:v>1021.44807005</c:v>
                </c:pt>
                <c:pt idx="303">
                  <c:v>1021.35826588</c:v>
                </c:pt>
                <c:pt idx="304">
                  <c:v>1021.19894791</c:v>
                </c:pt>
                <c:pt idx="305">
                  <c:v>1050.87291908</c:v>
                </c:pt>
                <c:pt idx="306">
                  <c:v>1052.97060895</c:v>
                </c:pt>
                <c:pt idx="307">
                  <c:v>1052.83316088</c:v>
                </c:pt>
                <c:pt idx="308">
                  <c:v>1052.86243892</c:v>
                </c:pt>
                <c:pt idx="309">
                  <c:v>1052.7755239</c:v>
                </c:pt>
                <c:pt idx="310">
                  <c:v>1052.80735588</c:v>
                </c:pt>
                <c:pt idx="311">
                  <c:v>1051.99153209</c:v>
                </c:pt>
                <c:pt idx="312">
                  <c:v>1051.94445705</c:v>
                </c:pt>
                <c:pt idx="313">
                  <c:v>1050.61384606</c:v>
                </c:pt>
                <c:pt idx="314">
                  <c:v>1056.15592694</c:v>
                </c:pt>
                <c:pt idx="315">
                  <c:v>1056.51800489</c:v>
                </c:pt>
                <c:pt idx="316">
                  <c:v>1056.34984207</c:v>
                </c:pt>
                <c:pt idx="317">
                  <c:v>1053.97012687</c:v>
                </c:pt>
                <c:pt idx="318">
                  <c:v>1053.39350486</c:v>
                </c:pt>
                <c:pt idx="319">
                  <c:v>1055.05956197</c:v>
                </c:pt>
                <c:pt idx="320">
                  <c:v>1053.12739992</c:v>
                </c:pt>
                <c:pt idx="321">
                  <c:v>1056.067523</c:v>
                </c:pt>
                <c:pt idx="322">
                  <c:v>1055.63808489</c:v>
                </c:pt>
                <c:pt idx="323">
                  <c:v>1052.14639592</c:v>
                </c:pt>
                <c:pt idx="324">
                  <c:v>1052.09949493</c:v>
                </c:pt>
                <c:pt idx="325">
                  <c:v>1053.81008291</c:v>
                </c:pt>
                <c:pt idx="326">
                  <c:v>1054.00557303</c:v>
                </c:pt>
                <c:pt idx="327">
                  <c:v>1053.59840393</c:v>
                </c:pt>
                <c:pt idx="328">
                  <c:v>1053.76274109</c:v>
                </c:pt>
                <c:pt idx="329">
                  <c:v>1051.99958801</c:v>
                </c:pt>
                <c:pt idx="330">
                  <c:v>1052.09615302</c:v>
                </c:pt>
                <c:pt idx="331">
                  <c:v>1052.04784989</c:v>
                </c:pt>
                <c:pt idx="332">
                  <c:v>1054.53538895</c:v>
                </c:pt>
                <c:pt idx="333">
                  <c:v>1052.20578098</c:v>
                </c:pt>
                <c:pt idx="334">
                  <c:v>1052.32500601</c:v>
                </c:pt>
                <c:pt idx="335">
                  <c:v>1056.3647759</c:v>
                </c:pt>
                <c:pt idx="336">
                  <c:v>1052.36531305</c:v>
                </c:pt>
                <c:pt idx="337">
                  <c:v>1053.26097488</c:v>
                </c:pt>
                <c:pt idx="338">
                  <c:v>1053.19744706</c:v>
                </c:pt>
                <c:pt idx="339">
                  <c:v>1053.32066989</c:v>
                </c:pt>
                <c:pt idx="340">
                  <c:v>1053.2685709</c:v>
                </c:pt>
                <c:pt idx="341">
                  <c:v>1053.38814187</c:v>
                </c:pt>
                <c:pt idx="342">
                  <c:v>1053.3189249</c:v>
                </c:pt>
                <c:pt idx="343">
                  <c:v>1053.455446</c:v>
                </c:pt>
                <c:pt idx="344">
                  <c:v>1053.45171905</c:v>
                </c:pt>
                <c:pt idx="345">
                  <c:v>1053.58173609</c:v>
                </c:pt>
                <c:pt idx="346">
                  <c:v>1053.51565886</c:v>
                </c:pt>
                <c:pt idx="347">
                  <c:v>1056.29767609</c:v>
                </c:pt>
                <c:pt idx="348">
                  <c:v>1056.24313593</c:v>
                </c:pt>
                <c:pt idx="349">
                  <c:v>1056.57986593</c:v>
                </c:pt>
                <c:pt idx="350">
                  <c:v>1050.66025901</c:v>
                </c:pt>
                <c:pt idx="351">
                  <c:v>1050.68643308</c:v>
                </c:pt>
                <c:pt idx="352">
                  <c:v>1055.75618386</c:v>
                </c:pt>
                <c:pt idx="353">
                  <c:v>1056.18997502</c:v>
                </c:pt>
                <c:pt idx="354">
                  <c:v>1056.40404201</c:v>
                </c:pt>
                <c:pt idx="355">
                  <c:v>1055.45085096</c:v>
                </c:pt>
                <c:pt idx="356">
                  <c:v>1050.60574603</c:v>
                </c:pt>
                <c:pt idx="357">
                  <c:v>1055.55370498</c:v>
                </c:pt>
                <c:pt idx="358">
                  <c:v>1055.00783896</c:v>
                </c:pt>
                <c:pt idx="359">
                  <c:v>1054.92032194</c:v>
                </c:pt>
                <c:pt idx="360">
                  <c:v>1055.20140696</c:v>
                </c:pt>
                <c:pt idx="361">
                  <c:v>1055.11495805</c:v>
                </c:pt>
                <c:pt idx="362">
                  <c:v>1054.02456689</c:v>
                </c:pt>
                <c:pt idx="363">
                  <c:v>1054.72037292</c:v>
                </c:pt>
                <c:pt idx="364">
                  <c:v>1054.85036993</c:v>
                </c:pt>
                <c:pt idx="365">
                  <c:v>1054.77850389</c:v>
                </c:pt>
                <c:pt idx="366">
                  <c:v>1055.39040208</c:v>
                </c:pt>
                <c:pt idx="367">
                  <c:v>1055.28337193</c:v>
                </c:pt>
                <c:pt idx="368">
                  <c:v>1054.20661592</c:v>
                </c:pt>
                <c:pt idx="369">
                  <c:v>1054.22597098</c:v>
                </c:pt>
                <c:pt idx="370">
                  <c:v>1054.28863192</c:v>
                </c:pt>
                <c:pt idx="371">
                  <c:v>1052.44814491</c:v>
                </c:pt>
                <c:pt idx="372">
                  <c:v>1054.12167287</c:v>
                </c:pt>
                <c:pt idx="373">
                  <c:v>1054.15819097</c:v>
                </c:pt>
                <c:pt idx="374">
                  <c:v>1054.174119</c:v>
                </c:pt>
                <c:pt idx="375">
                  <c:v>1054.258358</c:v>
                </c:pt>
                <c:pt idx="376">
                  <c:v>1055.92892694</c:v>
                </c:pt>
                <c:pt idx="377">
                  <c:v>1054.48941493</c:v>
                </c:pt>
                <c:pt idx="378">
                  <c:v>1056.41833305</c:v>
                </c:pt>
                <c:pt idx="379">
                  <c:v>1056.21492004</c:v>
                </c:pt>
                <c:pt idx="380">
                  <c:v>1053.9580009</c:v>
                </c:pt>
                <c:pt idx="381">
                  <c:v>1054.31300497</c:v>
                </c:pt>
                <c:pt idx="382">
                  <c:v>1052.74013901</c:v>
                </c:pt>
                <c:pt idx="383">
                  <c:v>1053.52940488</c:v>
                </c:pt>
                <c:pt idx="384">
                  <c:v>1052.48130989</c:v>
                </c:pt>
                <c:pt idx="385">
                  <c:v>1052.57271194</c:v>
                </c:pt>
                <c:pt idx="386">
                  <c:v>1052.66246009</c:v>
                </c:pt>
                <c:pt idx="387">
                  <c:v>1052.70656204</c:v>
                </c:pt>
                <c:pt idx="388">
                  <c:v>1054.41608286</c:v>
                </c:pt>
                <c:pt idx="389">
                  <c:v>1052.88822794</c:v>
                </c:pt>
                <c:pt idx="390">
                  <c:v>1053.86875987</c:v>
                </c:pt>
                <c:pt idx="391">
                  <c:v>1053.02122903</c:v>
                </c:pt>
                <c:pt idx="392">
                  <c:v>1052.99732709</c:v>
                </c:pt>
                <c:pt idx="393">
                  <c:v>1053.07751107</c:v>
                </c:pt>
                <c:pt idx="394">
                  <c:v>1053.05026197</c:v>
                </c:pt>
                <c:pt idx="395">
                  <c:v>1050.84615707</c:v>
                </c:pt>
                <c:pt idx="396">
                  <c:v>1053.68933702</c:v>
                </c:pt>
                <c:pt idx="397">
                  <c:v>1053.15746903</c:v>
                </c:pt>
                <c:pt idx="398">
                  <c:v>1053.75343299</c:v>
                </c:pt>
                <c:pt idx="399">
                  <c:v>1053.82005095</c:v>
                </c:pt>
                <c:pt idx="400">
                  <c:v>1054.57242703</c:v>
                </c:pt>
                <c:pt idx="401">
                  <c:v>1053.91152787</c:v>
                </c:pt>
                <c:pt idx="402">
                  <c:v>1053.92209196</c:v>
                </c:pt>
                <c:pt idx="403">
                  <c:v>1054.64918709</c:v>
                </c:pt>
                <c:pt idx="404">
                  <c:v>1056.09089208</c:v>
                </c:pt>
                <c:pt idx="405">
                  <c:v>1056.12497306</c:v>
                </c:pt>
                <c:pt idx="406">
                  <c:v>1055.95651293</c:v>
                </c:pt>
                <c:pt idx="407">
                  <c:v>1055.99790096</c:v>
                </c:pt>
                <c:pt idx="408">
                  <c:v>1056.02970505</c:v>
                </c:pt>
                <c:pt idx="409">
                  <c:v>1052.16150308</c:v>
                </c:pt>
                <c:pt idx="410">
                  <c:v>1052.22710204</c:v>
                </c:pt>
                <c:pt idx="411">
                  <c:v>1052.25252104</c:v>
                </c:pt>
                <c:pt idx="412">
                  <c:v>1052.280092</c:v>
                </c:pt>
                <c:pt idx="413">
                  <c:v>1022.95222187</c:v>
                </c:pt>
                <c:pt idx="414">
                  <c:v>1022.83198786</c:v>
                </c:pt>
                <c:pt idx="415">
                  <c:v>1022.91604209</c:v>
                </c:pt>
                <c:pt idx="416">
                  <c:v>1050.82067895</c:v>
                </c:pt>
                <c:pt idx="417">
                  <c:v>1050.79306388</c:v>
                </c:pt>
                <c:pt idx="418">
                  <c:v>1050.75721097</c:v>
                </c:pt>
                <c:pt idx="419">
                  <c:v>1050.72417188</c:v>
                </c:pt>
                <c:pt idx="420">
                  <c:v>1023.99994493</c:v>
                </c:pt>
                <c:pt idx="421">
                  <c:v>1056.51414895</c:v>
                </c:pt>
                <c:pt idx="422">
                  <c:v>1056.46572495</c:v>
                </c:pt>
                <c:pt idx="423">
                  <c:v>1054.08991194</c:v>
                </c:pt>
                <c:pt idx="424">
                  <c:v>1052.04710698</c:v>
                </c:pt>
                <c:pt idx="425">
                  <c:v>1056.459203</c:v>
                </c:pt>
                <c:pt idx="426">
                  <c:v>1052.40007687</c:v>
                </c:pt>
                <c:pt idx="427">
                  <c:v>1025.95127392</c:v>
                </c:pt>
                <c:pt idx="428">
                  <c:v>1023.72332287</c:v>
                </c:pt>
                <c:pt idx="429">
                  <c:v>1053.86053205</c:v>
                </c:pt>
                <c:pt idx="430">
                  <c:v>1055.82263899</c:v>
                </c:pt>
                <c:pt idx="431">
                  <c:v>1055.87239099</c:v>
                </c:pt>
                <c:pt idx="432">
                  <c:v>1025.84798098</c:v>
                </c:pt>
                <c:pt idx="433">
                  <c:v>1022.55579209</c:v>
                </c:pt>
                <c:pt idx="434">
                  <c:v>1022.08721089</c:v>
                </c:pt>
                <c:pt idx="435">
                  <c:v>1022.13234496</c:v>
                </c:pt>
                <c:pt idx="436">
                  <c:v>1025.25141907</c:v>
                </c:pt>
                <c:pt idx="437">
                  <c:v>1053.10441208</c:v>
                </c:pt>
                <c:pt idx="438">
                  <c:v>1928.06286407</c:v>
                </c:pt>
                <c:pt idx="439">
                  <c:v>1929.08838391</c:v>
                </c:pt>
                <c:pt idx="440">
                  <c:v>1931.31865287</c:v>
                </c:pt>
                <c:pt idx="441">
                  <c:v>1932.39986396</c:v>
                </c:pt>
                <c:pt idx="442">
                  <c:v>1974.30573702</c:v>
                </c:pt>
                <c:pt idx="443">
                  <c:v>1970.21089602</c:v>
                </c:pt>
                <c:pt idx="444">
                  <c:v>1973.16252708</c:v>
                </c:pt>
                <c:pt idx="445">
                  <c:v>2059.294065</c:v>
                </c:pt>
                <c:pt idx="446">
                  <c:v>2050.76159191</c:v>
                </c:pt>
                <c:pt idx="447">
                  <c:v>2062.50762987</c:v>
                </c:pt>
                <c:pt idx="448">
                  <c:v>2017.65676594</c:v>
                </c:pt>
                <c:pt idx="449">
                  <c:v>2021.96603107</c:v>
                </c:pt>
                <c:pt idx="450">
                  <c:v>2074.51325607</c:v>
                </c:pt>
                <c:pt idx="451">
                  <c:v>2076.71441603</c:v>
                </c:pt>
                <c:pt idx="452">
                  <c:v>2031.60803604</c:v>
                </c:pt>
                <c:pt idx="453">
                  <c:v>2073.42095995</c:v>
                </c:pt>
                <c:pt idx="454">
                  <c:v>2032.95218587</c:v>
                </c:pt>
                <c:pt idx="455">
                  <c:v>2035.13519192</c:v>
                </c:pt>
                <c:pt idx="456">
                  <c:v>2066.82270098</c:v>
                </c:pt>
                <c:pt idx="457">
                  <c:v>2016.44630599</c:v>
                </c:pt>
                <c:pt idx="458">
                  <c:v>2037.38285494</c:v>
                </c:pt>
                <c:pt idx="459">
                  <c:v>2038.47934604</c:v>
                </c:pt>
                <c:pt idx="460">
                  <c:v>2040.77319098</c:v>
                </c:pt>
                <c:pt idx="461">
                  <c:v>2042.93392086</c:v>
                </c:pt>
                <c:pt idx="462">
                  <c:v>2028.42450404</c:v>
                </c:pt>
                <c:pt idx="463">
                  <c:v>2012.14548707</c:v>
                </c:pt>
                <c:pt idx="464">
                  <c:v>2029.4512639</c:v>
                </c:pt>
                <c:pt idx="465">
                  <c:v>2065.75538802</c:v>
                </c:pt>
                <c:pt idx="466">
                  <c:v>2044.04218006</c:v>
                </c:pt>
                <c:pt idx="467">
                  <c:v>2053.96252894</c:v>
                </c:pt>
                <c:pt idx="468">
                  <c:v>2013.31573391</c:v>
                </c:pt>
                <c:pt idx="469">
                  <c:v>2090.22757101</c:v>
                </c:pt>
                <c:pt idx="470">
                  <c:v>2092.31351995</c:v>
                </c:pt>
                <c:pt idx="471">
                  <c:v>2093.43200493</c:v>
                </c:pt>
                <c:pt idx="472">
                  <c:v>2096.66316509</c:v>
                </c:pt>
                <c:pt idx="473">
                  <c:v>2097.7321229</c:v>
                </c:pt>
                <c:pt idx="474">
                  <c:v>2099.92239094</c:v>
                </c:pt>
                <c:pt idx="475">
                  <c:v>2102.1056869</c:v>
                </c:pt>
                <c:pt idx="476">
                  <c:v>2104.37058997</c:v>
                </c:pt>
                <c:pt idx="477">
                  <c:v>2106.77739</c:v>
                </c:pt>
                <c:pt idx="478">
                  <c:v>2109.2538619</c:v>
                </c:pt>
                <c:pt idx="479">
                  <c:v>2111.45938706</c:v>
                </c:pt>
                <c:pt idx="480">
                  <c:v>2112.58675504</c:v>
                </c:pt>
                <c:pt idx="481">
                  <c:v>2114.87732887</c:v>
                </c:pt>
                <c:pt idx="482">
                  <c:v>2369.6379199</c:v>
                </c:pt>
                <c:pt idx="483">
                  <c:v>2369.66551208</c:v>
                </c:pt>
                <c:pt idx="484">
                  <c:v>2369.77747798</c:v>
                </c:pt>
                <c:pt idx="485">
                  <c:v>2370.52860403</c:v>
                </c:pt>
                <c:pt idx="486">
                  <c:v>2369.77208591</c:v>
                </c:pt>
                <c:pt idx="487">
                  <c:v>2369.870538</c:v>
                </c:pt>
                <c:pt idx="488">
                  <c:v>2369.87144589</c:v>
                </c:pt>
                <c:pt idx="489">
                  <c:v>2370.33271194</c:v>
                </c:pt>
                <c:pt idx="490">
                  <c:v>2369.92372894</c:v>
                </c:pt>
                <c:pt idx="491">
                  <c:v>2369.94290996</c:v>
                </c:pt>
                <c:pt idx="492">
                  <c:v>2370.0089519</c:v>
                </c:pt>
                <c:pt idx="493">
                  <c:v>2370.56963801</c:v>
                </c:pt>
                <c:pt idx="494">
                  <c:v>2162.86377692</c:v>
                </c:pt>
                <c:pt idx="495">
                  <c:v>2370.02054286</c:v>
                </c:pt>
                <c:pt idx="496">
                  <c:v>2370.1031909</c:v>
                </c:pt>
                <c:pt idx="497">
                  <c:v>2370.18351388</c:v>
                </c:pt>
                <c:pt idx="498">
                  <c:v>2256.14134502</c:v>
                </c:pt>
                <c:pt idx="499">
                  <c:v>2370.64824486</c:v>
                </c:pt>
                <c:pt idx="500">
                  <c:v>2371.30384302</c:v>
                </c:pt>
                <c:pt idx="501">
                  <c:v>2371.32639503</c:v>
                </c:pt>
                <c:pt idx="502">
                  <c:v>2373.63137388</c:v>
                </c:pt>
                <c:pt idx="503">
                  <c:v>2239.80119586</c:v>
                </c:pt>
                <c:pt idx="504">
                  <c:v>2234.94821</c:v>
                </c:pt>
                <c:pt idx="505">
                  <c:v>2251.83094096</c:v>
                </c:pt>
                <c:pt idx="506">
                  <c:v>2245.42481709</c:v>
                </c:pt>
                <c:pt idx="507">
                  <c:v>2244.33700395</c:v>
                </c:pt>
                <c:pt idx="508">
                  <c:v>2231.69075608</c:v>
                </c:pt>
                <c:pt idx="509">
                  <c:v>2230.41404104</c:v>
                </c:pt>
                <c:pt idx="510">
                  <c:v>2270.45755887</c:v>
                </c:pt>
                <c:pt idx="511">
                  <c:v>2262.66842508</c:v>
                </c:pt>
                <c:pt idx="512">
                  <c:v>2371.43736792</c:v>
                </c:pt>
                <c:pt idx="513">
                  <c:v>2372.24572587</c:v>
                </c:pt>
                <c:pt idx="514">
                  <c:v>2373.71943903</c:v>
                </c:pt>
                <c:pt idx="515">
                  <c:v>2372.24866986</c:v>
                </c:pt>
                <c:pt idx="516">
                  <c:v>2331.52214193</c:v>
                </c:pt>
                <c:pt idx="517">
                  <c:v>2373.71911907</c:v>
                </c:pt>
                <c:pt idx="518">
                  <c:v>2372.32297802</c:v>
                </c:pt>
                <c:pt idx="519">
                  <c:v>2337.92047095</c:v>
                </c:pt>
                <c:pt idx="520">
                  <c:v>2373.78150988</c:v>
                </c:pt>
                <c:pt idx="521">
                  <c:v>2373.78217793</c:v>
                </c:pt>
                <c:pt idx="522">
                  <c:v>2371.48376107</c:v>
                </c:pt>
                <c:pt idx="523">
                  <c:v>2373.84953499</c:v>
                </c:pt>
                <c:pt idx="524">
                  <c:v>2371.96694088</c:v>
                </c:pt>
                <c:pt idx="525">
                  <c:v>2373.84867501</c:v>
                </c:pt>
                <c:pt idx="526">
                  <c:v>2371.63901496</c:v>
                </c:pt>
                <c:pt idx="527">
                  <c:v>2370.6761899</c:v>
                </c:pt>
                <c:pt idx="528">
                  <c:v>2212.54084802</c:v>
                </c:pt>
                <c:pt idx="529">
                  <c:v>2371.77054191</c:v>
                </c:pt>
                <c:pt idx="530">
                  <c:v>2370.74817491</c:v>
                </c:pt>
                <c:pt idx="531">
                  <c:v>2211.37115788</c:v>
                </c:pt>
                <c:pt idx="532">
                  <c:v>2371.88545108</c:v>
                </c:pt>
                <c:pt idx="533">
                  <c:v>2370.8200779</c:v>
                </c:pt>
                <c:pt idx="534">
                  <c:v>2149.98280501</c:v>
                </c:pt>
                <c:pt idx="535">
                  <c:v>2372.00461197</c:v>
                </c:pt>
                <c:pt idx="536">
                  <c:v>2145.67363405</c:v>
                </c:pt>
                <c:pt idx="537">
                  <c:v>2145.69737601</c:v>
                </c:pt>
                <c:pt idx="538">
                  <c:v>2207.99997997</c:v>
                </c:pt>
                <c:pt idx="539">
                  <c:v>2142.44576907</c:v>
                </c:pt>
                <c:pt idx="540">
                  <c:v>2370.97426105</c:v>
                </c:pt>
                <c:pt idx="541">
                  <c:v>2140.21435809</c:v>
                </c:pt>
                <c:pt idx="542">
                  <c:v>2372.12637305</c:v>
                </c:pt>
                <c:pt idx="543">
                  <c:v>2137.06713486</c:v>
                </c:pt>
                <c:pt idx="544">
                  <c:v>2135.87520504</c:v>
                </c:pt>
                <c:pt idx="545">
                  <c:v>2134.20295501</c:v>
                </c:pt>
                <c:pt idx="546">
                  <c:v>2156.4407959</c:v>
                </c:pt>
                <c:pt idx="547">
                  <c:v>2222.91904807</c:v>
                </c:pt>
                <c:pt idx="548">
                  <c:v>2370.97668004</c:v>
                </c:pt>
                <c:pt idx="549">
                  <c:v>2372.12659907</c:v>
                </c:pt>
                <c:pt idx="550">
                  <c:v>2218.61409187</c:v>
                </c:pt>
                <c:pt idx="551">
                  <c:v>2371.13132095</c:v>
                </c:pt>
                <c:pt idx="552">
                  <c:v>2372.32242703</c:v>
                </c:pt>
                <c:pt idx="553">
                  <c:v>2215.77714801</c:v>
                </c:pt>
                <c:pt idx="554">
                  <c:v>2371.14370203</c:v>
                </c:pt>
                <c:pt idx="555">
                  <c:v>2354.98210692</c:v>
                </c:pt>
                <c:pt idx="556">
                  <c:v>2372.37916398</c:v>
                </c:pt>
                <c:pt idx="557">
                  <c:v>2372.37725496</c:v>
                </c:pt>
                <c:pt idx="558">
                  <c:v>2372.44716406</c:v>
                </c:pt>
                <c:pt idx="559">
                  <c:v>2373.97483587</c:v>
                </c:pt>
                <c:pt idx="560">
                  <c:v>2349.46592188</c:v>
                </c:pt>
                <c:pt idx="561">
                  <c:v>2344.38233995</c:v>
                </c:pt>
                <c:pt idx="562">
                  <c:v>2375.24684906</c:v>
                </c:pt>
                <c:pt idx="563">
                  <c:v>2357.0959909</c:v>
                </c:pt>
                <c:pt idx="564">
                  <c:v>2373.93831801</c:v>
                </c:pt>
                <c:pt idx="565">
                  <c:v>2375.28445292</c:v>
                </c:pt>
                <c:pt idx="566">
                  <c:v>2374.04948902</c:v>
                </c:pt>
                <c:pt idx="567">
                  <c:v>2375.34845209</c:v>
                </c:pt>
                <c:pt idx="568">
                  <c:v>2374.08778</c:v>
                </c:pt>
                <c:pt idx="569">
                  <c:v>2375.38423204</c:v>
                </c:pt>
                <c:pt idx="570">
                  <c:v>2375.40630198</c:v>
                </c:pt>
                <c:pt idx="571">
                  <c:v>2375.43881702</c:v>
                </c:pt>
                <c:pt idx="572">
                  <c:v>2375.49301887</c:v>
                </c:pt>
                <c:pt idx="573">
                  <c:v>2375.49866891</c:v>
                </c:pt>
                <c:pt idx="574">
                  <c:v>2375.55057693</c:v>
                </c:pt>
                <c:pt idx="575">
                  <c:v>2375.59559393</c:v>
                </c:pt>
                <c:pt idx="576">
                  <c:v>2375.63711405</c:v>
                </c:pt>
                <c:pt idx="577">
                  <c:v>2375.68546486</c:v>
                </c:pt>
                <c:pt idx="578">
                  <c:v>2199.16523194</c:v>
                </c:pt>
                <c:pt idx="579">
                  <c:v>2187.74043107</c:v>
                </c:pt>
                <c:pt idx="580">
                  <c:v>2375.80024195</c:v>
                </c:pt>
                <c:pt idx="581">
                  <c:v>2303.03824902</c:v>
                </c:pt>
                <c:pt idx="582">
                  <c:v>2375.85398698</c:v>
                </c:pt>
                <c:pt idx="583">
                  <c:v>2375.93382001</c:v>
                </c:pt>
                <c:pt idx="584">
                  <c:v>2318.27694297</c:v>
                </c:pt>
                <c:pt idx="585">
                  <c:v>2375.98234892</c:v>
                </c:pt>
                <c:pt idx="586">
                  <c:v>2312.73856807</c:v>
                </c:pt>
                <c:pt idx="587">
                  <c:v>2376.05794501</c:v>
                </c:pt>
                <c:pt idx="588">
                  <c:v>2376.1221509</c:v>
                </c:pt>
                <c:pt idx="589">
                  <c:v>2376.26131296</c:v>
                </c:pt>
                <c:pt idx="590">
                  <c:v>2208.02115607</c:v>
                </c:pt>
                <c:pt idx="591">
                  <c:v>2163.99032593</c:v>
                </c:pt>
                <c:pt idx="592">
                  <c:v>2376.18443298</c:v>
                </c:pt>
                <c:pt idx="593">
                  <c:v>1976.57539892</c:v>
                </c:pt>
                <c:pt idx="594">
                  <c:v>1977.68089509</c:v>
                </c:pt>
                <c:pt idx="595">
                  <c:v>1979.91136909</c:v>
                </c:pt>
                <c:pt idx="596">
                  <c:v>1982.08499193</c:v>
                </c:pt>
                <c:pt idx="597">
                  <c:v>1970.09400988</c:v>
                </c:pt>
                <c:pt idx="598">
                  <c:v>2081.36353898</c:v>
                </c:pt>
                <c:pt idx="599">
                  <c:v>2085.6808219</c:v>
                </c:pt>
                <c:pt idx="600">
                  <c:v>2077.04026699</c:v>
                </c:pt>
                <c:pt idx="601">
                  <c:v>2079.19299507</c:v>
                </c:pt>
                <c:pt idx="602">
                  <c:v>2152.18380404</c:v>
                </c:pt>
                <c:pt idx="603">
                  <c:v>2131.02157688</c:v>
                </c:pt>
                <c:pt idx="604">
                  <c:v>2122.92140889</c:v>
                </c:pt>
                <c:pt idx="605">
                  <c:v>2127.53933001</c:v>
                </c:pt>
                <c:pt idx="606">
                  <c:v>2376.20982409</c:v>
                </c:pt>
                <c:pt idx="607">
                  <c:v>2376.31730795</c:v>
                </c:pt>
                <c:pt idx="608">
                  <c:v>2343.30591297</c:v>
                </c:pt>
                <c:pt idx="609">
                  <c:v>2351.65060091</c:v>
                </c:pt>
                <c:pt idx="610">
                  <c:v>2376.41752887</c:v>
                </c:pt>
                <c:pt idx="611">
                  <c:v>2376.45771289</c:v>
                </c:pt>
                <c:pt idx="612">
                  <c:v>2376.56189704</c:v>
                </c:pt>
                <c:pt idx="613">
                  <c:v>2376.56490993</c:v>
                </c:pt>
                <c:pt idx="614">
                  <c:v>2376.64979196</c:v>
                </c:pt>
                <c:pt idx="615">
                  <c:v>2220.76974797</c:v>
                </c:pt>
                <c:pt idx="616">
                  <c:v>2376.64890003</c:v>
                </c:pt>
                <c:pt idx="617">
                  <c:v>2193.19804192</c:v>
                </c:pt>
                <c:pt idx="618">
                  <c:v>2195.45391893</c:v>
                </c:pt>
                <c:pt idx="619">
                  <c:v>2189.91123605</c:v>
                </c:pt>
                <c:pt idx="620">
                  <c:v>2376.70943308</c:v>
                </c:pt>
                <c:pt idx="621">
                  <c:v>2192.05601597</c:v>
                </c:pt>
                <c:pt idx="622">
                  <c:v>2376.71154904</c:v>
                </c:pt>
                <c:pt idx="623">
                  <c:v>2376.76921391</c:v>
                </c:pt>
                <c:pt idx="624">
                  <c:v>2376.77202702</c:v>
                </c:pt>
                <c:pt idx="625">
                  <c:v>2248.65443897</c:v>
                </c:pt>
                <c:pt idx="626">
                  <c:v>2376.84249902</c:v>
                </c:pt>
                <c:pt idx="627">
                  <c:v>2238.74277401</c:v>
                </c:pt>
                <c:pt idx="628">
                  <c:v>2376.84422088</c:v>
                </c:pt>
                <c:pt idx="629">
                  <c:v>2376.91385889</c:v>
                </c:pt>
                <c:pt idx="630">
                  <c:v>2204.615628</c:v>
                </c:pt>
                <c:pt idx="631">
                  <c:v>2336.77200103</c:v>
                </c:pt>
                <c:pt idx="632">
                  <c:v>2272.72579908</c:v>
                </c:pt>
                <c:pt idx="633">
                  <c:v>2274.8776629</c:v>
                </c:pt>
                <c:pt idx="634">
                  <c:v>2267.14121604</c:v>
                </c:pt>
                <c:pt idx="635">
                  <c:v>2204.61589503</c:v>
                </c:pt>
                <c:pt idx="636">
                  <c:v>2228.03810692</c:v>
                </c:pt>
                <c:pt idx="637">
                  <c:v>2226.98176789</c:v>
                </c:pt>
                <c:pt idx="638">
                  <c:v>2376.91705298</c:v>
                </c:pt>
                <c:pt idx="639">
                  <c:v>2258.32073498</c:v>
                </c:pt>
                <c:pt idx="640">
                  <c:v>2259.41844893</c:v>
                </c:pt>
                <c:pt idx="641">
                  <c:v>2155.32024407</c:v>
                </c:pt>
                <c:pt idx="642">
                  <c:v>2307.37647796</c:v>
                </c:pt>
                <c:pt idx="643">
                  <c:v>2308.45377088</c:v>
                </c:pt>
                <c:pt idx="644">
                  <c:v>2305.18725204</c:v>
                </c:pt>
                <c:pt idx="645">
                  <c:v>2252.9542439</c:v>
                </c:pt>
                <c:pt idx="646">
                  <c:v>2319.4094739</c:v>
                </c:pt>
                <c:pt idx="647">
                  <c:v>2376.99754596</c:v>
                </c:pt>
                <c:pt idx="648">
                  <c:v>2315.8624239</c:v>
                </c:pt>
                <c:pt idx="649">
                  <c:v>2321.92006397</c:v>
                </c:pt>
                <c:pt idx="650">
                  <c:v>2324.25193596</c:v>
                </c:pt>
                <c:pt idx="651">
                  <c:v>2376.99932599</c:v>
                </c:pt>
                <c:pt idx="652">
                  <c:v>2377.093642</c:v>
                </c:pt>
                <c:pt idx="653">
                  <c:v>2288.96204209</c:v>
                </c:pt>
                <c:pt idx="654">
                  <c:v>2292.10680509</c:v>
                </c:pt>
                <c:pt idx="655">
                  <c:v>2293.23115206</c:v>
                </c:pt>
                <c:pt idx="656">
                  <c:v>2296.40078998</c:v>
                </c:pt>
                <c:pt idx="657">
                  <c:v>2341.15970707</c:v>
                </c:pt>
                <c:pt idx="658">
                  <c:v>2274.93049192</c:v>
                </c:pt>
                <c:pt idx="659">
                  <c:v>2278.13843989</c:v>
                </c:pt>
                <c:pt idx="660">
                  <c:v>2283.47947288</c:v>
                </c:pt>
                <c:pt idx="661">
                  <c:v>2286.22005486</c:v>
                </c:pt>
                <c:pt idx="662">
                  <c:v>2297.49868608</c:v>
                </c:pt>
                <c:pt idx="663">
                  <c:v>2300.8959229</c:v>
                </c:pt>
                <c:pt idx="664">
                  <c:v>2377.09286404</c:v>
                </c:pt>
                <c:pt idx="665">
                  <c:v>2377.18811989</c:v>
                </c:pt>
                <c:pt idx="666">
                  <c:v>2377.19294095</c:v>
                </c:pt>
                <c:pt idx="667">
                  <c:v>2329.15926409</c:v>
                </c:pt>
                <c:pt idx="668">
                  <c:v>2377.31672096</c:v>
                </c:pt>
                <c:pt idx="669">
                  <c:v>2242.14123392</c:v>
                </c:pt>
                <c:pt idx="670">
                  <c:v>2377.31483793</c:v>
                </c:pt>
                <c:pt idx="671">
                  <c:v>2377.48333192</c:v>
                </c:pt>
                <c:pt idx="672">
                  <c:v>2170.079108</c:v>
                </c:pt>
                <c:pt idx="673">
                  <c:v>2173.80605006</c:v>
                </c:pt>
                <c:pt idx="674">
                  <c:v>2165.71364307</c:v>
                </c:pt>
                <c:pt idx="675">
                  <c:v>2167.88235593</c:v>
                </c:pt>
                <c:pt idx="676">
                  <c:v>2179.23452806</c:v>
                </c:pt>
                <c:pt idx="677">
                  <c:v>2182.42667198</c:v>
                </c:pt>
                <c:pt idx="678">
                  <c:v>2174.92139792</c:v>
                </c:pt>
                <c:pt idx="679">
                  <c:v>2377.45665097</c:v>
                </c:pt>
                <c:pt idx="680">
                  <c:v>2178.16884089</c:v>
                </c:pt>
                <c:pt idx="681">
                  <c:v>2159.61284709</c:v>
                </c:pt>
                <c:pt idx="682">
                  <c:v>2377.53156805</c:v>
                </c:pt>
                <c:pt idx="683">
                  <c:v>2377.55294704</c:v>
                </c:pt>
                <c:pt idx="684">
                  <c:v>2377.58552909</c:v>
                </c:pt>
                <c:pt idx="685">
                  <c:v>2377.60457206</c:v>
                </c:pt>
                <c:pt idx="686">
                  <c:v>2265.94902897</c:v>
                </c:pt>
                <c:pt idx="687">
                  <c:v>2377.64948392</c:v>
                </c:pt>
                <c:pt idx="688">
                  <c:v>2377.72069192</c:v>
                </c:pt>
                <c:pt idx="689">
                  <c:v>2377.84051704</c:v>
                </c:pt>
                <c:pt idx="690">
                  <c:v>2377.95628905</c:v>
                </c:pt>
                <c:pt idx="691">
                  <c:v>2378.04718804</c:v>
                </c:pt>
                <c:pt idx="692">
                  <c:v>2378.19308186</c:v>
                </c:pt>
                <c:pt idx="693">
                  <c:v>2378.41467786</c:v>
                </c:pt>
                <c:pt idx="694">
                  <c:v>2378.40078902</c:v>
                </c:pt>
                <c:pt idx="695">
                  <c:v>2378.5237329</c:v>
                </c:pt>
                <c:pt idx="696">
                  <c:v>2378.64684892</c:v>
                </c:pt>
                <c:pt idx="697">
                  <c:v>2378.64478087</c:v>
                </c:pt>
                <c:pt idx="698">
                  <c:v>2330.37712789</c:v>
                </c:pt>
                <c:pt idx="699">
                  <c:v>2378.87744188</c:v>
                </c:pt>
                <c:pt idx="700">
                  <c:v>2129.92735887</c:v>
                </c:pt>
                <c:pt idx="701">
                  <c:v>2378.87403607</c:v>
                </c:pt>
                <c:pt idx="702">
                  <c:v>2124.02708793</c:v>
                </c:pt>
                <c:pt idx="703">
                  <c:v>2118.21174693</c:v>
                </c:pt>
                <c:pt idx="704">
                  <c:v>2379.12350202</c:v>
                </c:pt>
                <c:pt idx="705">
                  <c:v>2379.17288494</c:v>
                </c:pt>
                <c:pt idx="706">
                  <c:v>2198.13301492</c:v>
                </c:pt>
                <c:pt idx="707">
                  <c:v>2334.48476386</c:v>
                </c:pt>
                <c:pt idx="708">
                  <c:v>2379.37473607</c:v>
                </c:pt>
                <c:pt idx="709">
                  <c:v>2379.40948701</c:v>
                </c:pt>
                <c:pt idx="710">
                  <c:v>2379.59504795</c:v>
                </c:pt>
                <c:pt idx="711">
                  <c:v>2184.54454994</c:v>
                </c:pt>
                <c:pt idx="712">
                  <c:v>2379.678298</c:v>
                </c:pt>
                <c:pt idx="713">
                  <c:v>2379.79519606</c:v>
                </c:pt>
                <c:pt idx="714">
                  <c:v>2379.8004899</c:v>
                </c:pt>
                <c:pt idx="715">
                  <c:v>2380.04089189</c:v>
                </c:pt>
                <c:pt idx="716">
                  <c:v>2379.95988107</c:v>
                </c:pt>
                <c:pt idx="717">
                  <c:v>2380.11864686</c:v>
                </c:pt>
                <c:pt idx="718">
                  <c:v>2385.666574</c:v>
                </c:pt>
                <c:pt idx="719">
                  <c:v>2388.91862607</c:v>
                </c:pt>
                <c:pt idx="720">
                  <c:v>2391.05620193</c:v>
                </c:pt>
                <c:pt idx="721">
                  <c:v>2392.12420607</c:v>
                </c:pt>
                <c:pt idx="722">
                  <c:v>2395.33230495</c:v>
                </c:pt>
                <c:pt idx="723">
                  <c:v>2398.46372104</c:v>
                </c:pt>
                <c:pt idx="724">
                  <c:v>2400.72444487</c:v>
                </c:pt>
                <c:pt idx="725">
                  <c:v>2403.22473907</c:v>
                </c:pt>
                <c:pt idx="726">
                  <c:v>2406.20806694</c:v>
                </c:pt>
                <c:pt idx="727">
                  <c:v>2408.50588489</c:v>
                </c:pt>
                <c:pt idx="728">
                  <c:v>2410.717556</c:v>
                </c:pt>
                <c:pt idx="729">
                  <c:v>2412.88254094</c:v>
                </c:pt>
                <c:pt idx="730">
                  <c:v>2416.02173495</c:v>
                </c:pt>
                <c:pt idx="731">
                  <c:v>3145.40079403</c:v>
                </c:pt>
                <c:pt idx="732">
                  <c:v>2778.4513309</c:v>
                </c:pt>
                <c:pt idx="733">
                  <c:v>3148.65462089</c:v>
                </c:pt>
                <c:pt idx="734">
                  <c:v>2769.79139686</c:v>
                </c:pt>
                <c:pt idx="735">
                  <c:v>2773.19613504</c:v>
                </c:pt>
                <c:pt idx="736">
                  <c:v>2763.26496387</c:v>
                </c:pt>
                <c:pt idx="737">
                  <c:v>2767.56022096</c:v>
                </c:pt>
                <c:pt idx="738">
                  <c:v>2797.39563394</c:v>
                </c:pt>
                <c:pt idx="739">
                  <c:v>2789.39461303</c:v>
                </c:pt>
                <c:pt idx="740">
                  <c:v>2794.28746891</c:v>
                </c:pt>
                <c:pt idx="741">
                  <c:v>2808.19816494</c:v>
                </c:pt>
                <c:pt idx="742">
                  <c:v>2795.47513795</c:v>
                </c:pt>
                <c:pt idx="743">
                  <c:v>2692.9945159</c:v>
                </c:pt>
                <c:pt idx="744">
                  <c:v>2460.30379701</c:v>
                </c:pt>
                <c:pt idx="745">
                  <c:v>2458.14401007</c:v>
                </c:pt>
                <c:pt idx="746">
                  <c:v>2466.77756405</c:v>
                </c:pt>
                <c:pt idx="747">
                  <c:v>2463.51454496</c:v>
                </c:pt>
                <c:pt idx="748">
                  <c:v>2473.25452995</c:v>
                </c:pt>
                <c:pt idx="749">
                  <c:v>2750.18285489</c:v>
                </c:pt>
                <c:pt idx="750">
                  <c:v>2760.86074495</c:v>
                </c:pt>
                <c:pt idx="751">
                  <c:v>2478.71774101</c:v>
                </c:pt>
                <c:pt idx="752">
                  <c:v>2758.76616192</c:v>
                </c:pt>
                <c:pt idx="753">
                  <c:v>2741.54617</c:v>
                </c:pt>
                <c:pt idx="754">
                  <c:v>2449.48449993</c:v>
                </c:pt>
                <c:pt idx="755">
                  <c:v>2747.98954797</c:v>
                </c:pt>
                <c:pt idx="756">
                  <c:v>2985.93202806</c:v>
                </c:pt>
                <c:pt idx="757">
                  <c:v>2982.72408986</c:v>
                </c:pt>
                <c:pt idx="758">
                  <c:v>2973.97609091</c:v>
                </c:pt>
                <c:pt idx="759">
                  <c:v>2975.03827286</c:v>
                </c:pt>
                <c:pt idx="760">
                  <c:v>2735.03968692</c:v>
                </c:pt>
                <c:pt idx="761">
                  <c:v>2968.645051</c:v>
                </c:pt>
                <c:pt idx="762">
                  <c:v>2568.03648305</c:v>
                </c:pt>
                <c:pt idx="763">
                  <c:v>2941.14315605</c:v>
                </c:pt>
                <c:pt idx="764">
                  <c:v>2809.39339209</c:v>
                </c:pt>
                <c:pt idx="765">
                  <c:v>2626.351717</c:v>
                </c:pt>
                <c:pt idx="766">
                  <c:v>2944.38845301</c:v>
                </c:pt>
                <c:pt idx="767">
                  <c:v>2082.40858006</c:v>
                </c:pt>
                <c:pt idx="768">
                  <c:v>2083.53078699</c:v>
                </c:pt>
                <c:pt idx="769">
                  <c:v>2087.83255291</c:v>
                </c:pt>
                <c:pt idx="770">
                  <c:v>2954.26015091</c:v>
                </c:pt>
                <c:pt idx="771">
                  <c:v>2922.86205602</c:v>
                </c:pt>
                <c:pt idx="772">
                  <c:v>2632.80778503</c:v>
                </c:pt>
                <c:pt idx="773">
                  <c:v>2925.09568286</c:v>
                </c:pt>
                <c:pt idx="774">
                  <c:v>2635.00934196</c:v>
                </c:pt>
                <c:pt idx="775">
                  <c:v>2928.30981398</c:v>
                </c:pt>
                <c:pt idx="776">
                  <c:v>2931.46520591</c:v>
                </c:pt>
                <c:pt idx="777">
                  <c:v>2617.74176693</c:v>
                </c:pt>
                <c:pt idx="778">
                  <c:v>2947.5919199</c:v>
                </c:pt>
                <c:pt idx="779">
                  <c:v>3096.9659369</c:v>
                </c:pt>
                <c:pt idx="780">
                  <c:v>2620.90218186</c:v>
                </c:pt>
                <c:pt idx="781">
                  <c:v>2950.78605008</c:v>
                </c:pt>
                <c:pt idx="782">
                  <c:v>2851.56240487</c:v>
                </c:pt>
                <c:pt idx="783">
                  <c:v>2800.61937809</c:v>
                </c:pt>
                <c:pt idx="784">
                  <c:v>3112.35624504</c:v>
                </c:pt>
                <c:pt idx="785">
                  <c:v>3115.47852993</c:v>
                </c:pt>
                <c:pt idx="786">
                  <c:v>2813.72923994</c:v>
                </c:pt>
                <c:pt idx="787">
                  <c:v>2814.82283497</c:v>
                </c:pt>
                <c:pt idx="788">
                  <c:v>3089.43191409</c:v>
                </c:pt>
                <c:pt idx="789">
                  <c:v>2523.75137806</c:v>
                </c:pt>
                <c:pt idx="790">
                  <c:v>3082.95367289</c:v>
                </c:pt>
                <c:pt idx="791">
                  <c:v>2527.5816009</c:v>
                </c:pt>
                <c:pt idx="792">
                  <c:v>2518.33723402</c:v>
                </c:pt>
                <c:pt idx="793">
                  <c:v>2719.65069699</c:v>
                </c:pt>
                <c:pt idx="794">
                  <c:v>3042.87330699</c:v>
                </c:pt>
                <c:pt idx="795">
                  <c:v>2537.48024487</c:v>
                </c:pt>
                <c:pt idx="796">
                  <c:v>2529.92105889</c:v>
                </c:pt>
                <c:pt idx="797">
                  <c:v>2532.08618593</c:v>
                </c:pt>
                <c:pt idx="798">
                  <c:v>2539.766752</c:v>
                </c:pt>
                <c:pt idx="799">
                  <c:v>3107.97841287</c:v>
                </c:pt>
                <c:pt idx="800">
                  <c:v>2608.25035596</c:v>
                </c:pt>
                <c:pt idx="801">
                  <c:v>2578.86661005</c:v>
                </c:pt>
                <c:pt idx="802">
                  <c:v>2825.68777609</c:v>
                </c:pt>
                <c:pt idx="803">
                  <c:v>2564.79082203</c:v>
                </c:pt>
                <c:pt idx="804">
                  <c:v>2490.80476689</c:v>
                </c:pt>
                <c:pt idx="805">
                  <c:v>2486.86177707</c:v>
                </c:pt>
                <c:pt idx="806">
                  <c:v>2561.21293402</c:v>
                </c:pt>
                <c:pt idx="807">
                  <c:v>2905.05493689</c:v>
                </c:pt>
                <c:pt idx="808">
                  <c:v>2907.25260305</c:v>
                </c:pt>
                <c:pt idx="809">
                  <c:v>2895.52159691</c:v>
                </c:pt>
                <c:pt idx="810">
                  <c:v>2880.39811897</c:v>
                </c:pt>
                <c:pt idx="811">
                  <c:v>2898.60016108</c:v>
                </c:pt>
                <c:pt idx="812">
                  <c:v>2560.06265903</c:v>
                </c:pt>
                <c:pt idx="813">
                  <c:v>2916.28421307</c:v>
                </c:pt>
                <c:pt idx="814">
                  <c:v>2920.76145005</c:v>
                </c:pt>
                <c:pt idx="815">
                  <c:v>2584.398211</c:v>
                </c:pt>
                <c:pt idx="816">
                  <c:v>2909.36822391</c:v>
                </c:pt>
                <c:pt idx="817">
                  <c:v>2914.30652809</c:v>
                </c:pt>
                <c:pt idx="818">
                  <c:v>3053.612324</c:v>
                </c:pt>
                <c:pt idx="819">
                  <c:v>2427.90822291</c:v>
                </c:pt>
                <c:pt idx="820">
                  <c:v>2882.60314298</c:v>
                </c:pt>
                <c:pt idx="821">
                  <c:v>2581.04509187</c:v>
                </c:pt>
                <c:pt idx="822">
                  <c:v>2422.395504</c:v>
                </c:pt>
                <c:pt idx="823">
                  <c:v>2519.48212504</c:v>
                </c:pt>
                <c:pt idx="824">
                  <c:v>3046.0762949</c:v>
                </c:pt>
                <c:pt idx="825">
                  <c:v>2424.61240196</c:v>
                </c:pt>
                <c:pt idx="826">
                  <c:v>2673.94222403</c:v>
                </c:pt>
                <c:pt idx="827">
                  <c:v>2534.184129</c:v>
                </c:pt>
                <c:pt idx="828">
                  <c:v>2551.46389198</c:v>
                </c:pt>
                <c:pt idx="829">
                  <c:v>2675.07533288</c:v>
                </c:pt>
                <c:pt idx="830">
                  <c:v>2548.74254298</c:v>
                </c:pt>
                <c:pt idx="831">
                  <c:v>2507.72683191</c:v>
                </c:pt>
                <c:pt idx="832">
                  <c:v>2753.32338786</c:v>
                </c:pt>
                <c:pt idx="833">
                  <c:v>2470.00393796</c:v>
                </c:pt>
                <c:pt idx="834">
                  <c:v>2685.40113091</c:v>
                </c:pt>
                <c:pt idx="835">
                  <c:v>2482.38736296</c:v>
                </c:pt>
                <c:pt idx="836">
                  <c:v>2691.83561587</c:v>
                </c:pt>
                <c:pt idx="837">
                  <c:v>2483.59728503</c:v>
                </c:pt>
                <c:pt idx="838">
                  <c:v>2725.01161408</c:v>
                </c:pt>
                <c:pt idx="839">
                  <c:v>2441.02168107</c:v>
                </c:pt>
                <c:pt idx="840">
                  <c:v>2722.84156895</c:v>
                </c:pt>
                <c:pt idx="841">
                  <c:v>2444.19372702</c:v>
                </c:pt>
                <c:pt idx="842">
                  <c:v>2445.29661703</c:v>
                </c:pt>
                <c:pt idx="843">
                  <c:v>2454.93727207</c:v>
                </c:pt>
                <c:pt idx="844">
                  <c:v>2475.44791007</c:v>
                </c:pt>
                <c:pt idx="845">
                  <c:v>3061.25321198</c:v>
                </c:pt>
                <c:pt idx="846">
                  <c:v>3078.64622808</c:v>
                </c:pt>
                <c:pt idx="847">
                  <c:v>2658.62926793</c:v>
                </c:pt>
                <c:pt idx="848">
                  <c:v>2656.48273396</c:v>
                </c:pt>
                <c:pt idx="849">
                  <c:v>2452.740973</c:v>
                </c:pt>
                <c:pt idx="850">
                  <c:v>2640.41325498</c:v>
                </c:pt>
                <c:pt idx="851">
                  <c:v>2636.10716009</c:v>
                </c:pt>
                <c:pt idx="852">
                  <c:v>2589.7736299</c:v>
                </c:pt>
                <c:pt idx="853">
                  <c:v>2647.883425</c:v>
                </c:pt>
                <c:pt idx="854">
                  <c:v>2586.58911705</c:v>
                </c:pt>
                <c:pt idx="855">
                  <c:v>2645.78521109</c:v>
                </c:pt>
                <c:pt idx="856">
                  <c:v>2594.33849001</c:v>
                </c:pt>
                <c:pt idx="857">
                  <c:v>2593.07855296</c:v>
                </c:pt>
                <c:pt idx="858">
                  <c:v>2739.38765192</c:v>
                </c:pt>
                <c:pt idx="859">
                  <c:v>2600.79127192</c:v>
                </c:pt>
                <c:pt idx="860">
                  <c:v>2650.13388395</c:v>
                </c:pt>
                <c:pt idx="861">
                  <c:v>2598.61963892</c:v>
                </c:pt>
                <c:pt idx="862">
                  <c:v>3102.607723</c:v>
                </c:pt>
                <c:pt idx="863">
                  <c:v>2606.06910896</c:v>
                </c:pt>
                <c:pt idx="864">
                  <c:v>2601.906178</c:v>
                </c:pt>
                <c:pt idx="865">
                  <c:v>3131.78724289</c:v>
                </c:pt>
                <c:pt idx="866">
                  <c:v>2613.36538887</c:v>
                </c:pt>
                <c:pt idx="867">
                  <c:v>2979.54609394</c:v>
                </c:pt>
                <c:pt idx="868">
                  <c:v>3137.93291306</c:v>
                </c:pt>
                <c:pt idx="869">
                  <c:v>2511.89794898</c:v>
                </c:pt>
                <c:pt idx="870">
                  <c:v>3134.68264294</c:v>
                </c:pt>
                <c:pt idx="871">
                  <c:v>3124.10287094</c:v>
                </c:pt>
                <c:pt idx="872">
                  <c:v>3128.44722891</c:v>
                </c:pt>
                <c:pt idx="873">
                  <c:v>3117.68581986</c:v>
                </c:pt>
                <c:pt idx="874">
                  <c:v>3122.02789497</c:v>
                </c:pt>
                <c:pt idx="875">
                  <c:v>2437.75141907</c:v>
                </c:pt>
                <c:pt idx="876">
                  <c:v>2823.03939104</c:v>
                </c:pt>
                <c:pt idx="877">
                  <c:v>2820.18828607</c:v>
                </c:pt>
                <c:pt idx="878">
                  <c:v>2830.9731729</c:v>
                </c:pt>
                <c:pt idx="879">
                  <c:v>2737.26446104</c:v>
                </c:pt>
                <c:pt idx="880">
                  <c:v>2836.42478609</c:v>
                </c:pt>
                <c:pt idx="881">
                  <c:v>3142.19442892</c:v>
                </c:pt>
                <c:pt idx="882">
                  <c:v>2833.29904008</c:v>
                </c:pt>
                <c:pt idx="883">
                  <c:v>2855.86757493</c:v>
                </c:pt>
                <c:pt idx="884">
                  <c:v>3098.04414797</c:v>
                </c:pt>
                <c:pt idx="885">
                  <c:v>2858.07806492</c:v>
                </c:pt>
                <c:pt idx="886">
                  <c:v>2861.31710291</c:v>
                </c:pt>
                <c:pt idx="887">
                  <c:v>2571.48423195</c:v>
                </c:pt>
                <c:pt idx="888">
                  <c:v>2865.34199691</c:v>
                </c:pt>
                <c:pt idx="889">
                  <c:v>2866.48957205</c:v>
                </c:pt>
                <c:pt idx="890">
                  <c:v>2874.02265906</c:v>
                </c:pt>
                <c:pt idx="891">
                  <c:v>2876.25136089</c:v>
                </c:pt>
                <c:pt idx="892">
                  <c:v>2845.05275702</c:v>
                </c:pt>
                <c:pt idx="893">
                  <c:v>2849.43171906</c:v>
                </c:pt>
                <c:pt idx="894">
                  <c:v>2966.48190808</c:v>
                </c:pt>
                <c:pt idx="895">
                  <c:v>2570.2959199</c:v>
                </c:pt>
                <c:pt idx="896">
                  <c:v>2783.87363005</c:v>
                </c:pt>
                <c:pt idx="897">
                  <c:v>2785.03306103</c:v>
                </c:pt>
                <c:pt idx="898">
                  <c:v>2961.02069902</c:v>
                </c:pt>
                <c:pt idx="899">
                  <c:v>2776.04535508</c:v>
                </c:pt>
                <c:pt idx="900">
                  <c:v>3052.48963308</c:v>
                </c:pt>
                <c:pt idx="901">
                  <c:v>2962.09889102</c:v>
                </c:pt>
                <c:pt idx="902">
                  <c:v>2372.46641707</c:v>
                </c:pt>
                <c:pt idx="903">
                  <c:v>2378.52270198</c:v>
                </c:pt>
                <c:pt idx="904">
                  <c:v>2368.51015997</c:v>
                </c:pt>
                <c:pt idx="905">
                  <c:v>2629.60370493</c:v>
                </c:pt>
                <c:pt idx="906">
                  <c:v>2708.81353307</c:v>
                </c:pt>
                <c:pt idx="907">
                  <c:v>2713.09391999</c:v>
                </c:pt>
                <c:pt idx="908">
                  <c:v>2574.21617699</c:v>
                </c:pt>
                <c:pt idx="909">
                  <c:v>2716.38545799</c:v>
                </c:pt>
                <c:pt idx="910">
                  <c:v>2545.52371907</c:v>
                </c:pt>
                <c:pt idx="911">
                  <c:v>2729.644238</c:v>
                </c:pt>
                <c:pt idx="912">
                  <c:v>2957.40548205</c:v>
                </c:pt>
                <c:pt idx="913">
                  <c:v>2744.75264001</c:v>
                </c:pt>
                <c:pt idx="914">
                  <c:v>2699.61887908</c:v>
                </c:pt>
                <c:pt idx="915">
                  <c:v>2696.19244599</c:v>
                </c:pt>
                <c:pt idx="916">
                  <c:v>2705.58066487</c:v>
                </c:pt>
                <c:pt idx="917">
                  <c:v>2702.07607102</c:v>
                </c:pt>
                <c:pt idx="918">
                  <c:v>2616.61752605</c:v>
                </c:pt>
                <c:pt idx="919">
                  <c:v>2689.67760897</c:v>
                </c:pt>
                <c:pt idx="920">
                  <c:v>2543.0905149</c:v>
                </c:pt>
                <c:pt idx="921">
                  <c:v>2556.24169302</c:v>
                </c:pt>
                <c:pt idx="922">
                  <c:v>2552.60722709</c:v>
                </c:pt>
                <c:pt idx="923">
                  <c:v>2678.88000894</c:v>
                </c:pt>
                <c:pt idx="924">
                  <c:v>2682.16697097</c:v>
                </c:pt>
                <c:pt idx="925">
                  <c:v>2661.81696796</c:v>
                </c:pt>
                <c:pt idx="926">
                  <c:v>3071.03984499</c:v>
                </c:pt>
                <c:pt idx="927">
                  <c:v>2664.985358</c:v>
                </c:pt>
                <c:pt idx="928">
                  <c:v>3086.16277099</c:v>
                </c:pt>
                <c:pt idx="929">
                  <c:v>2668.24111009</c:v>
                </c:pt>
                <c:pt idx="930">
                  <c:v>3075.43438506</c:v>
                </c:pt>
                <c:pt idx="931">
                  <c:v>2670.489012</c:v>
                </c:pt>
                <c:pt idx="932">
                  <c:v>2653.2310369</c:v>
                </c:pt>
                <c:pt idx="933">
                  <c:v>2516.22626901</c:v>
                </c:pt>
                <c:pt idx="934">
                  <c:v>3059.00551701</c:v>
                </c:pt>
                <c:pt idx="935">
                  <c:v>2624.16928101</c:v>
                </c:pt>
                <c:pt idx="936">
                  <c:v>3064.61992598</c:v>
                </c:pt>
                <c:pt idx="937">
                  <c:v>3092.65064907</c:v>
                </c:pt>
                <c:pt idx="938">
                  <c:v>3067.96303487</c:v>
                </c:pt>
                <c:pt idx="939">
                  <c:v>3049.2778089</c:v>
                </c:pt>
                <c:pt idx="940">
                  <c:v>3032.95862293</c:v>
                </c:pt>
                <c:pt idx="941">
                  <c:v>2509.85048008</c:v>
                </c:pt>
                <c:pt idx="942">
                  <c:v>3028.41255808</c:v>
                </c:pt>
                <c:pt idx="943">
                  <c:v>2611.19145989</c:v>
                </c:pt>
                <c:pt idx="944">
                  <c:v>3004.57581806</c:v>
                </c:pt>
                <c:pt idx="945">
                  <c:v>3001.41780591</c:v>
                </c:pt>
                <c:pt idx="946">
                  <c:v>2998.20552897</c:v>
                </c:pt>
                <c:pt idx="947">
                  <c:v>2842.84973598</c:v>
                </c:pt>
                <c:pt idx="948">
                  <c:v>2996.10298705</c:v>
                </c:pt>
                <c:pt idx="949">
                  <c:v>2991.46226192</c:v>
                </c:pt>
                <c:pt idx="950">
                  <c:v>2730.65819907</c:v>
                </c:pt>
                <c:pt idx="951">
                  <c:v>2434.44135809</c:v>
                </c:pt>
                <c:pt idx="952">
                  <c:v>2988.12452698</c:v>
                </c:pt>
                <c:pt idx="953">
                  <c:v>2803.86980796</c:v>
                </c:pt>
                <c:pt idx="954">
                  <c:v>2431.41675091</c:v>
                </c:pt>
                <c:pt idx="955">
                  <c:v>3039.45648289</c:v>
                </c:pt>
                <c:pt idx="956">
                  <c:v>2932.60662293</c:v>
                </c:pt>
                <c:pt idx="957">
                  <c:v>3036.25617409</c:v>
                </c:pt>
                <c:pt idx="958">
                  <c:v>2938.01579309</c:v>
                </c:pt>
                <c:pt idx="959">
                  <c:v>2838.65531206</c:v>
                </c:pt>
                <c:pt idx="960">
                  <c:v>3180.40950298</c:v>
                </c:pt>
                <c:pt idx="961">
                  <c:v>3181.56577492</c:v>
                </c:pt>
                <c:pt idx="962">
                  <c:v>3186.56076503</c:v>
                </c:pt>
                <c:pt idx="963">
                  <c:v>3192.08134294</c:v>
                </c:pt>
                <c:pt idx="964">
                  <c:v>3194.90241504</c:v>
                </c:pt>
                <c:pt idx="965">
                  <c:v>3198.16859698</c:v>
                </c:pt>
                <c:pt idx="966">
                  <c:v>3201.44443607</c:v>
                </c:pt>
                <c:pt idx="967">
                  <c:v>3204.72116303</c:v>
                </c:pt>
                <c:pt idx="968">
                  <c:v>3208.06777596</c:v>
                </c:pt>
                <c:pt idx="969">
                  <c:v>3210.21795297</c:v>
                </c:pt>
                <c:pt idx="970">
                  <c:v>3214.54499388</c:v>
                </c:pt>
                <c:pt idx="971">
                  <c:v>3215.66134501</c:v>
                </c:pt>
                <c:pt idx="972">
                  <c:v>3219.88856888</c:v>
                </c:pt>
                <c:pt idx="973">
                  <c:v>3560.65069389</c:v>
                </c:pt>
                <c:pt idx="974">
                  <c:v>4346.93878007</c:v>
                </c:pt>
                <c:pt idx="975">
                  <c:v>4537.86289787</c:v>
                </c:pt>
                <c:pt idx="976">
                  <c:v>4351.19419599</c:v>
                </c:pt>
                <c:pt idx="977">
                  <c:v>4354.52621698</c:v>
                </c:pt>
                <c:pt idx="978">
                  <c:v>3323.83543706</c:v>
                </c:pt>
                <c:pt idx="979">
                  <c:v>3562.91686106</c:v>
                </c:pt>
                <c:pt idx="980">
                  <c:v>3666.73467588</c:v>
                </c:pt>
                <c:pt idx="981">
                  <c:v>4332.79188609</c:v>
                </c:pt>
                <c:pt idx="982">
                  <c:v>3663.42454195</c:v>
                </c:pt>
                <c:pt idx="983">
                  <c:v>3317.34751105</c:v>
                </c:pt>
                <c:pt idx="984">
                  <c:v>3684.80929804</c:v>
                </c:pt>
                <c:pt idx="985">
                  <c:v>3319.58581209</c:v>
                </c:pt>
                <c:pt idx="986">
                  <c:v>3682.62314892</c:v>
                </c:pt>
                <c:pt idx="987">
                  <c:v>3338.99802995</c:v>
                </c:pt>
                <c:pt idx="988">
                  <c:v>3692.40430903</c:v>
                </c:pt>
                <c:pt idx="989">
                  <c:v>3341.15261197</c:v>
                </c:pt>
                <c:pt idx="990">
                  <c:v>3688.10260892</c:v>
                </c:pt>
                <c:pt idx="991">
                  <c:v>3331.51371694</c:v>
                </c:pt>
                <c:pt idx="992">
                  <c:v>4751.22390509</c:v>
                </c:pt>
                <c:pt idx="993">
                  <c:v>3888.51554608</c:v>
                </c:pt>
                <c:pt idx="994">
                  <c:v>3884.96956706</c:v>
                </c:pt>
                <c:pt idx="995">
                  <c:v>4755.53204203</c:v>
                </c:pt>
                <c:pt idx="996">
                  <c:v>3345.50911307</c:v>
                </c:pt>
                <c:pt idx="997">
                  <c:v>4220.16307807</c:v>
                </c:pt>
                <c:pt idx="998">
                  <c:v>4362.23120499</c:v>
                </c:pt>
                <c:pt idx="999">
                  <c:v>4865.37816095</c:v>
                </c:pt>
                <c:pt idx="1000">
                  <c:v>4213.76448107</c:v>
                </c:pt>
                <c:pt idx="1001">
                  <c:v>4247.99459505</c:v>
                </c:pt>
                <c:pt idx="1002">
                  <c:v>3867.68207288</c:v>
                </c:pt>
                <c:pt idx="1003">
                  <c:v>4244.48868489</c:v>
                </c:pt>
                <c:pt idx="1004">
                  <c:v>4206.2708869</c:v>
                </c:pt>
                <c:pt idx="1005">
                  <c:v>4714.16025996</c:v>
                </c:pt>
                <c:pt idx="1006">
                  <c:v>4241.31230688</c:v>
                </c:pt>
                <c:pt idx="1007">
                  <c:v>3895.9659369</c:v>
                </c:pt>
                <c:pt idx="1008">
                  <c:v>4238.04059196</c:v>
                </c:pt>
                <c:pt idx="1009">
                  <c:v>4198.71365786</c:v>
                </c:pt>
                <c:pt idx="1010">
                  <c:v>4573.08084989</c:v>
                </c:pt>
                <c:pt idx="1011">
                  <c:v>4278.54535007</c:v>
                </c:pt>
                <c:pt idx="1012">
                  <c:v>4201.94503999</c:v>
                </c:pt>
                <c:pt idx="1013">
                  <c:v>4227.14213896</c:v>
                </c:pt>
                <c:pt idx="1014">
                  <c:v>3307.691401</c:v>
                </c:pt>
                <c:pt idx="1015">
                  <c:v>4254.57395697</c:v>
                </c:pt>
                <c:pt idx="1016">
                  <c:v>4230.32871199</c:v>
                </c:pt>
                <c:pt idx="1017">
                  <c:v>4252.34118295</c:v>
                </c:pt>
                <c:pt idx="1018">
                  <c:v>3600.82949495</c:v>
                </c:pt>
                <c:pt idx="1019">
                  <c:v>4711.74650908</c:v>
                </c:pt>
                <c:pt idx="1020">
                  <c:v>3381.20157003</c:v>
                </c:pt>
                <c:pt idx="1021">
                  <c:v>4070.186831</c:v>
                </c:pt>
                <c:pt idx="1022">
                  <c:v>3942.36611199</c:v>
                </c:pt>
                <c:pt idx="1023">
                  <c:v>3950.95537901</c:v>
                </c:pt>
                <c:pt idx="1024">
                  <c:v>3535.68576908</c:v>
                </c:pt>
                <c:pt idx="1025">
                  <c:v>4282.93405795</c:v>
                </c:pt>
                <c:pt idx="1026">
                  <c:v>3939.07473803</c:v>
                </c:pt>
                <c:pt idx="1027">
                  <c:v>3529.22078109</c:v>
                </c:pt>
                <c:pt idx="1028">
                  <c:v>3934.83502007</c:v>
                </c:pt>
                <c:pt idx="1029">
                  <c:v>3390.91622591</c:v>
                </c:pt>
                <c:pt idx="1030">
                  <c:v>3524.97019196</c:v>
                </c:pt>
                <c:pt idx="1031">
                  <c:v>3550.80159998</c:v>
                </c:pt>
                <c:pt idx="1032">
                  <c:v>4667.74192691</c:v>
                </c:pt>
                <c:pt idx="1033">
                  <c:v>3545.40105891</c:v>
                </c:pt>
                <c:pt idx="1034">
                  <c:v>3542.228827</c:v>
                </c:pt>
                <c:pt idx="1035">
                  <c:v>4286.08282089</c:v>
                </c:pt>
                <c:pt idx="1036">
                  <c:v>3537.90350294</c:v>
                </c:pt>
                <c:pt idx="1037">
                  <c:v>4914.16694307</c:v>
                </c:pt>
                <c:pt idx="1038">
                  <c:v>3555.17518497</c:v>
                </c:pt>
                <c:pt idx="1039">
                  <c:v>3613.68744493</c:v>
                </c:pt>
                <c:pt idx="1040">
                  <c:v>3554.09784293</c:v>
                </c:pt>
                <c:pt idx="1041">
                  <c:v>4107.82887506</c:v>
                </c:pt>
                <c:pt idx="1042">
                  <c:v>4134.51812387</c:v>
                </c:pt>
                <c:pt idx="1043">
                  <c:v>4111.0500319</c:v>
                </c:pt>
                <c:pt idx="1044">
                  <c:v>4580.914361</c:v>
                </c:pt>
                <c:pt idx="1045">
                  <c:v>4113.26235294</c:v>
                </c:pt>
                <c:pt idx="1046">
                  <c:v>4744.48190308</c:v>
                </c:pt>
                <c:pt idx="1047">
                  <c:v>4289.33754086</c:v>
                </c:pt>
                <c:pt idx="1048">
                  <c:v>4117.48235106</c:v>
                </c:pt>
                <c:pt idx="1049">
                  <c:v>4611.44422102</c:v>
                </c:pt>
                <c:pt idx="1050">
                  <c:v>4120.76146197</c:v>
                </c:pt>
                <c:pt idx="1051">
                  <c:v>3293.06138206</c:v>
                </c:pt>
                <c:pt idx="1052">
                  <c:v>4124.55699706</c:v>
                </c:pt>
                <c:pt idx="1053">
                  <c:v>4357.90548086</c:v>
                </c:pt>
                <c:pt idx="1054">
                  <c:v>4126.77131486</c:v>
                </c:pt>
                <c:pt idx="1055">
                  <c:v>3737.11624002</c:v>
                </c:pt>
                <c:pt idx="1056">
                  <c:v>4707.76128793</c:v>
                </c:pt>
                <c:pt idx="1057">
                  <c:v>4131.18405795</c:v>
                </c:pt>
                <c:pt idx="1058">
                  <c:v>3738.20402598</c:v>
                </c:pt>
                <c:pt idx="1059">
                  <c:v>3732.60482693</c:v>
                </c:pt>
                <c:pt idx="1060">
                  <c:v>4293.87848186</c:v>
                </c:pt>
                <c:pt idx="1061">
                  <c:v>4137.72579193</c:v>
                </c:pt>
                <c:pt idx="1062">
                  <c:v>3434.08332396</c:v>
                </c:pt>
                <c:pt idx="1063">
                  <c:v>3729.4303019</c:v>
                </c:pt>
                <c:pt idx="1064">
                  <c:v>3289.82813287</c:v>
                </c:pt>
                <c:pt idx="1065">
                  <c:v>3718.51306987</c:v>
                </c:pt>
                <c:pt idx="1066">
                  <c:v>3328.30975795</c:v>
                </c:pt>
                <c:pt idx="1067">
                  <c:v>3723.94056797</c:v>
                </c:pt>
                <c:pt idx="1068">
                  <c:v>3710.80071688</c:v>
                </c:pt>
                <c:pt idx="1069">
                  <c:v>4718.70609403</c:v>
                </c:pt>
                <c:pt idx="1070">
                  <c:v>3713.16329503</c:v>
                </c:pt>
                <c:pt idx="1071">
                  <c:v>4269.4620409</c:v>
                </c:pt>
                <c:pt idx="1072">
                  <c:v>3742.58604193</c:v>
                </c:pt>
                <c:pt idx="1073">
                  <c:v>3746.84406304</c:v>
                </c:pt>
                <c:pt idx="1074">
                  <c:v>3757.68995905</c:v>
                </c:pt>
                <c:pt idx="1075">
                  <c:v>3505.24634004</c:v>
                </c:pt>
                <c:pt idx="1076">
                  <c:v>4337.11901402</c:v>
                </c:pt>
                <c:pt idx="1077">
                  <c:v>4675.28407001</c:v>
                </c:pt>
                <c:pt idx="1078">
                  <c:v>4765.35400295</c:v>
                </c:pt>
                <c:pt idx="1079">
                  <c:v>3760.62576604</c:v>
                </c:pt>
                <c:pt idx="1080">
                  <c:v>4340.30855703</c:v>
                </c:pt>
                <c:pt idx="1081">
                  <c:v>4762.06997299</c:v>
                </c:pt>
                <c:pt idx="1082">
                  <c:v>4566.41742396</c:v>
                </c:pt>
                <c:pt idx="1083">
                  <c:v>3498.71836305</c:v>
                </c:pt>
                <c:pt idx="1084">
                  <c:v>4438.55331802</c:v>
                </c:pt>
                <c:pt idx="1085">
                  <c:v>4415.41066694</c:v>
                </c:pt>
                <c:pt idx="1086">
                  <c:v>3265.06289101</c:v>
                </c:pt>
                <c:pt idx="1087">
                  <c:v>4343.59833193</c:v>
                </c:pt>
                <c:pt idx="1088">
                  <c:v>4417.70908189</c:v>
                </c:pt>
                <c:pt idx="1089">
                  <c:v>4433.94789195</c:v>
                </c:pt>
                <c:pt idx="1090">
                  <c:v>4901.15732598</c:v>
                </c:pt>
                <c:pt idx="1091">
                  <c:v>4432.84807587</c:v>
                </c:pt>
                <c:pt idx="1092">
                  <c:v>4904.31798291</c:v>
                </c:pt>
                <c:pt idx="1093">
                  <c:v>4757.77785087</c:v>
                </c:pt>
                <c:pt idx="1094">
                  <c:v>4428.45162702</c:v>
                </c:pt>
                <c:pt idx="1095">
                  <c:v>4425.17175102</c:v>
                </c:pt>
                <c:pt idx="1096">
                  <c:v>3495.49511194</c:v>
                </c:pt>
                <c:pt idx="1097">
                  <c:v>4421.95450902</c:v>
                </c:pt>
                <c:pt idx="1098">
                  <c:v>3262.84670186</c:v>
                </c:pt>
                <c:pt idx="1099">
                  <c:v>4888.09141803</c:v>
                </c:pt>
                <c:pt idx="1100">
                  <c:v>4366.48555303</c:v>
                </c:pt>
                <c:pt idx="1101">
                  <c:v>3303.97763205</c:v>
                </c:pt>
                <c:pt idx="1102">
                  <c:v>4891.36848307</c:v>
                </c:pt>
                <c:pt idx="1103">
                  <c:v>4893.47208691</c:v>
                </c:pt>
                <c:pt idx="1104">
                  <c:v>4407.88622594</c:v>
                </c:pt>
                <c:pt idx="1105">
                  <c:v>4691.31131101</c:v>
                </c:pt>
                <c:pt idx="1106">
                  <c:v>4412.10753989</c:v>
                </c:pt>
                <c:pt idx="1107">
                  <c:v>4259.89006305</c:v>
                </c:pt>
                <c:pt idx="1108">
                  <c:v>4881.52358103</c:v>
                </c:pt>
                <c:pt idx="1109">
                  <c:v>4233.72952199</c:v>
                </c:pt>
                <c:pt idx="1110">
                  <c:v>4884.88434696</c:v>
                </c:pt>
                <c:pt idx="1111">
                  <c:v>3811.80961394</c:v>
                </c:pt>
                <c:pt idx="1112">
                  <c:v>4224.57252002</c:v>
                </c:pt>
                <c:pt idx="1113">
                  <c:v>4404.578228</c:v>
                </c:pt>
                <c:pt idx="1114">
                  <c:v>4370.03178596</c:v>
                </c:pt>
                <c:pt idx="1115">
                  <c:v>4401.35133791</c:v>
                </c:pt>
                <c:pt idx="1116">
                  <c:v>4398.06780195</c:v>
                </c:pt>
                <c:pt idx="1117">
                  <c:v>4393.79523897</c:v>
                </c:pt>
                <c:pt idx="1118">
                  <c:v>3366.16687608</c:v>
                </c:pt>
                <c:pt idx="1119">
                  <c:v>4390.46050596</c:v>
                </c:pt>
                <c:pt idx="1120">
                  <c:v>4159.35922194</c:v>
                </c:pt>
                <c:pt idx="1121">
                  <c:v>4387.20592093</c:v>
                </c:pt>
                <c:pt idx="1122">
                  <c:v>3802.06555605</c:v>
                </c:pt>
                <c:pt idx="1123">
                  <c:v>4153.01077294</c:v>
                </c:pt>
                <c:pt idx="1124">
                  <c:v>4383.94974399</c:v>
                </c:pt>
                <c:pt idx="1125">
                  <c:v>3335.82003188</c:v>
                </c:pt>
                <c:pt idx="1126">
                  <c:v>4533.5639329</c:v>
                </c:pt>
                <c:pt idx="1127">
                  <c:v>4747.87219906</c:v>
                </c:pt>
                <c:pt idx="1128">
                  <c:v>2372.58272505</c:v>
                </c:pt>
                <c:pt idx="1129">
                  <c:v>2375.32575297</c:v>
                </c:pt>
                <c:pt idx="1130">
                  <c:v>2380.17679787</c:v>
                </c:pt>
                <c:pt idx="1131">
                  <c:v>2380.20798993</c:v>
                </c:pt>
                <c:pt idx="1132">
                  <c:v>2383.43410587</c:v>
                </c:pt>
                <c:pt idx="1133">
                  <c:v>2366.27592707</c:v>
                </c:pt>
                <c:pt idx="1134">
                  <c:v>2375.731354</c:v>
                </c:pt>
                <c:pt idx="1135">
                  <c:v>3154.97590303</c:v>
                </c:pt>
                <c:pt idx="1136">
                  <c:v>4541.05002189</c:v>
                </c:pt>
                <c:pt idx="1137">
                  <c:v>3701.01873302</c:v>
                </c:pt>
                <c:pt idx="1138">
                  <c:v>4613.64267087</c:v>
                </c:pt>
                <c:pt idx="1139">
                  <c:v>4617.93115091</c:v>
                </c:pt>
                <c:pt idx="1140">
                  <c:v>4693.50106597</c:v>
                </c:pt>
                <c:pt idx="1141">
                  <c:v>4687.8799839</c:v>
                </c:pt>
                <c:pt idx="1142">
                  <c:v>3441.52544188</c:v>
                </c:pt>
                <c:pt idx="1143">
                  <c:v>4680.93699002</c:v>
                </c:pt>
                <c:pt idx="1144">
                  <c:v>3881.68576193</c:v>
                </c:pt>
                <c:pt idx="1145">
                  <c:v>3655.75968194</c:v>
                </c:pt>
                <c:pt idx="1146">
                  <c:v>3436.37648487</c:v>
                </c:pt>
                <c:pt idx="1147">
                  <c:v>3651.55736804</c:v>
                </c:pt>
                <c:pt idx="1148">
                  <c:v>3447.01028204</c:v>
                </c:pt>
                <c:pt idx="1149">
                  <c:v>3647.26183391</c:v>
                </c:pt>
                <c:pt idx="1150">
                  <c:v>3442.69481301</c:v>
                </c:pt>
                <c:pt idx="1151">
                  <c:v>3633.25810409</c:v>
                </c:pt>
                <c:pt idx="1152">
                  <c:v>3425.31730604</c:v>
                </c:pt>
                <c:pt idx="1153">
                  <c:v>4621.1898129</c:v>
                </c:pt>
                <c:pt idx="1154">
                  <c:v>4561.92785692</c:v>
                </c:pt>
                <c:pt idx="1155">
                  <c:v>3421.10891104</c:v>
                </c:pt>
                <c:pt idx="1156">
                  <c:v>3877.33826494</c:v>
                </c:pt>
                <c:pt idx="1157">
                  <c:v>3314.2194159</c:v>
                </c:pt>
                <c:pt idx="1158">
                  <c:v>4449.30100489</c:v>
                </c:pt>
                <c:pt idx="1159">
                  <c:v>4452.48186898</c:v>
                </c:pt>
                <c:pt idx="1160">
                  <c:v>3429.82812309</c:v>
                </c:pt>
                <c:pt idx="1161">
                  <c:v>3417.72169805</c:v>
                </c:pt>
                <c:pt idx="1162">
                  <c:v>4441.70918393</c:v>
                </c:pt>
                <c:pt idx="1163">
                  <c:v>3789.18961787</c:v>
                </c:pt>
                <c:pt idx="1164">
                  <c:v>3412.41947007</c:v>
                </c:pt>
                <c:pt idx="1165">
                  <c:v>4444.95876789</c:v>
                </c:pt>
                <c:pt idx="1166">
                  <c:v>4731.86756086</c:v>
                </c:pt>
                <c:pt idx="1167">
                  <c:v>4462.37440395</c:v>
                </c:pt>
                <c:pt idx="1168">
                  <c:v>3983.40653992</c:v>
                </c:pt>
                <c:pt idx="1169">
                  <c:v>4466.59242702</c:v>
                </c:pt>
                <c:pt idx="1170">
                  <c:v>3875.15219808</c:v>
                </c:pt>
                <c:pt idx="1171">
                  <c:v>3970.45016098</c:v>
                </c:pt>
                <c:pt idx="1172">
                  <c:v>4455.77872896</c:v>
                </c:pt>
                <c:pt idx="1173">
                  <c:v>3973.62771606</c:v>
                </c:pt>
                <c:pt idx="1174">
                  <c:v>4459.09555888</c:v>
                </c:pt>
                <c:pt idx="1175">
                  <c:v>3993.20025706</c:v>
                </c:pt>
                <c:pt idx="1176">
                  <c:v>4469.92118597</c:v>
                </c:pt>
                <c:pt idx="1177">
                  <c:v>4846.02662492</c:v>
                </c:pt>
                <c:pt idx="1178">
                  <c:v>3916.45834589</c:v>
                </c:pt>
                <c:pt idx="1179">
                  <c:v>3995.37121391</c:v>
                </c:pt>
                <c:pt idx="1180">
                  <c:v>4474.21738696</c:v>
                </c:pt>
                <c:pt idx="1181">
                  <c:v>3985.67181206</c:v>
                </c:pt>
                <c:pt idx="1182">
                  <c:v>3958.66948295</c:v>
                </c:pt>
                <c:pt idx="1183">
                  <c:v>3224.15830088</c:v>
                </c:pt>
                <c:pt idx="1184">
                  <c:v>3991.07573199</c:v>
                </c:pt>
                <c:pt idx="1185">
                  <c:v>3954.13388586</c:v>
                </c:pt>
                <c:pt idx="1186">
                  <c:v>3870.91921091</c:v>
                </c:pt>
                <c:pt idx="1187">
                  <c:v>4006.198663</c:v>
                </c:pt>
                <c:pt idx="1188">
                  <c:v>4477.45344305</c:v>
                </c:pt>
                <c:pt idx="1189">
                  <c:v>3948.77189207</c:v>
                </c:pt>
                <c:pt idx="1190">
                  <c:v>3966.18145609</c:v>
                </c:pt>
                <c:pt idx="1191">
                  <c:v>3697.67656708</c:v>
                </c:pt>
                <c:pt idx="1192">
                  <c:v>4103.56887603</c:v>
                </c:pt>
                <c:pt idx="1193">
                  <c:v>3783.56581593</c:v>
                </c:pt>
                <c:pt idx="1194">
                  <c:v>3944.48085189</c:v>
                </c:pt>
                <c:pt idx="1195">
                  <c:v>4727.51179886</c:v>
                </c:pt>
                <c:pt idx="1196">
                  <c:v>4601.72108388</c:v>
                </c:pt>
                <c:pt idx="1197">
                  <c:v>3387.69319391</c:v>
                </c:pt>
                <c:pt idx="1198">
                  <c:v>3566.19904709</c:v>
                </c:pt>
                <c:pt idx="1199">
                  <c:v>4598.48656893</c:v>
                </c:pt>
                <c:pt idx="1200">
                  <c:v>4215.978688</c:v>
                </c:pt>
                <c:pt idx="1201">
                  <c:v>3569.43948197</c:v>
                </c:pt>
                <c:pt idx="1202">
                  <c:v>4584.19440699</c:v>
                </c:pt>
                <c:pt idx="1203">
                  <c:v>4577.54611397</c:v>
                </c:pt>
                <c:pt idx="1204">
                  <c:v>3572.62435889</c:v>
                </c:pt>
                <c:pt idx="1205">
                  <c:v>3575.90103197</c:v>
                </c:pt>
                <c:pt idx="1206">
                  <c:v>3910.02167606</c:v>
                </c:pt>
                <c:pt idx="1207">
                  <c:v>3579.059407</c:v>
                </c:pt>
                <c:pt idx="1208">
                  <c:v>4081.55922604</c:v>
                </c:pt>
                <c:pt idx="1209">
                  <c:v>3586.68958497</c:v>
                </c:pt>
                <c:pt idx="1210">
                  <c:v>3591.13960195</c:v>
                </c:pt>
                <c:pt idx="1211">
                  <c:v>3864.35112786</c:v>
                </c:pt>
                <c:pt idx="1212">
                  <c:v>3594.38620305</c:v>
                </c:pt>
                <c:pt idx="1213">
                  <c:v>3373.70561099</c:v>
                </c:pt>
                <c:pt idx="1214">
                  <c:v>3376.94990587</c:v>
                </c:pt>
                <c:pt idx="1215">
                  <c:v>3927.22968006</c:v>
                </c:pt>
                <c:pt idx="1216">
                  <c:v>4271.762182</c:v>
                </c:pt>
                <c:pt idx="1217">
                  <c:v>3370.36877203</c:v>
                </c:pt>
                <c:pt idx="1218">
                  <c:v>4086.11289597</c:v>
                </c:pt>
                <c:pt idx="1219">
                  <c:v>4276.16968799</c:v>
                </c:pt>
                <c:pt idx="1220">
                  <c:v>4657.77132297</c:v>
                </c:pt>
                <c:pt idx="1221">
                  <c:v>3358.95590401</c:v>
                </c:pt>
                <c:pt idx="1222">
                  <c:v>4208.38288498</c:v>
                </c:pt>
                <c:pt idx="1223">
                  <c:v>3313.10550094</c:v>
                </c:pt>
                <c:pt idx="1224">
                  <c:v>3356.84466505</c:v>
                </c:pt>
                <c:pt idx="1225">
                  <c:v>4266.00577593</c:v>
                </c:pt>
                <c:pt idx="1226">
                  <c:v>3362.70906401</c:v>
                </c:pt>
                <c:pt idx="1227">
                  <c:v>3930.45050693</c:v>
                </c:pt>
                <c:pt idx="1228">
                  <c:v>3624.73270297</c:v>
                </c:pt>
                <c:pt idx="1229">
                  <c:v>3794.54846692</c:v>
                </c:pt>
                <c:pt idx="1230">
                  <c:v>3913.29524589</c:v>
                </c:pt>
                <c:pt idx="1231">
                  <c:v>3892.75536299</c:v>
                </c:pt>
                <c:pt idx="1232">
                  <c:v>3786.03350401</c:v>
                </c:pt>
                <c:pt idx="1233">
                  <c:v>3906.84796786</c:v>
                </c:pt>
                <c:pt idx="1234">
                  <c:v>3780.39645386</c:v>
                </c:pt>
                <c:pt idx="1235">
                  <c:v>4091.67202687</c:v>
                </c:pt>
                <c:pt idx="1236">
                  <c:v>3776.96170092</c:v>
                </c:pt>
                <c:pt idx="1237">
                  <c:v>3627.87624407</c:v>
                </c:pt>
                <c:pt idx="1238">
                  <c:v>4771.77793789</c:v>
                </c:pt>
                <c:pt idx="1239">
                  <c:v>3773.67252588</c:v>
                </c:pt>
                <c:pt idx="1240">
                  <c:v>3919.73629403</c:v>
                </c:pt>
                <c:pt idx="1241">
                  <c:v>3922.95822787</c:v>
                </c:pt>
                <c:pt idx="1242">
                  <c:v>3900.23487902</c:v>
                </c:pt>
                <c:pt idx="1243">
                  <c:v>4527.08620501</c:v>
                </c:pt>
                <c:pt idx="1244">
                  <c:v>4741.09198093</c:v>
                </c:pt>
                <c:pt idx="1245">
                  <c:v>3707.58300591</c:v>
                </c:pt>
                <c:pt idx="1246">
                  <c:v>3903.52465606</c:v>
                </c:pt>
                <c:pt idx="1247">
                  <c:v>4697.69671297</c:v>
                </c:pt>
                <c:pt idx="1248">
                  <c:v>4550.88673902</c:v>
                </c:pt>
                <c:pt idx="1249">
                  <c:v>4328.42451906</c:v>
                </c:pt>
                <c:pt idx="1250">
                  <c:v>4869.63669705</c:v>
                </c:pt>
                <c:pt idx="1251">
                  <c:v>4036.41176391</c:v>
                </c:pt>
                <c:pt idx="1252">
                  <c:v>4142.05812597</c:v>
                </c:pt>
                <c:pt idx="1253">
                  <c:v>4852.46226692</c:v>
                </c:pt>
                <c:pt idx="1254">
                  <c:v>4849.06935406</c:v>
                </c:pt>
                <c:pt idx="1255">
                  <c:v>3605.11453199</c:v>
                </c:pt>
                <c:pt idx="1256">
                  <c:v>4318.66970205</c:v>
                </c:pt>
                <c:pt idx="1257">
                  <c:v>3854.61229396</c:v>
                </c:pt>
                <c:pt idx="1258">
                  <c:v>4644.85474801</c:v>
                </c:pt>
                <c:pt idx="1259">
                  <c:v>3521.53638601</c:v>
                </c:pt>
                <c:pt idx="1260">
                  <c:v>3597.66331387</c:v>
                </c:pt>
                <c:pt idx="1261">
                  <c:v>3998.70294905</c:v>
                </c:pt>
                <c:pt idx="1262">
                  <c:v>4818.57977486</c:v>
                </c:pt>
                <c:pt idx="1263">
                  <c:v>4787.15570188</c:v>
                </c:pt>
                <c:pt idx="1264">
                  <c:v>3450.23514795</c:v>
                </c:pt>
                <c:pt idx="1265">
                  <c:v>4815.17753386</c:v>
                </c:pt>
                <c:pt idx="1266">
                  <c:v>4811.84691191</c:v>
                </c:pt>
                <c:pt idx="1267">
                  <c:v>3610.53955197</c:v>
                </c:pt>
                <c:pt idx="1268">
                  <c:v>3353.07636404</c:v>
                </c:pt>
                <c:pt idx="1269">
                  <c:v>4836.02667189</c:v>
                </c:pt>
                <c:pt idx="1270">
                  <c:v>4648.16368198</c:v>
                </c:pt>
                <c:pt idx="1271">
                  <c:v>4832.71925092</c:v>
                </c:pt>
                <c:pt idx="1272">
                  <c:v>4702.14347196</c:v>
                </c:pt>
                <c:pt idx="1273">
                  <c:v>4558.45267892</c:v>
                </c:pt>
                <c:pt idx="1274">
                  <c:v>4827.76855302</c:v>
                </c:pt>
                <c:pt idx="1275">
                  <c:v>4027.84450793</c:v>
                </c:pt>
                <c:pt idx="1276">
                  <c:v>4825.23187709</c:v>
                </c:pt>
                <c:pt idx="1277">
                  <c:v>3409.17255592</c:v>
                </c:pt>
                <c:pt idx="1278">
                  <c:v>4842.61400986</c:v>
                </c:pt>
                <c:pt idx="1279">
                  <c:v>3397.33946395</c:v>
                </c:pt>
                <c:pt idx="1280">
                  <c:v>4839.349576</c:v>
                </c:pt>
                <c:pt idx="1281">
                  <c:v>3583.393996</c:v>
                </c:pt>
                <c:pt idx="1282">
                  <c:v>3400.62170196</c:v>
                </c:pt>
                <c:pt idx="1283">
                  <c:v>4325.20204687</c:v>
                </c:pt>
                <c:pt idx="1284">
                  <c:v>4638.11376786</c:v>
                </c:pt>
                <c:pt idx="1285">
                  <c:v>3770.42231297</c:v>
                </c:pt>
                <c:pt idx="1286">
                  <c:v>3852.33111191</c:v>
                </c:pt>
                <c:pt idx="1287">
                  <c:v>3394.12454391</c:v>
                </c:pt>
                <c:pt idx="1288">
                  <c:v>3859.99872589</c:v>
                </c:pt>
                <c:pt idx="1289">
                  <c:v>4724.26250005</c:v>
                </c:pt>
                <c:pt idx="1290">
                  <c:v>3765.27635694</c:v>
                </c:pt>
                <c:pt idx="1291">
                  <c:v>4737.78823304</c:v>
                </c:pt>
                <c:pt idx="1292">
                  <c:v>3856.82320309</c:v>
                </c:pt>
                <c:pt idx="1293">
                  <c:v>4793.61394691</c:v>
                </c:pt>
                <c:pt idx="1294">
                  <c:v>3768.14614201</c:v>
                </c:pt>
                <c:pt idx="1295">
                  <c:v>3298.52450895</c:v>
                </c:pt>
                <c:pt idx="1296">
                  <c:v>3841.2600069</c:v>
                </c:pt>
                <c:pt idx="1297">
                  <c:v>4012.80119491</c:v>
                </c:pt>
                <c:pt idx="1298">
                  <c:v>3296.38148689</c:v>
                </c:pt>
                <c:pt idx="1299">
                  <c:v>3748.99880195</c:v>
                </c:pt>
                <c:pt idx="1300">
                  <c:v>3806.36745691</c:v>
                </c:pt>
                <c:pt idx="1301">
                  <c:v>3752.22982788</c:v>
                </c:pt>
                <c:pt idx="1302">
                  <c:v>4148.84070992</c:v>
                </c:pt>
                <c:pt idx="1303">
                  <c:v>3798.88141108</c:v>
                </c:pt>
                <c:pt idx="1304">
                  <c:v>3844.74059105</c:v>
                </c:pt>
                <c:pt idx="1305">
                  <c:v>3704.35920787</c:v>
                </c:pt>
                <c:pt idx="1306">
                  <c:v>3814.97178388</c:v>
                </c:pt>
                <c:pt idx="1307">
                  <c:v>3827.09773993</c:v>
                </c:pt>
                <c:pt idx="1308">
                  <c:v>3831.34681487</c:v>
                </c:pt>
                <c:pt idx="1309">
                  <c:v>3819.51578903</c:v>
                </c:pt>
                <c:pt idx="1310">
                  <c:v>4801.04003406</c:v>
                </c:pt>
                <c:pt idx="1311">
                  <c:v>3824.84673405</c:v>
                </c:pt>
                <c:pt idx="1312">
                  <c:v>3837.85662007</c:v>
                </c:pt>
                <c:pt idx="1313">
                  <c:v>4502.35967994</c:v>
                </c:pt>
                <c:pt idx="1314">
                  <c:v>3835.44348192</c:v>
                </c:pt>
                <c:pt idx="1315">
                  <c:v>4300.34031391</c:v>
                </c:pt>
                <c:pt idx="1316">
                  <c:v>4170.32094693</c:v>
                </c:pt>
                <c:pt idx="1317">
                  <c:v>4660.26275492</c:v>
                </c:pt>
                <c:pt idx="1318">
                  <c:v>3385.54035401</c:v>
                </c:pt>
                <c:pt idx="1319">
                  <c:v>4651.61580992</c:v>
                </c:pt>
                <c:pt idx="1320">
                  <c:v>4781.81456804</c:v>
                </c:pt>
                <c:pt idx="1321">
                  <c:v>4652.773911</c:v>
                </c:pt>
                <c:pt idx="1322">
                  <c:v>4778.28474188</c:v>
                </c:pt>
                <c:pt idx="1323">
                  <c:v>4798.78322887</c:v>
                </c:pt>
                <c:pt idx="1324">
                  <c:v>3809.56450295</c:v>
                </c:pt>
                <c:pt idx="1325">
                  <c:v>4297.07330704</c:v>
                </c:pt>
                <c:pt idx="1326">
                  <c:v>4307.87281609</c:v>
                </c:pt>
                <c:pt idx="1327">
                  <c:v>4784.95293903</c:v>
                </c:pt>
                <c:pt idx="1328">
                  <c:v>4497.85931206</c:v>
                </c:pt>
                <c:pt idx="1329">
                  <c:v>4380.70704699</c:v>
                </c:pt>
                <c:pt idx="1330">
                  <c:v>4304.61857605</c:v>
                </c:pt>
                <c:pt idx="1331">
                  <c:v>4179.17335892</c:v>
                </c:pt>
                <c:pt idx="1332">
                  <c:v>4642.73656487</c:v>
                </c:pt>
                <c:pt idx="1333">
                  <c:v>4791.43212295</c:v>
                </c:pt>
                <c:pt idx="1334">
                  <c:v>4173.6206069</c:v>
                </c:pt>
                <c:pt idx="1335">
                  <c:v>4314.33813286</c:v>
                </c:pt>
                <c:pt idx="1336">
                  <c:v>4311.12131786</c:v>
                </c:pt>
                <c:pt idx="1337">
                  <c:v>4677.62804294</c:v>
                </c:pt>
                <c:pt idx="1338">
                  <c:v>4807.40132403</c:v>
                </c:pt>
                <c:pt idx="1339">
                  <c:v>4377.53336191</c:v>
                </c:pt>
                <c:pt idx="1340">
                  <c:v>4321.9767189</c:v>
                </c:pt>
                <c:pt idx="1341">
                  <c:v>4175.9047339</c:v>
                </c:pt>
                <c:pt idx="1342">
                  <c:v>4804.17920208</c:v>
                </c:pt>
                <c:pt idx="1343">
                  <c:v>4494.62785888</c:v>
                </c:pt>
                <c:pt idx="1344">
                  <c:v>4186.57761502</c:v>
                </c:pt>
                <c:pt idx="1345">
                  <c:v>4183.27886701</c:v>
                </c:pt>
                <c:pt idx="1346">
                  <c:v>4194.44406605</c:v>
                </c:pt>
                <c:pt idx="1347">
                  <c:v>4189.9217329</c:v>
                </c:pt>
                <c:pt idx="1348">
                  <c:v>4670.05482697</c:v>
                </c:pt>
                <c:pt idx="1349">
                  <c:v>3244.58540201</c:v>
                </c:pt>
                <c:pt idx="1350">
                  <c:v>4165.82451987</c:v>
                </c:pt>
                <c:pt idx="1351">
                  <c:v>3247.83852696</c:v>
                </c:pt>
                <c:pt idx="1352">
                  <c:v>4162.59788489</c:v>
                </c:pt>
                <c:pt idx="1353">
                  <c:v>3237.03463101</c:v>
                </c:pt>
                <c:pt idx="1354">
                  <c:v>4491.42184901</c:v>
                </c:pt>
                <c:pt idx="1355">
                  <c:v>4768.54539704</c:v>
                </c:pt>
                <c:pt idx="1356">
                  <c:v>3240.26750708</c:v>
                </c:pt>
                <c:pt idx="1357">
                  <c:v>4373.2077539</c:v>
                </c:pt>
                <c:pt idx="1358">
                  <c:v>3256.37854505</c:v>
                </c:pt>
                <c:pt idx="1359">
                  <c:v>3259.62290788</c:v>
                </c:pt>
                <c:pt idx="1360">
                  <c:v>4683.46456409</c:v>
                </c:pt>
                <c:pt idx="1361">
                  <c:v>3249.93410802</c:v>
                </c:pt>
                <c:pt idx="1362">
                  <c:v>4555.25342488</c:v>
                </c:pt>
                <c:pt idx="1363">
                  <c:v>3253.22059202</c:v>
                </c:pt>
                <c:pt idx="1364">
                  <c:v>3404.87840295</c:v>
                </c:pt>
                <c:pt idx="1365">
                  <c:v>4487.11348987</c:v>
                </c:pt>
                <c:pt idx="1366">
                  <c:v>4863.14978504</c:v>
                </c:pt>
                <c:pt idx="1367">
                  <c:v>4857.76685786</c:v>
                </c:pt>
                <c:pt idx="1368">
                  <c:v>4856.57137609</c:v>
                </c:pt>
                <c:pt idx="1369">
                  <c:v>4595.19524503</c:v>
                </c:pt>
                <c:pt idx="1370">
                  <c:v>4877.25685</c:v>
                </c:pt>
                <c:pt idx="1371">
                  <c:v>4907.68971395</c:v>
                </c:pt>
                <c:pt idx="1372">
                  <c:v>4875.04011989</c:v>
                </c:pt>
                <c:pt idx="1373">
                  <c:v>4145.32441187</c:v>
                </c:pt>
                <c:pt idx="1374">
                  <c:v>3530.38758993</c:v>
                </c:pt>
                <c:pt idx="1375">
                  <c:v>4871.84200191</c:v>
                </c:pt>
                <c:pt idx="1376">
                  <c:v>4483.93747592</c:v>
                </c:pt>
                <c:pt idx="1377">
                  <c:v>4548.79570889</c:v>
                </c:pt>
                <c:pt idx="1378">
                  <c:v>3500.95603991</c:v>
                </c:pt>
                <c:pt idx="1379">
                  <c:v>3458.53399587</c:v>
                </c:pt>
                <c:pt idx="1380">
                  <c:v>3233.79958987</c:v>
                </c:pt>
                <c:pt idx="1381">
                  <c:v>3469.99867892</c:v>
                </c:pt>
                <c:pt idx="1382">
                  <c:v>3229.56407309</c:v>
                </c:pt>
                <c:pt idx="1383">
                  <c:v>4590.86073089</c:v>
                </c:pt>
                <c:pt idx="1384">
                  <c:v>3466.48733902</c:v>
                </c:pt>
                <c:pt idx="1385">
                  <c:v>3519.33797908</c:v>
                </c:pt>
                <c:pt idx="1386">
                  <c:v>4910.89335299</c:v>
                </c:pt>
                <c:pt idx="1387">
                  <c:v>3476.67638898</c:v>
                </c:pt>
                <c:pt idx="1388">
                  <c:v>3516.18164206</c:v>
                </c:pt>
                <c:pt idx="1389">
                  <c:v>3473.32507706</c:v>
                </c:pt>
                <c:pt idx="1390">
                  <c:v>3512.87279606</c:v>
                </c:pt>
                <c:pt idx="1391">
                  <c:v>4480.67694306</c:v>
                </c:pt>
                <c:pt idx="1392">
                  <c:v>3484.40290689</c:v>
                </c:pt>
                <c:pt idx="1393">
                  <c:v>3506.4550519</c:v>
                </c:pt>
                <c:pt idx="1394">
                  <c:v>4569.69309187</c:v>
                </c:pt>
                <c:pt idx="1395">
                  <c:v>3481.11474299</c:v>
                </c:pt>
                <c:pt idx="1396">
                  <c:v>3492.0934639</c:v>
                </c:pt>
                <c:pt idx="1397">
                  <c:v>4821.88494802</c:v>
                </c:pt>
                <c:pt idx="1398">
                  <c:v>3349.73536301</c:v>
                </c:pt>
                <c:pt idx="1399">
                  <c:v>3457.4034059</c:v>
                </c:pt>
                <c:pt idx="1400">
                  <c:v>3487.70788908</c:v>
                </c:pt>
                <c:pt idx="1401">
                  <c:v>4587.62582207</c:v>
                </c:pt>
                <c:pt idx="1402">
                  <c:v>3453.53701997</c:v>
                </c:pt>
                <c:pt idx="1403">
                  <c:v>4073.48003888</c:v>
                </c:pt>
                <c:pt idx="1404">
                  <c:v>4056.00202799</c:v>
                </c:pt>
                <c:pt idx="1405">
                  <c:v>4076.73052788</c:v>
                </c:pt>
                <c:pt idx="1406">
                  <c:v>4059.38836288</c:v>
                </c:pt>
                <c:pt idx="1407">
                  <c:v>3618.03462791</c:v>
                </c:pt>
                <c:pt idx="1408">
                  <c:v>4049.64278698</c:v>
                </c:pt>
                <c:pt idx="1409">
                  <c:v>3621.23950887</c:v>
                </c:pt>
                <c:pt idx="1410">
                  <c:v>4052.84363699</c:v>
                </c:pt>
                <c:pt idx="1411">
                  <c:v>4088.47752595</c:v>
                </c:pt>
                <c:pt idx="1412">
                  <c:v>4042.92079091</c:v>
                </c:pt>
                <c:pt idx="1413">
                  <c:v>3638.63339996</c:v>
                </c:pt>
                <c:pt idx="1414">
                  <c:v>4008.42868304</c:v>
                </c:pt>
                <c:pt idx="1415">
                  <c:v>4046.40069294</c:v>
                </c:pt>
                <c:pt idx="1416">
                  <c:v>4097.10402203</c:v>
                </c:pt>
                <c:pt idx="1417">
                  <c:v>4002.04632187</c:v>
                </c:pt>
                <c:pt idx="1418">
                  <c:v>4100.30174589</c:v>
                </c:pt>
                <c:pt idx="1419">
                  <c:v>4039.70079494</c:v>
                </c:pt>
                <c:pt idx="1420">
                  <c:v>4063.63240004</c:v>
                </c:pt>
                <c:pt idx="1421">
                  <c:v>4734.54690409</c:v>
                </c:pt>
                <c:pt idx="1422">
                  <c:v>4016.91911507</c:v>
                </c:pt>
                <c:pt idx="1423">
                  <c:v>4065.98220086</c:v>
                </c:pt>
                <c:pt idx="1424">
                  <c:v>4032.07138991</c:v>
                </c:pt>
                <c:pt idx="1425">
                  <c:v>3641.84195805</c:v>
                </c:pt>
                <c:pt idx="1426">
                  <c:v>4024.47862387</c:v>
                </c:pt>
                <c:pt idx="1427">
                  <c:v>3646.20030308</c:v>
                </c:pt>
                <c:pt idx="1428">
                  <c:v>4021.31177807</c:v>
                </c:pt>
                <c:pt idx="1429">
                  <c:v>4155.95741487</c:v>
                </c:pt>
                <c:pt idx="1430">
                  <c:v>4775.07905698</c:v>
                </c:pt>
                <c:pt idx="1431">
                  <c:v>3978.16221905</c:v>
                </c:pt>
                <c:pt idx="1432">
                  <c:v>3961.91019297</c:v>
                </c:pt>
                <c:pt idx="1433">
                  <c:v>4505.67154193</c:v>
                </c:pt>
                <c:pt idx="1434">
                  <c:v>4722.06012893</c:v>
                </c:pt>
                <c:pt idx="1435">
                  <c:v>4508.73803496</c:v>
                </c:pt>
                <c:pt idx="1436">
                  <c:v>4512.22545791</c:v>
                </c:pt>
                <c:pt idx="1437">
                  <c:v>3659.20877099</c:v>
                </c:pt>
                <c:pt idx="1438">
                  <c:v>4605.00238895</c:v>
                </c:pt>
                <c:pt idx="1439">
                  <c:v>4516.40101695</c:v>
                </c:pt>
                <c:pt idx="1440">
                  <c:v>4897.91261196</c:v>
                </c:pt>
                <c:pt idx="1441">
                  <c:v>4518.47765994</c:v>
                </c:pt>
                <c:pt idx="1442">
                  <c:v>4522.85418701</c:v>
                </c:pt>
                <c:pt idx="1443">
                  <c:v>4664.38739991</c:v>
                </c:pt>
                <c:pt idx="1444">
                  <c:v>4544.33309603</c:v>
                </c:pt>
                <c:pt idx="1445">
                  <c:v>4607.18447304</c:v>
                </c:pt>
                <c:pt idx="1446">
                  <c:v>4530.38242102</c:v>
                </c:pt>
                <c:pt idx="1447">
                  <c:v>4705.41939592</c:v>
                </c:pt>
                <c:pt idx="1448">
                  <c:v>3463.25598907</c:v>
                </c:pt>
                <c:pt idx="1449">
                  <c:v>3161.47865701</c:v>
                </c:pt>
                <c:pt idx="1450">
                  <c:v>3166.42130709</c:v>
                </c:pt>
                <c:pt idx="1451">
                  <c:v>3168.56318998</c:v>
                </c:pt>
                <c:pt idx="1452">
                  <c:v>3173.94260001</c:v>
                </c:pt>
                <c:pt idx="1453">
                  <c:v>3176.15469098</c:v>
                </c:pt>
                <c:pt idx="1454">
                  <c:v>4942.77264404</c:v>
                </c:pt>
                <c:pt idx="1455">
                  <c:v>4946.320858</c:v>
                </c:pt>
                <c:pt idx="1456">
                  <c:v>4950.59056592</c:v>
                </c:pt>
                <c:pt idx="1457">
                  <c:v>4951.78286791</c:v>
                </c:pt>
                <c:pt idx="1458">
                  <c:v>4955.34992886</c:v>
                </c:pt>
                <c:pt idx="1459">
                  <c:v>4958.42515993</c:v>
                </c:pt>
                <c:pt idx="1460">
                  <c:v>4961.71749187</c:v>
                </c:pt>
                <c:pt idx="1461">
                  <c:v>4965.00045705</c:v>
                </c:pt>
                <c:pt idx="1462">
                  <c:v>4968.41189504</c:v>
                </c:pt>
                <c:pt idx="1463">
                  <c:v>4969.62043786</c:v>
                </c:pt>
                <c:pt idx="1464">
                  <c:v>4972.759233</c:v>
                </c:pt>
                <c:pt idx="1465">
                  <c:v>4977.26540089</c:v>
                </c:pt>
                <c:pt idx="1466">
                  <c:v>4979.392869</c:v>
                </c:pt>
                <c:pt idx="1467">
                  <c:v>5068.21214986</c:v>
                </c:pt>
                <c:pt idx="1468">
                  <c:v>6054.13325</c:v>
                </c:pt>
                <c:pt idx="1469">
                  <c:v>5386.81540394</c:v>
                </c:pt>
                <c:pt idx="1470">
                  <c:v>5076.97804904</c:v>
                </c:pt>
                <c:pt idx="1471">
                  <c:v>5111.05126595</c:v>
                </c:pt>
                <c:pt idx="1472">
                  <c:v>5912.38215303</c:v>
                </c:pt>
                <c:pt idx="1473">
                  <c:v>5073.7868259</c:v>
                </c:pt>
                <c:pt idx="1474">
                  <c:v>5916.74639297</c:v>
                </c:pt>
                <c:pt idx="1475">
                  <c:v>5034.09345889</c:v>
                </c:pt>
                <c:pt idx="1476">
                  <c:v>5150.44144392</c:v>
                </c:pt>
                <c:pt idx="1477">
                  <c:v>5916.3629179</c:v>
                </c:pt>
                <c:pt idx="1478">
                  <c:v>5029.71086907</c:v>
                </c:pt>
                <c:pt idx="1479">
                  <c:v>5980.93540192</c:v>
                </c:pt>
                <c:pt idx="1480">
                  <c:v>5906.61837888</c:v>
                </c:pt>
                <c:pt idx="1481">
                  <c:v>5160.65645599</c:v>
                </c:pt>
                <c:pt idx="1482">
                  <c:v>5677.00036407</c:v>
                </c:pt>
                <c:pt idx="1483">
                  <c:v>5905.71242809</c:v>
                </c:pt>
                <c:pt idx="1484">
                  <c:v>5177.10597992</c:v>
                </c:pt>
                <c:pt idx="1485">
                  <c:v>5913.56483507</c:v>
                </c:pt>
                <c:pt idx="1486">
                  <c:v>5910.23733497</c:v>
                </c:pt>
                <c:pt idx="1487">
                  <c:v>5173.8295579</c:v>
                </c:pt>
                <c:pt idx="1488">
                  <c:v>5113.28661203</c:v>
                </c:pt>
                <c:pt idx="1489">
                  <c:v>5907.91548109</c:v>
                </c:pt>
                <c:pt idx="1490">
                  <c:v>6098.07098603</c:v>
                </c:pt>
                <c:pt idx="1491">
                  <c:v>5922.81251502</c:v>
                </c:pt>
                <c:pt idx="1492">
                  <c:v>5926.28766298</c:v>
                </c:pt>
                <c:pt idx="1493">
                  <c:v>6097.07717299</c:v>
                </c:pt>
                <c:pt idx="1494">
                  <c:v>5147.16504693</c:v>
                </c:pt>
                <c:pt idx="1495">
                  <c:v>5925.31282902</c:v>
                </c:pt>
                <c:pt idx="1496">
                  <c:v>5035.20781803</c:v>
                </c:pt>
                <c:pt idx="1497">
                  <c:v>6087.19740701</c:v>
                </c:pt>
                <c:pt idx="1498">
                  <c:v>5663.0818789</c:v>
                </c:pt>
                <c:pt idx="1499">
                  <c:v>5040.58720207</c:v>
                </c:pt>
                <c:pt idx="1500">
                  <c:v>5678.34367204</c:v>
                </c:pt>
                <c:pt idx="1501">
                  <c:v>5665.52871704</c:v>
                </c:pt>
                <c:pt idx="1502">
                  <c:v>5043.75402093</c:v>
                </c:pt>
                <c:pt idx="1503">
                  <c:v>5669.00495696</c:v>
                </c:pt>
                <c:pt idx="1504">
                  <c:v>6104.54603791</c:v>
                </c:pt>
                <c:pt idx="1505">
                  <c:v>5046.02541494</c:v>
                </c:pt>
                <c:pt idx="1506">
                  <c:v>5254.29400897</c:v>
                </c:pt>
                <c:pt idx="1507">
                  <c:v>5822.95075297</c:v>
                </c:pt>
                <c:pt idx="1508">
                  <c:v>5050.32293987</c:v>
                </c:pt>
                <c:pt idx="1509">
                  <c:v>6113.13692808</c:v>
                </c:pt>
                <c:pt idx="1510">
                  <c:v>5125.13709402</c:v>
                </c:pt>
                <c:pt idx="1511">
                  <c:v>5053.58460593</c:v>
                </c:pt>
                <c:pt idx="1512">
                  <c:v>5171.57041287</c:v>
                </c:pt>
                <c:pt idx="1513">
                  <c:v>5122.01050496</c:v>
                </c:pt>
                <c:pt idx="1514">
                  <c:v>6088.80252695</c:v>
                </c:pt>
                <c:pt idx="1515">
                  <c:v>5119.75494504</c:v>
                </c:pt>
                <c:pt idx="1516">
                  <c:v>5402.66355801</c:v>
                </c:pt>
                <c:pt idx="1517">
                  <c:v>5116.43797207</c:v>
                </c:pt>
                <c:pt idx="1518">
                  <c:v>5684.80486107</c:v>
                </c:pt>
                <c:pt idx="1519">
                  <c:v>5138.11686397</c:v>
                </c:pt>
                <c:pt idx="1520">
                  <c:v>3151.93206787</c:v>
                </c:pt>
                <c:pt idx="1521">
                  <c:v>3159.36356091</c:v>
                </c:pt>
                <c:pt idx="1522">
                  <c:v>5622.10059404</c:v>
                </c:pt>
                <c:pt idx="1523">
                  <c:v>5135.91227508</c:v>
                </c:pt>
                <c:pt idx="1524">
                  <c:v>6048.62062097</c:v>
                </c:pt>
                <c:pt idx="1525">
                  <c:v>6113.1743319</c:v>
                </c:pt>
                <c:pt idx="1526">
                  <c:v>6060.61173701</c:v>
                </c:pt>
                <c:pt idx="1527">
                  <c:v>5131.82684302</c:v>
                </c:pt>
                <c:pt idx="1528">
                  <c:v>5198.75784302</c:v>
                </c:pt>
                <c:pt idx="1529">
                  <c:v>5167.26180696</c:v>
                </c:pt>
                <c:pt idx="1530">
                  <c:v>5128.47720599</c:v>
                </c:pt>
                <c:pt idx="1531">
                  <c:v>5955.06789994</c:v>
                </c:pt>
                <c:pt idx="1532">
                  <c:v>6088.66338396</c:v>
                </c:pt>
                <c:pt idx="1533">
                  <c:v>5566.18482089</c:v>
                </c:pt>
                <c:pt idx="1534">
                  <c:v>5202.03027892</c:v>
                </c:pt>
                <c:pt idx="1535">
                  <c:v>5444.53432894</c:v>
                </c:pt>
                <c:pt idx="1536">
                  <c:v>5352.77231693</c:v>
                </c:pt>
                <c:pt idx="1537">
                  <c:v>5563.90077186</c:v>
                </c:pt>
                <c:pt idx="1538">
                  <c:v>5758.75974798</c:v>
                </c:pt>
                <c:pt idx="1539">
                  <c:v>6146.54535294</c:v>
                </c:pt>
                <c:pt idx="1540">
                  <c:v>5761.27918196</c:v>
                </c:pt>
                <c:pt idx="1541">
                  <c:v>5773.84814906</c:v>
                </c:pt>
                <c:pt idx="1542">
                  <c:v>5899.48353791</c:v>
                </c:pt>
                <c:pt idx="1543">
                  <c:v>5817.261657</c:v>
                </c:pt>
                <c:pt idx="1544">
                  <c:v>5944.774369</c:v>
                </c:pt>
                <c:pt idx="1545">
                  <c:v>5163.96739888</c:v>
                </c:pt>
                <c:pt idx="1546">
                  <c:v>6146.6455009</c:v>
                </c:pt>
                <c:pt idx="1547">
                  <c:v>6090.42649794</c:v>
                </c:pt>
                <c:pt idx="1548">
                  <c:v>5365.40766191</c:v>
                </c:pt>
                <c:pt idx="1549">
                  <c:v>5192.30643892</c:v>
                </c:pt>
                <c:pt idx="1550">
                  <c:v>6151.81257987</c:v>
                </c:pt>
                <c:pt idx="1551">
                  <c:v>5186.84548688</c:v>
                </c:pt>
                <c:pt idx="1552">
                  <c:v>5767.61471486</c:v>
                </c:pt>
                <c:pt idx="1553">
                  <c:v>5989.71625805</c:v>
                </c:pt>
                <c:pt idx="1554">
                  <c:v>5187.95375586</c:v>
                </c:pt>
                <c:pt idx="1555">
                  <c:v>5769.000947</c:v>
                </c:pt>
                <c:pt idx="1556">
                  <c:v>5589.25973701</c:v>
                </c:pt>
                <c:pt idx="1557">
                  <c:v>5213.92778492</c:v>
                </c:pt>
                <c:pt idx="1558">
                  <c:v>5591.60128999</c:v>
                </c:pt>
                <c:pt idx="1559">
                  <c:v>6092.04388905</c:v>
                </c:pt>
                <c:pt idx="1560">
                  <c:v>5757.55335808</c:v>
                </c:pt>
                <c:pt idx="1561">
                  <c:v>6088.99303102</c:v>
                </c:pt>
                <c:pt idx="1562">
                  <c:v>5499.29821587</c:v>
                </c:pt>
                <c:pt idx="1563">
                  <c:v>5414.40629101</c:v>
                </c:pt>
                <c:pt idx="1564">
                  <c:v>5498.19331598</c:v>
                </c:pt>
                <c:pt idx="1565">
                  <c:v>5027.43308687</c:v>
                </c:pt>
                <c:pt idx="1566">
                  <c:v>5504.18536305</c:v>
                </c:pt>
                <c:pt idx="1567">
                  <c:v>5024.19175792</c:v>
                </c:pt>
                <c:pt idx="1568">
                  <c:v>5656.38159704</c:v>
                </c:pt>
                <c:pt idx="1569">
                  <c:v>5007.99092793</c:v>
                </c:pt>
                <c:pt idx="1570">
                  <c:v>5649.22353292</c:v>
                </c:pt>
                <c:pt idx="1571">
                  <c:v>5003.63576007</c:v>
                </c:pt>
                <c:pt idx="1572">
                  <c:v>6098.25309801</c:v>
                </c:pt>
                <c:pt idx="1573">
                  <c:v>5350.43300796</c:v>
                </c:pt>
                <c:pt idx="1574">
                  <c:v>5014.61336589</c:v>
                </c:pt>
                <c:pt idx="1575">
                  <c:v>6091.88738894</c:v>
                </c:pt>
                <c:pt idx="1576">
                  <c:v>5358.80063701</c:v>
                </c:pt>
                <c:pt idx="1577">
                  <c:v>6147.87582493</c:v>
                </c:pt>
                <c:pt idx="1578">
                  <c:v>5011.21838403</c:v>
                </c:pt>
                <c:pt idx="1579">
                  <c:v>6151.86261201</c:v>
                </c:pt>
                <c:pt idx="1580">
                  <c:v>5491.15279698</c:v>
                </c:pt>
                <c:pt idx="1581">
                  <c:v>5356.42544103</c:v>
                </c:pt>
                <c:pt idx="1582">
                  <c:v>5518.50566602</c:v>
                </c:pt>
                <c:pt idx="1583">
                  <c:v>5937.89985108</c:v>
                </c:pt>
                <c:pt idx="1584">
                  <c:v>5474.18791103</c:v>
                </c:pt>
                <c:pt idx="1585">
                  <c:v>5516.96973801</c:v>
                </c:pt>
                <c:pt idx="1586">
                  <c:v>5441.13023496</c:v>
                </c:pt>
                <c:pt idx="1587">
                  <c:v>6152.14889503</c:v>
                </c:pt>
                <c:pt idx="1588">
                  <c:v>6107.62388992</c:v>
                </c:pt>
                <c:pt idx="1589">
                  <c:v>5923.92202091</c:v>
                </c:pt>
                <c:pt idx="1590">
                  <c:v>5437.74644804</c:v>
                </c:pt>
                <c:pt idx="1591">
                  <c:v>6098.17482901</c:v>
                </c:pt>
                <c:pt idx="1592">
                  <c:v>5919.15764093</c:v>
                </c:pt>
                <c:pt idx="1593">
                  <c:v>5395.77751207</c:v>
                </c:pt>
                <c:pt idx="1594">
                  <c:v>6092.05362487</c:v>
                </c:pt>
                <c:pt idx="1595">
                  <c:v>5920.49705696</c:v>
                </c:pt>
                <c:pt idx="1596">
                  <c:v>5442.34641695</c:v>
                </c:pt>
                <c:pt idx="1597">
                  <c:v>6114.55031395</c:v>
                </c:pt>
                <c:pt idx="1598">
                  <c:v>5485.81178808</c:v>
                </c:pt>
                <c:pt idx="1599">
                  <c:v>6110.43302894</c:v>
                </c:pt>
                <c:pt idx="1600">
                  <c:v>5480.95767188</c:v>
                </c:pt>
                <c:pt idx="1601">
                  <c:v>6111.87590408</c:v>
                </c:pt>
                <c:pt idx="1602">
                  <c:v>6050.64526296</c:v>
                </c:pt>
                <c:pt idx="1603">
                  <c:v>5406.1903789</c:v>
                </c:pt>
                <c:pt idx="1604">
                  <c:v>6111.87988806</c:v>
                </c:pt>
                <c:pt idx="1605">
                  <c:v>5410.52879691</c:v>
                </c:pt>
                <c:pt idx="1606">
                  <c:v>5740.47567892</c:v>
                </c:pt>
                <c:pt idx="1607">
                  <c:v>5688.4320879</c:v>
                </c:pt>
                <c:pt idx="1608">
                  <c:v>5952.95793295</c:v>
                </c:pt>
                <c:pt idx="1609">
                  <c:v>5420.25915408</c:v>
                </c:pt>
                <c:pt idx="1610">
                  <c:v>5400.25889897</c:v>
                </c:pt>
                <c:pt idx="1611">
                  <c:v>5686.17755198</c:v>
                </c:pt>
                <c:pt idx="1612">
                  <c:v>5423.88285899</c:v>
                </c:pt>
                <c:pt idx="1613">
                  <c:v>6110.48793197</c:v>
                </c:pt>
                <c:pt idx="1614">
                  <c:v>5692.93163204</c:v>
                </c:pt>
                <c:pt idx="1615">
                  <c:v>5723.42700505</c:v>
                </c:pt>
                <c:pt idx="1616">
                  <c:v>5696.90769506</c:v>
                </c:pt>
                <c:pt idx="1617">
                  <c:v>5720.97098589</c:v>
                </c:pt>
                <c:pt idx="1618">
                  <c:v>5337.24471307</c:v>
                </c:pt>
                <c:pt idx="1619">
                  <c:v>5800.25175786</c:v>
                </c:pt>
                <c:pt idx="1620">
                  <c:v>5718.82374597</c:v>
                </c:pt>
                <c:pt idx="1621">
                  <c:v>5751.64652801</c:v>
                </c:pt>
                <c:pt idx="1622">
                  <c:v>5689.63362098</c:v>
                </c:pt>
                <c:pt idx="1623">
                  <c:v>6145.41917491</c:v>
                </c:pt>
                <c:pt idx="1624">
                  <c:v>5716.41840887</c:v>
                </c:pt>
                <c:pt idx="1625">
                  <c:v>5787.96797204</c:v>
                </c:pt>
                <c:pt idx="1626">
                  <c:v>5716.38813686</c:v>
                </c:pt>
                <c:pt idx="1627">
                  <c:v>5797.00299287</c:v>
                </c:pt>
                <c:pt idx="1628">
                  <c:v>5749.27643704</c:v>
                </c:pt>
                <c:pt idx="1629">
                  <c:v>6107.95171309</c:v>
                </c:pt>
                <c:pt idx="1630">
                  <c:v>5807.43008208</c:v>
                </c:pt>
                <c:pt idx="1631">
                  <c:v>5789.19607806</c:v>
                </c:pt>
                <c:pt idx="1632">
                  <c:v>5732.4835279</c:v>
                </c:pt>
                <c:pt idx="1633">
                  <c:v>5809.74536204</c:v>
                </c:pt>
                <c:pt idx="1634">
                  <c:v>5369.05845189</c:v>
                </c:pt>
                <c:pt idx="1635">
                  <c:v>5708.87353206</c:v>
                </c:pt>
                <c:pt idx="1636">
                  <c:v>5779.96380997</c:v>
                </c:pt>
                <c:pt idx="1637">
                  <c:v>5730.28877401</c:v>
                </c:pt>
                <c:pt idx="1638">
                  <c:v>5742.75279188</c:v>
                </c:pt>
                <c:pt idx="1639">
                  <c:v>5785.77693701</c:v>
                </c:pt>
                <c:pt idx="1640">
                  <c:v>5812.29815602</c:v>
                </c:pt>
                <c:pt idx="1641">
                  <c:v>6099.97452807</c:v>
                </c:pt>
                <c:pt idx="1642">
                  <c:v>5949.36459208</c:v>
                </c:pt>
                <c:pt idx="1643">
                  <c:v>6144.12137008</c:v>
                </c:pt>
                <c:pt idx="1644">
                  <c:v>5470.85876989</c:v>
                </c:pt>
                <c:pt idx="1645">
                  <c:v>6144.13214898</c:v>
                </c:pt>
                <c:pt idx="1646">
                  <c:v>5481.09094596</c:v>
                </c:pt>
                <c:pt idx="1647">
                  <c:v>6010.28877306</c:v>
                </c:pt>
                <c:pt idx="1648">
                  <c:v>5432.04071999</c:v>
                </c:pt>
                <c:pt idx="1649">
                  <c:v>5880.3677659</c:v>
                </c:pt>
                <c:pt idx="1650">
                  <c:v>6008.946769</c:v>
                </c:pt>
                <c:pt idx="1651">
                  <c:v>5434.37159491</c:v>
                </c:pt>
                <c:pt idx="1652">
                  <c:v>5738.20015502</c:v>
                </c:pt>
                <c:pt idx="1653">
                  <c:v>6007.64253807</c:v>
                </c:pt>
                <c:pt idx="1654">
                  <c:v>6084.94090295</c:v>
                </c:pt>
                <c:pt idx="1655">
                  <c:v>5426.24580503</c:v>
                </c:pt>
                <c:pt idx="1656">
                  <c:v>6098.27921486</c:v>
                </c:pt>
                <c:pt idx="1657">
                  <c:v>6004.54618907</c:v>
                </c:pt>
                <c:pt idx="1658">
                  <c:v>5429.65283799</c:v>
                </c:pt>
                <c:pt idx="1659">
                  <c:v>4994.94859409</c:v>
                </c:pt>
                <c:pt idx="1660">
                  <c:v>6004.36022496</c:v>
                </c:pt>
                <c:pt idx="1661">
                  <c:v>5399.08488107</c:v>
                </c:pt>
                <c:pt idx="1662">
                  <c:v>5745.25976706</c:v>
                </c:pt>
                <c:pt idx="1663">
                  <c:v>5554.00443792</c:v>
                </c:pt>
                <c:pt idx="1664">
                  <c:v>5415.73894501</c:v>
                </c:pt>
                <c:pt idx="1665">
                  <c:v>5383.484339</c:v>
                </c:pt>
                <c:pt idx="1666">
                  <c:v>5548.99822402</c:v>
                </c:pt>
                <c:pt idx="1667">
                  <c:v>5939.03603005</c:v>
                </c:pt>
                <c:pt idx="1668">
                  <c:v>6018.57921696</c:v>
                </c:pt>
                <c:pt idx="1669">
                  <c:v>5777.33767891</c:v>
                </c:pt>
                <c:pt idx="1670">
                  <c:v>6000.69176507</c:v>
                </c:pt>
                <c:pt idx="1671">
                  <c:v>6017.42319608</c:v>
                </c:pt>
                <c:pt idx="1672">
                  <c:v>5140.37469602</c:v>
                </c:pt>
                <c:pt idx="1673">
                  <c:v>6011.20956492</c:v>
                </c:pt>
                <c:pt idx="1674">
                  <c:v>6013.62040496</c:v>
                </c:pt>
                <c:pt idx="1675">
                  <c:v>6013.31044388</c:v>
                </c:pt>
                <c:pt idx="1676">
                  <c:v>6012.91454792</c:v>
                </c:pt>
                <c:pt idx="1677">
                  <c:v>5366.68792009</c:v>
                </c:pt>
                <c:pt idx="1678">
                  <c:v>6098.35431194</c:v>
                </c:pt>
                <c:pt idx="1679">
                  <c:v>5820.68790388</c:v>
                </c:pt>
                <c:pt idx="1680">
                  <c:v>5568.38905597</c:v>
                </c:pt>
                <c:pt idx="1681">
                  <c:v>6051.83628988</c:v>
                </c:pt>
                <c:pt idx="1682">
                  <c:v>5948.06551886</c:v>
                </c:pt>
                <c:pt idx="1683">
                  <c:v>5381.25676703</c:v>
                </c:pt>
                <c:pt idx="1684">
                  <c:v>5950.583215</c:v>
                </c:pt>
                <c:pt idx="1685">
                  <c:v>6038.87977004</c:v>
                </c:pt>
                <c:pt idx="1686">
                  <c:v>5754.01061988</c:v>
                </c:pt>
                <c:pt idx="1687">
                  <c:v>5670.36471891</c:v>
                </c:pt>
                <c:pt idx="1688">
                  <c:v>6072.91134405</c:v>
                </c:pt>
                <c:pt idx="1689">
                  <c:v>5875.68924809</c:v>
                </c:pt>
                <c:pt idx="1690">
                  <c:v>5801.61814094</c:v>
                </c:pt>
                <c:pt idx="1691">
                  <c:v>6045.06205297</c:v>
                </c:pt>
                <c:pt idx="1692">
                  <c:v>6150.31532001</c:v>
                </c:pt>
                <c:pt idx="1693">
                  <c:v>5663.23174691</c:v>
                </c:pt>
                <c:pt idx="1694">
                  <c:v>6043.80144286</c:v>
                </c:pt>
                <c:pt idx="1695">
                  <c:v>5748.00803089</c:v>
                </c:pt>
                <c:pt idx="1696">
                  <c:v>6042.56406188</c:v>
                </c:pt>
                <c:pt idx="1697">
                  <c:v>5673.25445509</c:v>
                </c:pt>
                <c:pt idx="1698">
                  <c:v>6041.12586808</c:v>
                </c:pt>
                <c:pt idx="1699">
                  <c:v>5372.42919087</c:v>
                </c:pt>
                <c:pt idx="1700">
                  <c:v>5983.37523603</c:v>
                </c:pt>
                <c:pt idx="1701">
                  <c:v>5931.06462193</c:v>
                </c:pt>
                <c:pt idx="1702">
                  <c:v>5795.40409303</c:v>
                </c:pt>
                <c:pt idx="1703">
                  <c:v>5805.18676186</c:v>
                </c:pt>
                <c:pt idx="1704">
                  <c:v>6117.05728889</c:v>
                </c:pt>
                <c:pt idx="1705">
                  <c:v>5334.75141096</c:v>
                </c:pt>
                <c:pt idx="1706">
                  <c:v>5374.68625689</c:v>
                </c:pt>
                <c:pt idx="1707">
                  <c:v>5783.55889988</c:v>
                </c:pt>
                <c:pt idx="1708">
                  <c:v>5675.62925196</c:v>
                </c:pt>
                <c:pt idx="1709">
                  <c:v>5695.37151694</c:v>
                </c:pt>
                <c:pt idx="1710">
                  <c:v>5572.81847286</c:v>
                </c:pt>
                <c:pt idx="1711">
                  <c:v>6039.57971096</c:v>
                </c:pt>
                <c:pt idx="1712">
                  <c:v>4998.34288907</c:v>
                </c:pt>
                <c:pt idx="1713">
                  <c:v>5776.03959203</c:v>
                </c:pt>
                <c:pt idx="1714">
                  <c:v>5793.007761</c:v>
                </c:pt>
                <c:pt idx="1715">
                  <c:v>5002.69229698</c:v>
                </c:pt>
                <c:pt idx="1716">
                  <c:v>5577.59025598</c:v>
                </c:pt>
                <c:pt idx="1717">
                  <c:v>5575.09988999</c:v>
                </c:pt>
                <c:pt idx="1718">
                  <c:v>6119.474298</c:v>
                </c:pt>
                <c:pt idx="1719">
                  <c:v>5582.1985569</c:v>
                </c:pt>
                <c:pt idx="1720">
                  <c:v>5713.80897808</c:v>
                </c:pt>
                <c:pt idx="1721">
                  <c:v>4982.94783592</c:v>
                </c:pt>
                <c:pt idx="1722">
                  <c:v>5278.62121701</c:v>
                </c:pt>
                <c:pt idx="1723">
                  <c:v>5579.97327209</c:v>
                </c:pt>
                <c:pt idx="1724">
                  <c:v>6150.43370008</c:v>
                </c:pt>
                <c:pt idx="1725">
                  <c:v>5681.86373305</c:v>
                </c:pt>
                <c:pt idx="1726">
                  <c:v>4988.18472695</c:v>
                </c:pt>
                <c:pt idx="1727">
                  <c:v>5940.25114894</c:v>
                </c:pt>
                <c:pt idx="1728">
                  <c:v>5586.93096399</c:v>
                </c:pt>
                <c:pt idx="1729">
                  <c:v>6061.98261189</c:v>
                </c:pt>
                <c:pt idx="1730">
                  <c:v>5584.55194306</c:v>
                </c:pt>
                <c:pt idx="1731">
                  <c:v>5790.58798099</c:v>
                </c:pt>
                <c:pt idx="1732">
                  <c:v>5562.04898691</c:v>
                </c:pt>
                <c:pt idx="1733">
                  <c:v>5017.77265286</c:v>
                </c:pt>
                <c:pt idx="1734">
                  <c:v>5559.50394201</c:v>
                </c:pt>
                <c:pt idx="1735">
                  <c:v>6087.33656788</c:v>
                </c:pt>
                <c:pt idx="1736">
                  <c:v>5711.49743986</c:v>
                </c:pt>
                <c:pt idx="1737">
                  <c:v>5845.40633893</c:v>
                </c:pt>
                <c:pt idx="1738">
                  <c:v>5840.48292589</c:v>
                </c:pt>
                <c:pt idx="1739">
                  <c:v>5988.32497406</c:v>
                </c:pt>
                <c:pt idx="1740">
                  <c:v>5840.51513386</c:v>
                </c:pt>
                <c:pt idx="1741">
                  <c:v>5274.11797905</c:v>
                </c:pt>
                <c:pt idx="1742">
                  <c:v>5819.57392406</c:v>
                </c:pt>
                <c:pt idx="1743">
                  <c:v>5943.62263298</c:v>
                </c:pt>
                <c:pt idx="1744">
                  <c:v>5827.62557387</c:v>
                </c:pt>
                <c:pt idx="1745">
                  <c:v>5829.97537994</c:v>
                </c:pt>
                <c:pt idx="1746">
                  <c:v>5734.68824792</c:v>
                </c:pt>
                <c:pt idx="1747">
                  <c:v>5523.23495388</c:v>
                </c:pt>
                <c:pt idx="1748">
                  <c:v>5837.93658304</c:v>
                </c:pt>
                <c:pt idx="1749">
                  <c:v>6140.66196704</c:v>
                </c:pt>
                <c:pt idx="1750">
                  <c:v>5831.23088789</c:v>
                </c:pt>
                <c:pt idx="1751">
                  <c:v>5019.99711108</c:v>
                </c:pt>
                <c:pt idx="1752">
                  <c:v>5833.40307188</c:v>
                </c:pt>
                <c:pt idx="1753">
                  <c:v>5803.87654495</c:v>
                </c:pt>
                <c:pt idx="1754">
                  <c:v>5511.47104096</c:v>
                </c:pt>
                <c:pt idx="1755">
                  <c:v>6027.53310394</c:v>
                </c:pt>
                <c:pt idx="1756">
                  <c:v>5513.64893293</c:v>
                </c:pt>
                <c:pt idx="1757">
                  <c:v>6036.19418192</c:v>
                </c:pt>
                <c:pt idx="1758">
                  <c:v>5506.50194693</c:v>
                </c:pt>
                <c:pt idx="1759">
                  <c:v>6036.07813787</c:v>
                </c:pt>
                <c:pt idx="1760">
                  <c:v>5508.86739993</c:v>
                </c:pt>
                <c:pt idx="1761">
                  <c:v>6033.38179207</c:v>
                </c:pt>
                <c:pt idx="1762">
                  <c:v>6033.54861498</c:v>
                </c:pt>
                <c:pt idx="1763">
                  <c:v>5986.61929393</c:v>
                </c:pt>
                <c:pt idx="1764">
                  <c:v>5700.83205986</c:v>
                </c:pt>
                <c:pt idx="1765">
                  <c:v>5949.47033405</c:v>
                </c:pt>
                <c:pt idx="1766">
                  <c:v>6093.33530998</c:v>
                </c:pt>
                <c:pt idx="1767">
                  <c:v>5059.20440793</c:v>
                </c:pt>
                <c:pt idx="1768">
                  <c:v>5699.59026909</c:v>
                </c:pt>
                <c:pt idx="1769">
                  <c:v>5055.83460593</c:v>
                </c:pt>
                <c:pt idx="1770">
                  <c:v>5824.27487493</c:v>
                </c:pt>
                <c:pt idx="1771">
                  <c:v>5064.79598689</c:v>
                </c:pt>
                <c:pt idx="1772">
                  <c:v>5703.35336208</c:v>
                </c:pt>
                <c:pt idx="1773">
                  <c:v>5728.03179908</c:v>
                </c:pt>
                <c:pt idx="1774">
                  <c:v>5062.55348206</c:v>
                </c:pt>
                <c:pt idx="1775">
                  <c:v>6060.69738102</c:v>
                </c:pt>
                <c:pt idx="1776">
                  <c:v>5070.43313193</c:v>
                </c:pt>
                <c:pt idx="1777">
                  <c:v>5725.80115986</c:v>
                </c:pt>
                <c:pt idx="1778">
                  <c:v>5988.04763508</c:v>
                </c:pt>
                <c:pt idx="1779">
                  <c:v>5979.68933392</c:v>
                </c:pt>
                <c:pt idx="1780">
                  <c:v>5880.60124898</c:v>
                </c:pt>
                <c:pt idx="1781">
                  <c:v>6145.48375607</c:v>
                </c:pt>
                <c:pt idx="1782">
                  <c:v>5763.65863204</c:v>
                </c:pt>
                <c:pt idx="1783">
                  <c:v>6148.79285407</c:v>
                </c:pt>
                <c:pt idx="1784">
                  <c:v>6148.00689101</c:v>
                </c:pt>
                <c:pt idx="1785">
                  <c:v>5872.27397299</c:v>
                </c:pt>
                <c:pt idx="1786">
                  <c:v>6148.98332405</c:v>
                </c:pt>
                <c:pt idx="1787">
                  <c:v>6094.45594001</c:v>
                </c:pt>
                <c:pt idx="1788">
                  <c:v>5941.32452989</c:v>
                </c:pt>
                <c:pt idx="1789">
                  <c:v>5558.34054708</c:v>
                </c:pt>
                <c:pt idx="1790">
                  <c:v>5867.72151089</c:v>
                </c:pt>
                <c:pt idx="1791">
                  <c:v>5869.87156796</c:v>
                </c:pt>
                <c:pt idx="1792">
                  <c:v>5983.20567489</c:v>
                </c:pt>
                <c:pt idx="1793">
                  <c:v>5864.16956306</c:v>
                </c:pt>
                <c:pt idx="1794">
                  <c:v>6139.47808409</c:v>
                </c:pt>
                <c:pt idx="1795">
                  <c:v>5865.308393</c:v>
                </c:pt>
                <c:pt idx="1796">
                  <c:v>6146.2513659</c:v>
                </c:pt>
                <c:pt idx="1797">
                  <c:v>5858.38765907</c:v>
                </c:pt>
                <c:pt idx="1798">
                  <c:v>5884.23147988</c:v>
                </c:pt>
                <c:pt idx="1799">
                  <c:v>5143.7844739</c:v>
                </c:pt>
                <c:pt idx="1800">
                  <c:v>5764.80737686</c:v>
                </c:pt>
                <c:pt idx="1801">
                  <c:v>6121.90743494</c:v>
                </c:pt>
                <c:pt idx="1802">
                  <c:v>6140.66028905</c:v>
                </c:pt>
                <c:pt idx="1803">
                  <c:v>6113.25538588</c:v>
                </c:pt>
                <c:pt idx="1804">
                  <c:v>6107.47664094</c:v>
                </c:pt>
                <c:pt idx="1805">
                  <c:v>5204.16096497</c:v>
                </c:pt>
                <c:pt idx="1806">
                  <c:v>6021.65669489</c:v>
                </c:pt>
                <c:pt idx="1807">
                  <c:v>5853.07560706</c:v>
                </c:pt>
                <c:pt idx="1808">
                  <c:v>6087.44753194</c:v>
                </c:pt>
                <c:pt idx="1809">
                  <c:v>6112.03104687</c:v>
                </c:pt>
                <c:pt idx="1810">
                  <c:v>5389.25765395</c:v>
                </c:pt>
                <c:pt idx="1811">
                  <c:v>5854.8410759</c:v>
                </c:pt>
                <c:pt idx="1812">
                  <c:v>6037.65539503</c:v>
                </c:pt>
                <c:pt idx="1813">
                  <c:v>6142.70756292</c:v>
                </c:pt>
                <c:pt idx="1814">
                  <c:v>5626.53420806</c:v>
                </c:pt>
                <c:pt idx="1815">
                  <c:v>6142.745435</c:v>
                </c:pt>
                <c:pt idx="1816">
                  <c:v>5847.8392179</c:v>
                </c:pt>
                <c:pt idx="1817">
                  <c:v>6145.53609896</c:v>
                </c:pt>
                <c:pt idx="1818">
                  <c:v>5246.53010392</c:v>
                </c:pt>
                <c:pt idx="1819">
                  <c:v>6145.96925592</c:v>
                </c:pt>
                <c:pt idx="1820">
                  <c:v>6019.89853191</c:v>
                </c:pt>
                <c:pt idx="1821">
                  <c:v>5237.88566303</c:v>
                </c:pt>
                <c:pt idx="1822">
                  <c:v>5849.23150802</c:v>
                </c:pt>
                <c:pt idx="1823">
                  <c:v>6058.30485606</c:v>
                </c:pt>
                <c:pt idx="1824">
                  <c:v>5243.29973197</c:v>
                </c:pt>
                <c:pt idx="1825">
                  <c:v>5240.08845401</c:v>
                </c:pt>
                <c:pt idx="1826">
                  <c:v>5851.85543895</c:v>
                </c:pt>
                <c:pt idx="1827">
                  <c:v>5927.71876502</c:v>
                </c:pt>
                <c:pt idx="1828">
                  <c:v>5835.71513987</c:v>
                </c:pt>
                <c:pt idx="1829">
                  <c:v>5232.37386203</c:v>
                </c:pt>
                <c:pt idx="1830">
                  <c:v>5978.52289891</c:v>
                </c:pt>
                <c:pt idx="1831">
                  <c:v>5234.53785992</c:v>
                </c:pt>
                <c:pt idx="1832">
                  <c:v>6142.45314407</c:v>
                </c:pt>
                <c:pt idx="1833">
                  <c:v>5207.46097994</c:v>
                </c:pt>
                <c:pt idx="1834">
                  <c:v>5283.04477096</c:v>
                </c:pt>
                <c:pt idx="1835">
                  <c:v>6149.12592888</c:v>
                </c:pt>
                <c:pt idx="1836">
                  <c:v>5285.58067799</c:v>
                </c:pt>
                <c:pt idx="1837">
                  <c:v>6023.39413691</c:v>
                </c:pt>
                <c:pt idx="1838">
                  <c:v>5738.22860694</c:v>
                </c:pt>
                <c:pt idx="1839">
                  <c:v>5290.09144092</c:v>
                </c:pt>
                <c:pt idx="1840">
                  <c:v>6146.37990689</c:v>
                </c:pt>
                <c:pt idx="1841">
                  <c:v>6064.46434093</c:v>
                </c:pt>
                <c:pt idx="1842">
                  <c:v>5291.15360904</c:v>
                </c:pt>
                <c:pt idx="1843">
                  <c:v>5552.82206798</c:v>
                </c:pt>
                <c:pt idx="1844">
                  <c:v>6063.08572292</c:v>
                </c:pt>
                <c:pt idx="1845">
                  <c:v>5295.71588087</c:v>
                </c:pt>
                <c:pt idx="1846">
                  <c:v>6023.76853704</c:v>
                </c:pt>
                <c:pt idx="1847">
                  <c:v>5299.43692994</c:v>
                </c:pt>
                <c:pt idx="1848">
                  <c:v>6064.77593994</c:v>
                </c:pt>
                <c:pt idx="1849">
                  <c:v>5520.848037</c:v>
                </c:pt>
                <c:pt idx="1850">
                  <c:v>5893.44391203</c:v>
                </c:pt>
                <c:pt idx="1851">
                  <c:v>5895.91970205</c:v>
                </c:pt>
                <c:pt idx="1852">
                  <c:v>6146.28728104</c:v>
                </c:pt>
                <c:pt idx="1853">
                  <c:v>5890.36251187</c:v>
                </c:pt>
                <c:pt idx="1854">
                  <c:v>5890.63381386</c:v>
                </c:pt>
                <c:pt idx="1855">
                  <c:v>5900.75967908</c:v>
                </c:pt>
                <c:pt idx="1856">
                  <c:v>5882.93487501</c:v>
                </c:pt>
                <c:pt idx="1857">
                  <c:v>5902.85552692</c:v>
                </c:pt>
                <c:pt idx="1858">
                  <c:v>6142.17404008</c:v>
                </c:pt>
                <c:pt idx="1859">
                  <c:v>5897.20996308</c:v>
                </c:pt>
                <c:pt idx="1860">
                  <c:v>6017.21651888</c:v>
                </c:pt>
                <c:pt idx="1861">
                  <c:v>6074.204494</c:v>
                </c:pt>
                <c:pt idx="1862">
                  <c:v>5210.64242601</c:v>
                </c:pt>
                <c:pt idx="1863">
                  <c:v>6030.97348404</c:v>
                </c:pt>
                <c:pt idx="1864">
                  <c:v>5886.73592901</c:v>
                </c:pt>
                <c:pt idx="1865">
                  <c:v>6003.22203207</c:v>
                </c:pt>
                <c:pt idx="1866">
                  <c:v>5888.0265379</c:v>
                </c:pt>
                <c:pt idx="1867">
                  <c:v>5771.35545993</c:v>
                </c:pt>
                <c:pt idx="1868">
                  <c:v>5642.53522086</c:v>
                </c:pt>
                <c:pt idx="1869">
                  <c:v>5640.20807004</c:v>
                </c:pt>
                <c:pt idx="1870">
                  <c:v>6015.96065593</c:v>
                </c:pt>
                <c:pt idx="1871">
                  <c:v>5646.30240297</c:v>
                </c:pt>
                <c:pt idx="1872">
                  <c:v>5781.14370704</c:v>
                </c:pt>
                <c:pt idx="1873">
                  <c:v>5219.54446006</c:v>
                </c:pt>
                <c:pt idx="1874">
                  <c:v>5362.1590519</c:v>
                </c:pt>
                <c:pt idx="1875">
                  <c:v>5643.89616299</c:v>
                </c:pt>
                <c:pt idx="1876">
                  <c:v>5392.32919788</c:v>
                </c:pt>
                <c:pt idx="1877">
                  <c:v>6149.23226404</c:v>
                </c:pt>
                <c:pt idx="1878">
                  <c:v>5183.56991291</c:v>
                </c:pt>
                <c:pt idx="1879">
                  <c:v>5631.0610559</c:v>
                </c:pt>
                <c:pt idx="1880">
                  <c:v>6001.95234895</c:v>
                </c:pt>
                <c:pt idx="1881">
                  <c:v>5631.14483595</c:v>
                </c:pt>
                <c:pt idx="1882">
                  <c:v>5635.61243796</c:v>
                </c:pt>
                <c:pt idx="1883">
                  <c:v>5654.25169706</c:v>
                </c:pt>
                <c:pt idx="1884">
                  <c:v>6071.73865509</c:v>
                </c:pt>
                <c:pt idx="1885">
                  <c:v>5651.70220709</c:v>
                </c:pt>
                <c:pt idx="1886">
                  <c:v>5377.94850707</c:v>
                </c:pt>
                <c:pt idx="1887">
                  <c:v>5929.80603886</c:v>
                </c:pt>
                <c:pt idx="1888">
                  <c:v>6029.06153893</c:v>
                </c:pt>
                <c:pt idx="1889">
                  <c:v>5270.82093096</c:v>
                </c:pt>
                <c:pt idx="1890">
                  <c:v>5976.19975901</c:v>
                </c:pt>
                <c:pt idx="1891">
                  <c:v>5860.91182804</c:v>
                </c:pt>
                <c:pt idx="1892">
                  <c:v>5195.583915</c:v>
                </c:pt>
                <c:pt idx="1893">
                  <c:v>5857.29373002</c:v>
                </c:pt>
                <c:pt idx="1894">
                  <c:v>5279.94683695</c:v>
                </c:pt>
                <c:pt idx="1895">
                  <c:v>5637.78812194</c:v>
                </c:pt>
                <c:pt idx="1896">
                  <c:v>5226.75507498</c:v>
                </c:pt>
                <c:pt idx="1897">
                  <c:v>6150.47622204</c:v>
                </c:pt>
                <c:pt idx="1898">
                  <c:v>6102.98661208</c:v>
                </c:pt>
                <c:pt idx="1899">
                  <c:v>5228.87781596</c:v>
                </c:pt>
                <c:pt idx="1900">
                  <c:v>6103.14805603</c:v>
                </c:pt>
                <c:pt idx="1901">
                  <c:v>5265.38899207</c:v>
                </c:pt>
                <c:pt idx="1902">
                  <c:v>6109.16131806</c:v>
                </c:pt>
                <c:pt idx="1903">
                  <c:v>6101.64965796</c:v>
                </c:pt>
                <c:pt idx="1904">
                  <c:v>5268.47113395</c:v>
                </c:pt>
                <c:pt idx="1905">
                  <c:v>6071.61082888</c:v>
                </c:pt>
                <c:pt idx="1906">
                  <c:v>6107.58555698</c:v>
                </c:pt>
                <c:pt idx="1907">
                  <c:v>6140.78897905</c:v>
                </c:pt>
                <c:pt idx="1908">
                  <c:v>6106.0591259</c:v>
                </c:pt>
                <c:pt idx="1909">
                  <c:v>6052.94654799</c:v>
                </c:pt>
                <c:pt idx="1910">
                  <c:v>6106.20753002</c:v>
                </c:pt>
                <c:pt idx="1911">
                  <c:v>6054.32204795</c:v>
                </c:pt>
                <c:pt idx="1912">
                  <c:v>5628.94859004</c:v>
                </c:pt>
                <c:pt idx="1913">
                  <c:v>6104.70685792</c:v>
                </c:pt>
                <c:pt idx="1914">
                  <c:v>6120.70584798</c:v>
                </c:pt>
                <c:pt idx="1915">
                  <c:v>6101.14376593</c:v>
                </c:pt>
                <c:pt idx="1916">
                  <c:v>6120.75645208</c:v>
                </c:pt>
                <c:pt idx="1917">
                  <c:v>6099.62335896</c:v>
                </c:pt>
                <c:pt idx="1918">
                  <c:v>6119.53256488</c:v>
                </c:pt>
                <c:pt idx="1919">
                  <c:v>6070.15674996</c:v>
                </c:pt>
                <c:pt idx="1920">
                  <c:v>6055.57275486</c:v>
                </c:pt>
                <c:pt idx="1921">
                  <c:v>6117.08551002</c:v>
                </c:pt>
                <c:pt idx="1922">
                  <c:v>6142.53141093</c:v>
                </c:pt>
                <c:pt idx="1923">
                  <c:v>6047.40381694</c:v>
                </c:pt>
                <c:pt idx="1924">
                  <c:v>5215.06827188</c:v>
                </c:pt>
                <c:pt idx="1925">
                  <c:v>5993.37618995</c:v>
                </c:pt>
                <c:pt idx="1926">
                  <c:v>5991.12025905</c:v>
                </c:pt>
                <c:pt idx="1927">
                  <c:v>5307.550313</c:v>
                </c:pt>
                <c:pt idx="1928">
                  <c:v>5994.72364807</c:v>
                </c:pt>
                <c:pt idx="1929">
                  <c:v>5310.97579503</c:v>
                </c:pt>
                <c:pt idx="1930">
                  <c:v>6070.21756101</c:v>
                </c:pt>
                <c:pt idx="1931">
                  <c:v>5994.70243001</c:v>
                </c:pt>
                <c:pt idx="1932">
                  <c:v>5222.7305119</c:v>
                </c:pt>
                <c:pt idx="1933">
                  <c:v>5996.05940604</c:v>
                </c:pt>
                <c:pt idx="1934">
                  <c:v>5316.70356703</c:v>
                </c:pt>
                <c:pt idx="1935">
                  <c:v>5997.10082293</c:v>
                </c:pt>
                <c:pt idx="1936">
                  <c:v>5318.82788801</c:v>
                </c:pt>
                <c:pt idx="1937">
                  <c:v>5624.30722594</c:v>
                </c:pt>
                <c:pt idx="1938">
                  <c:v>5998.51591396</c:v>
                </c:pt>
                <c:pt idx="1939">
                  <c:v>5322.53744197</c:v>
                </c:pt>
                <c:pt idx="1940">
                  <c:v>6076.95798898</c:v>
                </c:pt>
                <c:pt idx="1941">
                  <c:v>5594.08448696</c:v>
                </c:pt>
                <c:pt idx="1942">
                  <c:v>5325.63351703</c:v>
                </c:pt>
                <c:pt idx="1943">
                  <c:v>5596.55788302</c:v>
                </c:pt>
                <c:pt idx="1944">
                  <c:v>5328.053334</c:v>
                </c:pt>
                <c:pt idx="1945">
                  <c:v>6067.64599204</c:v>
                </c:pt>
                <c:pt idx="1946">
                  <c:v>5597.95212603</c:v>
                </c:pt>
                <c:pt idx="1947">
                  <c:v>5301.73678207</c:v>
                </c:pt>
                <c:pt idx="1948">
                  <c:v>5601.535285</c:v>
                </c:pt>
                <c:pt idx="1949">
                  <c:v>5305.23883104</c:v>
                </c:pt>
                <c:pt idx="1950">
                  <c:v>5604.02120686</c:v>
                </c:pt>
                <c:pt idx="1951">
                  <c:v>5249.82261109</c:v>
                </c:pt>
                <c:pt idx="1952">
                  <c:v>5347.87741303</c:v>
                </c:pt>
                <c:pt idx="1953">
                  <c:v>5705.92594695</c:v>
                </c:pt>
                <c:pt idx="1954">
                  <c:v>5257.06944489</c:v>
                </c:pt>
                <c:pt idx="1955">
                  <c:v>5608.72384691</c:v>
                </c:pt>
                <c:pt idx="1956">
                  <c:v>5974.95483708</c:v>
                </c:pt>
                <c:pt idx="1957">
                  <c:v>5254.65887189</c:v>
                </c:pt>
                <c:pt idx="1958">
                  <c:v>5610.776793</c:v>
                </c:pt>
                <c:pt idx="1959">
                  <c:v>5343.36457705</c:v>
                </c:pt>
                <c:pt idx="1960">
                  <c:v>5264.11923695</c:v>
                </c:pt>
                <c:pt idx="1961">
                  <c:v>6067.44737601</c:v>
                </c:pt>
                <c:pt idx="1962">
                  <c:v>5613.12356997</c:v>
                </c:pt>
                <c:pt idx="1963">
                  <c:v>5259.51075006</c:v>
                </c:pt>
                <c:pt idx="1964">
                  <c:v>5616.45407891</c:v>
                </c:pt>
                <c:pt idx="1965">
                  <c:v>5157.35920691</c:v>
                </c:pt>
                <c:pt idx="1966">
                  <c:v>5344.93224001</c:v>
                </c:pt>
                <c:pt idx="1967">
                  <c:v>5153.79907894</c:v>
                </c:pt>
                <c:pt idx="1968">
                  <c:v>5934.55440092</c:v>
                </c:pt>
                <c:pt idx="1969">
                  <c:v>6027.29288793</c:v>
                </c:pt>
                <c:pt idx="1970">
                  <c:v>5905.36030006</c:v>
                </c:pt>
                <c:pt idx="1971">
                  <c:v>6066.06792903</c:v>
                </c:pt>
                <c:pt idx="1972">
                  <c:v>5526.76408505</c:v>
                </c:pt>
                <c:pt idx="1973">
                  <c:v>6119.59542608</c:v>
                </c:pt>
                <c:pt idx="1974">
                  <c:v>5528.227911</c:v>
                </c:pt>
                <c:pt idx="1975">
                  <c:v>5313.17802</c:v>
                </c:pt>
                <c:pt idx="1976">
                  <c:v>6118.37913799</c:v>
                </c:pt>
                <c:pt idx="1977">
                  <c:v>5872.63271999</c:v>
                </c:pt>
                <c:pt idx="1978">
                  <c:v>5502.84340191</c:v>
                </c:pt>
                <c:pt idx="1979">
                  <c:v>5536.54790092</c:v>
                </c:pt>
                <c:pt idx="1980">
                  <c:v>5086.77757692</c:v>
                </c:pt>
                <c:pt idx="1981">
                  <c:v>5814.89883089</c:v>
                </c:pt>
                <c:pt idx="1982">
                  <c:v>5844.03996396</c:v>
                </c:pt>
                <c:pt idx="1983">
                  <c:v>6046.18514991</c:v>
                </c:pt>
                <c:pt idx="1984">
                  <c:v>5092.33022594</c:v>
                </c:pt>
                <c:pt idx="1985">
                  <c:v>6115.88271403</c:v>
                </c:pt>
                <c:pt idx="1986">
                  <c:v>6056.92454505</c:v>
                </c:pt>
                <c:pt idx="1987">
                  <c:v>5089.15337086</c:v>
                </c:pt>
                <c:pt idx="1988">
                  <c:v>6114.55165887</c:v>
                </c:pt>
                <c:pt idx="1989">
                  <c:v>6025.97695994</c:v>
                </c:pt>
                <c:pt idx="1990">
                  <c:v>6117.204705</c:v>
                </c:pt>
                <c:pt idx="1991">
                  <c:v>5491.24094391</c:v>
                </c:pt>
                <c:pt idx="1992">
                  <c:v>6115.72080898</c:v>
                </c:pt>
                <c:pt idx="1993">
                  <c:v>5755.35474992</c:v>
                </c:pt>
                <c:pt idx="1994">
                  <c:v>5096.65349507</c:v>
                </c:pt>
                <c:pt idx="1995">
                  <c:v>6082.17276192</c:v>
                </c:pt>
                <c:pt idx="1996">
                  <c:v>5547.14529204</c:v>
                </c:pt>
                <c:pt idx="1997">
                  <c:v>5540.99217391</c:v>
                </c:pt>
                <c:pt idx="1998">
                  <c:v>5813.687042</c:v>
                </c:pt>
                <c:pt idx="1999">
                  <c:v>5542.29016995</c:v>
                </c:pt>
                <c:pt idx="2000">
                  <c:v>5544.63620305</c:v>
                </c:pt>
                <c:pt idx="2001">
                  <c:v>5331.40570688</c:v>
                </c:pt>
                <c:pt idx="2002">
                  <c:v>5533.111022</c:v>
                </c:pt>
                <c:pt idx="2003">
                  <c:v>5488.74515986</c:v>
                </c:pt>
                <c:pt idx="2004">
                  <c:v>5530.72431302</c:v>
                </c:pt>
                <c:pt idx="2005">
                  <c:v>5618.745435</c:v>
                </c:pt>
                <c:pt idx="2006">
                  <c:v>5932.31395006</c:v>
                </c:pt>
                <c:pt idx="2007">
                  <c:v>5538.88247991</c:v>
                </c:pt>
                <c:pt idx="2008">
                  <c:v>5658.69290495</c:v>
                </c:pt>
                <c:pt idx="2009">
                  <c:v>5096.79180908</c:v>
                </c:pt>
                <c:pt idx="2010">
                  <c:v>5180.35278797</c:v>
                </c:pt>
                <c:pt idx="2011">
                  <c:v>5100.97986507</c:v>
                </c:pt>
                <c:pt idx="2012">
                  <c:v>5104.56423688</c:v>
                </c:pt>
                <c:pt idx="2013">
                  <c:v>6048.53048992</c:v>
                </c:pt>
                <c:pt idx="2014">
                  <c:v>6079.37623405</c:v>
                </c:pt>
                <c:pt idx="2015">
                  <c:v>5494.63566399</c:v>
                </c:pt>
                <c:pt idx="2016">
                  <c:v>5107.79324508</c:v>
                </c:pt>
                <c:pt idx="2017">
                  <c:v>6080.77834988</c:v>
                </c:pt>
                <c:pt idx="2018">
                  <c:v>5080.17071891</c:v>
                </c:pt>
                <c:pt idx="2019">
                  <c:v>5956.51540589</c:v>
                </c:pt>
                <c:pt idx="2020">
                  <c:v>5863.00211096</c:v>
                </c:pt>
                <c:pt idx="2021">
                  <c:v>5998.33007097</c:v>
                </c:pt>
                <c:pt idx="2022">
                  <c:v>6030.57339406</c:v>
                </c:pt>
                <c:pt idx="2023">
                  <c:v>5083.65046906</c:v>
                </c:pt>
                <c:pt idx="2024">
                  <c:v>5340.41299391</c:v>
                </c:pt>
                <c:pt idx="2025">
                  <c:v>6079.53095102</c:v>
                </c:pt>
                <c:pt idx="2026">
                  <c:v>5446.9440949</c:v>
                </c:pt>
                <c:pt idx="2027">
                  <c:v>6082.17223501</c:v>
                </c:pt>
                <c:pt idx="2028">
                  <c:v>6083.64260697</c:v>
                </c:pt>
                <c:pt idx="2029">
                  <c:v>5878.108289</c:v>
                </c:pt>
                <c:pt idx="2030">
                  <c:v>5947.05980206</c:v>
                </c:pt>
                <c:pt idx="2031">
                  <c:v>6152.16594291</c:v>
                </c:pt>
                <c:pt idx="2032">
                  <c:v>6082.43948507</c:v>
                </c:pt>
                <c:pt idx="2033">
                  <c:v>5935.64637089</c:v>
                </c:pt>
                <c:pt idx="2034">
                  <c:v>4991.6185689</c:v>
                </c:pt>
                <c:pt idx="2035">
                  <c:v>5606.22628999</c:v>
                </c:pt>
                <c:pt idx="2036">
                  <c:v>6076.40969396</c:v>
                </c:pt>
                <c:pt idx="2037">
                  <c:v>5982.03042698</c:v>
                </c:pt>
                <c:pt idx="2038">
                  <c:v>6076.78970909</c:v>
                </c:pt>
                <c:pt idx="2039">
                  <c:v>5476.69801903</c:v>
                </c:pt>
                <c:pt idx="2040">
                  <c:v>4927.66605401</c:v>
                </c:pt>
                <c:pt idx="2041">
                  <c:v>4930.82645702</c:v>
                </c:pt>
                <c:pt idx="2042">
                  <c:v>4934.22482705</c:v>
                </c:pt>
                <c:pt idx="2043">
                  <c:v>4937.31087494</c:v>
                </c:pt>
                <c:pt idx="2044">
                  <c:v>4939.73291397</c:v>
                </c:pt>
                <c:pt idx="2045">
                  <c:v>4917.37459302</c:v>
                </c:pt>
                <c:pt idx="2046">
                  <c:v>4921.06036186</c:v>
                </c:pt>
                <c:pt idx="2047">
                  <c:v>4924.26608205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769680"/>
        <c:axId val="-2082038688"/>
      </c:scatterChart>
      <c:valAx>
        <c:axId val="-2081993072"/>
        <c:scaling>
          <c:orientation val="minMax"/>
          <c:max val="16.0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-2082042832"/>
        <c:crosses val="autoZero"/>
        <c:crossBetween val="midCat"/>
        <c:majorUnit val="1.0"/>
        <c:minorUnit val="1.0"/>
      </c:valAx>
      <c:valAx>
        <c:axId val="-2082042832"/>
        <c:scaling>
          <c:orientation val="minMax"/>
          <c:max val="6500.0"/>
          <c:min val="0.0"/>
        </c:scaling>
        <c:delete val="0"/>
        <c:axPos val="l"/>
        <c:numFmt formatCode="General" sourceLinked="1"/>
        <c:majorTickMark val="none"/>
        <c:minorTickMark val="none"/>
        <c:tickLblPos val="nextTo"/>
        <c:crossAx val="-2081993072"/>
        <c:crosses val="autoZero"/>
        <c:crossBetween val="midCat"/>
      </c:valAx>
      <c:valAx>
        <c:axId val="-2082038688"/>
        <c:scaling>
          <c:orientation val="minMax"/>
          <c:max val="3500.0"/>
          <c:min val="0.0"/>
        </c:scaling>
        <c:delete val="1"/>
        <c:axPos val="r"/>
        <c:numFmt formatCode="General" sourceLinked="1"/>
        <c:majorTickMark val="out"/>
        <c:minorTickMark val="none"/>
        <c:tickLblPos val="nextTo"/>
        <c:crossAx val="-2062769680"/>
        <c:crosses val="max"/>
        <c:crossBetween val="midCat"/>
      </c:valAx>
      <c:valAx>
        <c:axId val="-2062769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2038688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cmr10" charset="0"/>
          <a:ea typeface="cmr10" charset="0"/>
          <a:cs typeface="cmr10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9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2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6C9C-01C7-2448-8215-73600231A327}" type="datetimeFigureOut">
              <a:rPr lang="en-US" smtClean="0"/>
              <a:t>12/15/15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6BBE0-BA51-624D-B303-785242AE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4158" y="2269864"/>
            <a:ext cx="11374267" cy="4420456"/>
            <a:chOff x="334158" y="1387775"/>
            <a:chExt cx="11374267" cy="5534940"/>
          </a:xfrm>
        </p:grpSpPr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784393" y="2345167"/>
              <a:ext cx="10924032" cy="4115099"/>
              <a:chOff x="-654443" y="-50800"/>
              <a:chExt cx="12801600" cy="6858000"/>
            </a:xfrm>
          </p:grpSpPr>
          <p:graphicFrame>
            <p:nvGraphicFramePr>
              <p:cNvPr id="4" name="Chart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7692297"/>
                  </p:ext>
                </p:extLst>
              </p:nvPr>
            </p:nvGraphicFramePr>
            <p:xfrm>
              <a:off x="-654443" y="-50800"/>
              <a:ext cx="3200400" cy="685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5" name="Chart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81282"/>
                  </p:ext>
                </p:extLst>
              </p:nvPr>
            </p:nvGraphicFramePr>
            <p:xfrm>
              <a:off x="2545957" y="-50800"/>
              <a:ext cx="3200400" cy="685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6" name="Chart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65200825"/>
                  </p:ext>
                </p:extLst>
              </p:nvPr>
            </p:nvGraphicFramePr>
            <p:xfrm>
              <a:off x="5746357" y="-50800"/>
              <a:ext cx="3200400" cy="685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7" name="Chart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5282757"/>
                  </p:ext>
                </p:extLst>
              </p:nvPr>
            </p:nvGraphicFramePr>
            <p:xfrm>
              <a:off x="8946757" y="-50800"/>
              <a:ext cx="3200400" cy="685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2" name="TextBox 1"/>
            <p:cNvSpPr txBox="1"/>
            <p:nvPr/>
          </p:nvSpPr>
          <p:spPr>
            <a:xfrm>
              <a:off x="3571174" y="1387775"/>
              <a:ext cx="5606022" cy="462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XSEDE Comet – 4 pilots 512 cores; 2048 tasks 1 core</a:t>
              </a:r>
              <a:endParaRPr lang="en-US" dirty="0">
                <a:latin typeface="cmr10" charset="0"/>
                <a:ea typeface="cmr10" charset="0"/>
                <a:cs typeface="cmr10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143737" y="4218050"/>
              <a:ext cx="1325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Time (s)</a:t>
              </a:r>
              <a:endParaRPr lang="en-US" dirty="0">
                <a:latin typeface="cmr10" charset="0"/>
                <a:ea typeface="cmr10" charset="0"/>
                <a:cs typeface="cmr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03836" y="6460267"/>
              <a:ext cx="766557" cy="462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Pilots</a:t>
              </a:r>
              <a:endParaRPr lang="en-US" dirty="0">
                <a:latin typeface="cmr10" charset="0"/>
                <a:ea typeface="cmr10" charset="0"/>
                <a:cs typeface="cmr10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6729" y="1881860"/>
              <a:ext cx="2544286" cy="42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  <a:latin typeface="cmr10" charset="0"/>
                  <a:ea typeface="cmr10" charset="0"/>
                  <a:cs typeface="cmr10" charset="0"/>
                </a:rPr>
                <a:t>●</a:t>
              </a:r>
              <a:r>
                <a:rPr lang="en-US" sz="1600" dirty="0" smtClean="0">
                  <a:latin typeface="cmr10" charset="0"/>
                  <a:ea typeface="cmr10" charset="0"/>
                  <a:cs typeface="cmr10" charset="0"/>
                </a:rPr>
                <a:t> Start Task  </a:t>
              </a:r>
              <a:r>
                <a:rPr lang="en-US" sz="1600" dirty="0">
                  <a:solidFill>
                    <a:schemeClr val="accent2"/>
                  </a:solidFill>
                  <a:latin typeface="cmr10" charset="0"/>
                  <a:ea typeface="cmr10" charset="0"/>
                  <a:cs typeface="cmr10" charset="0"/>
                </a:rPr>
                <a:t>● </a:t>
              </a:r>
              <a:r>
                <a:rPr lang="en-US" sz="1600" dirty="0">
                  <a:latin typeface="cmr10" charset="0"/>
                  <a:ea typeface="cmr10" charset="0"/>
                  <a:cs typeface="cmr10" charset="0"/>
                </a:rPr>
                <a:t>End </a:t>
              </a:r>
              <a:r>
                <a:rPr lang="en-US" sz="1600" dirty="0" smtClean="0">
                  <a:latin typeface="cmr10" charset="0"/>
                  <a:ea typeface="cmr10" charset="0"/>
                  <a:cs typeface="cmr10" charset="0"/>
                </a:rPr>
                <a:t>Task</a:t>
              </a:r>
              <a:endParaRPr lang="en-US" sz="1600" dirty="0">
                <a:latin typeface="cmr10" charset="0"/>
                <a:ea typeface="cmr10" charset="0"/>
                <a:cs typeface="cmr1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48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34159" y="2269864"/>
            <a:ext cx="10154316" cy="4420456"/>
            <a:chOff x="334159" y="2269864"/>
            <a:chExt cx="10154316" cy="4420456"/>
          </a:xfrm>
        </p:grpSpPr>
        <p:sp>
          <p:nvSpPr>
            <p:cNvPr id="4" name="TextBox 3"/>
            <p:cNvSpPr txBox="1"/>
            <p:nvPr/>
          </p:nvSpPr>
          <p:spPr>
            <a:xfrm>
              <a:off x="1559428" y="2269864"/>
              <a:ext cx="892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XSEDE </a:t>
              </a:r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Comet, Stampede, Gordon, </a:t>
              </a:r>
              <a:r>
                <a:rPr lang="en-US" dirty="0" err="1" smtClean="0">
                  <a:latin typeface="cmr10" charset="0"/>
                  <a:ea typeface="cmr10" charset="0"/>
                  <a:cs typeface="cmr10" charset="0"/>
                </a:rPr>
                <a:t>SuperMIC</a:t>
              </a:r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 </a:t>
              </a:r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– </a:t>
              </a:r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16 </a:t>
              </a:r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pilots </a:t>
              </a:r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128 </a:t>
              </a:r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cores; 2048 tasks 1 core</a:t>
              </a:r>
              <a:endParaRPr lang="en-US" dirty="0">
                <a:latin typeface="cmr10" charset="0"/>
                <a:ea typeface="cmr10" charset="0"/>
                <a:cs typeface="cmr10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10327" y="4493068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Time (s)</a:t>
              </a:r>
              <a:endParaRPr lang="en-US" dirty="0">
                <a:latin typeface="cmr10" charset="0"/>
                <a:ea typeface="cmr10" charset="0"/>
                <a:cs typeface="cmr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03836" y="632098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mr10" charset="0"/>
                  <a:ea typeface="cmr10" charset="0"/>
                  <a:cs typeface="cmr10" charset="0"/>
                </a:rPr>
                <a:t>Pilots</a:t>
              </a:r>
              <a:endParaRPr lang="en-US" dirty="0">
                <a:latin typeface="cmr10" charset="0"/>
                <a:ea typeface="cmr10" charset="0"/>
                <a:cs typeface="cmr10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16729" y="2664463"/>
              <a:ext cx="2544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  <a:latin typeface="cmr10" charset="0"/>
                  <a:ea typeface="cmr10" charset="0"/>
                  <a:cs typeface="cmr10" charset="0"/>
                </a:rPr>
                <a:t>●</a:t>
              </a:r>
              <a:r>
                <a:rPr lang="en-US" sz="1600" dirty="0" smtClean="0">
                  <a:latin typeface="cmr10" charset="0"/>
                  <a:ea typeface="cmr10" charset="0"/>
                  <a:cs typeface="cmr10" charset="0"/>
                </a:rPr>
                <a:t> Start Task  </a:t>
              </a:r>
              <a:r>
                <a:rPr lang="en-US" sz="1600" dirty="0">
                  <a:solidFill>
                    <a:schemeClr val="accent2"/>
                  </a:solidFill>
                  <a:latin typeface="cmr10" charset="0"/>
                  <a:ea typeface="cmr10" charset="0"/>
                  <a:cs typeface="cmr10" charset="0"/>
                </a:rPr>
                <a:t>● </a:t>
              </a:r>
              <a:r>
                <a:rPr lang="en-US" sz="1600" dirty="0">
                  <a:latin typeface="cmr10" charset="0"/>
                  <a:ea typeface="cmr10" charset="0"/>
                  <a:cs typeface="cmr10" charset="0"/>
                </a:rPr>
                <a:t>End </a:t>
              </a:r>
              <a:r>
                <a:rPr lang="en-US" sz="1600" dirty="0" smtClean="0">
                  <a:latin typeface="cmr10" charset="0"/>
                  <a:ea typeface="cmr10" charset="0"/>
                  <a:cs typeface="cmr10" charset="0"/>
                </a:rPr>
                <a:t>Task</a:t>
              </a:r>
              <a:endParaRPr lang="en-US" sz="1600" dirty="0">
                <a:latin typeface="cmr10" charset="0"/>
                <a:ea typeface="cmr10" charset="0"/>
                <a:cs typeface="cmr10" charset="0"/>
              </a:endParaRPr>
            </a:p>
          </p:txBody>
        </p:sp>
        <p:graphicFrame>
          <p:nvGraphicFramePr>
            <p:cNvPr id="12" name="Chart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56581989"/>
                </p:ext>
              </p:extLst>
            </p:nvPr>
          </p:nvGraphicFramePr>
          <p:xfrm>
            <a:off x="703491" y="3034481"/>
            <a:ext cx="3302000" cy="32865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2682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52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cmr10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turilli</dc:creator>
  <cp:lastModifiedBy>matteo turilli</cp:lastModifiedBy>
  <cp:revision>11</cp:revision>
  <dcterms:created xsi:type="dcterms:W3CDTF">2015-12-15T00:09:48Z</dcterms:created>
  <dcterms:modified xsi:type="dcterms:W3CDTF">2015-12-16T03:30:57Z</dcterms:modified>
</cp:coreProperties>
</file>