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2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42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98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0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2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8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6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1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59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0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148B-4A67-4A01-8CE7-53E68D413722}" type="datetimeFigureOut">
              <a:rPr lang="ru-RU" smtClean="0"/>
              <a:t>31.01.2021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283FA-D0EA-4748-B16B-55B15F349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9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hyperlink" Target="https://de.wikipedia.org/wiki/Search?search=bitcoin&amp;go=G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earch?search=bitcoin&amp;go=Go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hyperlink" Target="https://de.wikipedia.org/wiki/Search?search=bitcoin&amp;go=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Dead Blue Bird (@Dead_Blue_Bird) | Twitter">
            <a:extLst>
              <a:ext uri="{FF2B5EF4-FFF2-40B4-BE49-F238E27FC236}">
                <a16:creationId xmlns:a16="http://schemas.microsoft.com/office/drawing/2014/main" id="{66F90AA7-A175-4D14-B745-165F0224D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47" y="10783"/>
            <a:ext cx="2234153" cy="223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anned memes (@memebanlist) | Twitter">
            <a:extLst>
              <a:ext uri="{FF2B5EF4-FFF2-40B4-BE49-F238E27FC236}">
                <a16:creationId xmlns:a16="http://schemas.microsoft.com/office/drawing/2014/main" id="{615F766D-D0DE-4109-9606-15196907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" y="101338"/>
            <a:ext cx="1737282" cy="173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1F842-2672-482E-8593-BDB833C87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43633"/>
            <a:ext cx="7772400" cy="2387600"/>
          </a:xfrm>
        </p:spPr>
        <p:txBody>
          <a:bodyPr/>
          <a:lstStyle/>
          <a:p>
            <a:r>
              <a:rPr lang="en-US" dirty="0" err="1"/>
              <a:t>twitterGTFObot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7A679A-66BB-404E-86C9-5BE301739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941163"/>
            <a:ext cx="6907491" cy="359161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dirty="0"/>
              <a:t>Engineering team </a:t>
            </a:r>
          </a:p>
          <a:p>
            <a:pPr algn="l"/>
            <a:r>
              <a:rPr lang="ru-RU" dirty="0"/>
              <a:t>🤖</a:t>
            </a:r>
            <a:r>
              <a:rPr lang="en-US" dirty="0"/>
              <a:t> @</a:t>
            </a:r>
            <a:r>
              <a:rPr lang="en-US" dirty="0" err="1"/>
              <a:t>radical_subject</a:t>
            </a:r>
            <a:endParaRPr lang="en-US" dirty="0"/>
          </a:p>
          <a:p>
            <a:pPr algn="l"/>
            <a:r>
              <a:rPr lang="ru-RU" dirty="0"/>
              <a:t>🤖</a:t>
            </a:r>
            <a:r>
              <a:rPr lang="it-IT" dirty="0"/>
              <a:t> @ruslanadv</a:t>
            </a:r>
            <a:endParaRPr lang="en-US" dirty="0"/>
          </a:p>
          <a:p>
            <a:pPr algn="l"/>
            <a:r>
              <a:rPr lang="ru-RU" dirty="0"/>
              <a:t>🤖 </a:t>
            </a:r>
            <a:r>
              <a:rPr lang="it-IT" dirty="0"/>
              <a:t>@LoLilithium</a:t>
            </a:r>
            <a:endParaRPr lang="en-US" dirty="0"/>
          </a:p>
          <a:p>
            <a:pPr algn="l"/>
            <a:r>
              <a:rPr lang="ru-RU" dirty="0"/>
              <a:t>🤖</a:t>
            </a:r>
            <a:r>
              <a:rPr lang="it-IT" dirty="0"/>
              <a:t> @tumanov_av</a:t>
            </a:r>
          </a:p>
          <a:p>
            <a:pPr algn="l"/>
            <a:r>
              <a:rPr lang="ru-RU" dirty="0"/>
              <a:t>🤖</a:t>
            </a:r>
            <a:r>
              <a:rPr lang="en-US" dirty="0"/>
              <a:t> @</a:t>
            </a:r>
            <a:r>
              <a:rPr lang="en-US" dirty="0" err="1"/>
              <a:t>kateisdead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Mentor: @</a:t>
            </a:r>
            <a:r>
              <a:rPr lang="en-US" dirty="0" err="1"/>
              <a:t>metya</a:t>
            </a:r>
            <a:endParaRPr lang="ru-RU" dirty="0"/>
          </a:p>
        </p:txBody>
      </p:sp>
      <p:pic>
        <p:nvPicPr>
          <p:cNvPr id="4106" name="Picture 10" descr="Five Countries Where Bitcoin is Illegal – Emerging Markets Bitcoin News">
            <a:extLst>
              <a:ext uri="{FF2B5EF4-FFF2-40B4-BE49-F238E27FC236}">
                <a16:creationId xmlns:a16="http://schemas.microsoft.com/office/drawing/2014/main" id="{38EAAE44-E3ED-49E9-BAAE-AC2184B47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7" t="8765" r="20907" b="3134"/>
          <a:stretch/>
        </p:blipFill>
        <p:spPr bwMode="auto">
          <a:xfrm>
            <a:off x="7106434" y="5077513"/>
            <a:ext cx="1888111" cy="18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4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9FF67-BEDC-45B9-BE53-6198D865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88" y="0"/>
            <a:ext cx="7886700" cy="1325563"/>
          </a:xfrm>
        </p:spPr>
        <p:txBody>
          <a:bodyPr/>
          <a:lstStyle/>
          <a:p>
            <a:r>
              <a:rPr lang="en-US" dirty="0"/>
              <a:t>Elon, what the hell?</a:t>
            </a:r>
            <a:endParaRPr lang="ru-RU" dirty="0"/>
          </a:p>
        </p:txBody>
      </p:sp>
      <p:pic>
        <p:nvPicPr>
          <p:cNvPr id="1026" name="Picture 2" descr="Hacked Elon Musk tweets Bitcoin scam to 37 million followers - Decrypt">
            <a:extLst>
              <a:ext uri="{FF2B5EF4-FFF2-40B4-BE49-F238E27FC236}">
                <a16:creationId xmlns:a16="http://schemas.microsoft.com/office/drawing/2014/main" id="{92C75573-3611-4848-AE22-6F691EF6F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4409"/>
            <a:ext cx="5637229" cy="197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zos, Musk, Biden, Gates and others target of Twitter bitcoin hack">
            <a:extLst>
              <a:ext uri="{FF2B5EF4-FFF2-40B4-BE49-F238E27FC236}">
                <a16:creationId xmlns:a16="http://schemas.microsoft.com/office/drawing/2014/main" id="{48595D36-6931-43B3-98F2-A987ECA02A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29" y="1544409"/>
            <a:ext cx="3383469" cy="22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on Musk, Bill Gates, Jeff Bezos Twitter hacked with bitcoin-giveaway scam  - Business Insider">
            <a:extLst>
              <a:ext uri="{FF2B5EF4-FFF2-40B4-BE49-F238E27FC236}">
                <a16:creationId xmlns:a16="http://schemas.microsoft.com/office/drawing/2014/main" id="{5345DBE3-0931-41E3-A47B-226F4BA6E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8418"/>
            <a:ext cx="4279769" cy="32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on Musk Sparks Speculation With Cryptic Crypto Tweet - CoinDesk">
            <a:extLst>
              <a:ext uri="{FF2B5EF4-FFF2-40B4-BE49-F238E27FC236}">
                <a16:creationId xmlns:a16="http://schemas.microsoft.com/office/drawing/2014/main" id="{DF2DDCFF-ED2C-40B2-82F1-67C4A2DDA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69" y="3518418"/>
            <a:ext cx="4777507" cy="22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tcoin Btc Крипто - Бесплатное изображение на Pixabay">
            <a:extLst>
              <a:ext uri="{FF2B5EF4-FFF2-40B4-BE49-F238E27FC236}">
                <a16:creationId xmlns:a16="http://schemas.microsoft.com/office/drawing/2014/main" id="{ABD63238-B653-4F09-A428-CC5B9266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490" y="5279930"/>
            <a:ext cx="1018095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tcoin Btc Крипто - Бесплатное изображение на Pixabay">
            <a:extLst>
              <a:ext uri="{FF2B5EF4-FFF2-40B4-BE49-F238E27FC236}">
                <a16:creationId xmlns:a16="http://schemas.microsoft.com/office/drawing/2014/main" id="{53446404-F37D-44DE-B339-7851D670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50" y="5136728"/>
            <a:ext cx="1644977" cy="16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tcoin Btc Крипто - Бесплатное изображение на Pixabay">
            <a:extLst>
              <a:ext uri="{FF2B5EF4-FFF2-40B4-BE49-F238E27FC236}">
                <a16:creationId xmlns:a16="http://schemas.microsoft.com/office/drawing/2014/main" id="{CF647C60-2495-4EAA-B7B0-2C8A3F31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530" y="140724"/>
            <a:ext cx="1211344" cy="12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26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B1B4B-0932-4CC6-B52E-0F4C3679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688"/>
            <a:ext cx="7886700" cy="1325563"/>
          </a:xfrm>
        </p:spPr>
        <p:txBody>
          <a:bodyPr/>
          <a:lstStyle/>
          <a:p>
            <a:r>
              <a:rPr lang="en-US" dirty="0"/>
              <a:t>The Idea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054665-5FC6-4871-B2CC-2DEBA7D33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07076"/>
            <a:ext cx="6065786" cy="110959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DBD443-D2A6-4F3A-AB3F-24C775CE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39667"/>
            <a:ext cx="6065786" cy="980695"/>
          </a:xfrm>
          <a:prstGeom prst="rect">
            <a:avLst/>
          </a:prstGeom>
        </p:spPr>
      </p:pic>
      <p:pic>
        <p:nvPicPr>
          <p:cNvPr id="2050" name="Picture 2" descr="HECK YES OH YES WE CAN - Napoleon Dynamite | Meme Generator">
            <a:extLst>
              <a:ext uri="{FF2B5EF4-FFF2-40B4-BE49-F238E27FC236}">
                <a16:creationId xmlns:a16="http://schemas.microsoft.com/office/drawing/2014/main" id="{32476CDF-A29A-4F01-8F6A-0FF7ED5A3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"/>
          <a:stretch/>
        </p:blipFill>
        <p:spPr bwMode="auto">
          <a:xfrm>
            <a:off x="2358566" y="3803385"/>
            <a:ext cx="4426867" cy="300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8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511" y="67582"/>
            <a:ext cx="7886700" cy="1325563"/>
          </a:xfrm>
        </p:spPr>
        <p:txBody>
          <a:bodyPr/>
          <a:lstStyle/>
          <a:p>
            <a:r>
              <a:rPr lang="en-US" dirty="0"/>
              <a:t>Data Collection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76" y="3504319"/>
            <a:ext cx="4138612" cy="3091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500" y="1268996"/>
            <a:ext cx="8342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/>
              <a:t>We parsed the image search results on “tweets”, “tweets images”, “tweets trump”, etc. using</a:t>
            </a:r>
            <a:r>
              <a:rPr lang="ru-RU" sz="2400" dirty="0"/>
              <a:t> </a:t>
            </a:r>
            <a:r>
              <a:rPr lang="en-US" sz="2400" b="1" i="1" dirty="0"/>
              <a:t>A-parser</a:t>
            </a:r>
          </a:p>
          <a:p>
            <a:pPr algn="just"/>
            <a:endParaRPr lang="ru-RU" sz="2400" b="1" i="1" dirty="0"/>
          </a:p>
          <a:p>
            <a:pPr marL="342900" indent="-342900" algn="just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/>
              <a:t>We collected images from TG channels posting twitter memes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4319"/>
            <a:ext cx="5474160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6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1C51BC6-7D13-4F7A-8292-383F7517C717}"/>
              </a:ext>
            </a:extLst>
          </p:cNvPr>
          <p:cNvSpPr/>
          <p:nvPr/>
        </p:nvSpPr>
        <p:spPr>
          <a:xfrm>
            <a:off x="136254" y="5331787"/>
            <a:ext cx="2880000" cy="12030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Nice pic u got there,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be sure not to post twitter </a:t>
            </a:r>
            <a:r>
              <a:rPr lang="en-US" b="1" dirty="0" err="1">
                <a:solidFill>
                  <a:schemeClr val="tx1"/>
                </a:solidFill>
              </a:rPr>
              <a:t>screenshoots</a:t>
            </a:r>
            <a:r>
              <a:rPr lang="en-US" b="1" dirty="0">
                <a:solidFill>
                  <a:schemeClr val="tx1"/>
                </a:solidFill>
              </a:rPr>
              <a:t> with Elon Musk on my watch 👀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1F05-1963-4D4A-9D6C-F9EC1266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172"/>
            <a:ext cx="7886700" cy="1325563"/>
          </a:xfrm>
        </p:spPr>
        <p:txBody>
          <a:bodyPr/>
          <a:lstStyle/>
          <a:p>
            <a:r>
              <a:rPr lang="en-US" dirty="0"/>
              <a:t>Modeling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042B4-C13B-4F8C-8A0B-F706BD056B34}"/>
              </a:ext>
            </a:extLst>
          </p:cNvPr>
          <p:cNvSpPr txBox="1"/>
          <p:nvPr/>
        </p:nvSpPr>
        <p:spPr>
          <a:xfrm>
            <a:off x="628650" y="1068519"/>
            <a:ext cx="6837379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2400" dirty="0"/>
              <a:t>Data Normalization</a:t>
            </a:r>
            <a:endParaRPr lang="ru-RU" sz="2400" dirty="0"/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2400" dirty="0"/>
              <a:t>Data Splitting</a:t>
            </a:r>
          </a:p>
        </p:txBody>
      </p:sp>
      <p:pic>
        <p:nvPicPr>
          <p:cNvPr id="3074" name="Picture 2" descr="Call of Duty Mobile Introduces Anime Skins and Aimbot Ironsights -  EssentiallySports">
            <a:extLst>
              <a:ext uri="{FF2B5EF4-FFF2-40B4-BE49-F238E27FC236}">
                <a16:creationId xmlns:a16="http://schemas.microsoft.com/office/drawing/2014/main" id="{3434B2FB-BB7E-44BB-AF82-35772D1EF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r="20310"/>
          <a:stretch/>
        </p:blipFill>
        <p:spPr bwMode="auto">
          <a:xfrm>
            <a:off x="136255" y="2708305"/>
            <a:ext cx="2880000" cy="246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7E4928-835B-4C93-8B4A-C8868A57995D}"/>
              </a:ext>
            </a:extLst>
          </p:cNvPr>
          <p:cNvSpPr/>
          <p:nvPr/>
        </p:nvSpPr>
        <p:spPr>
          <a:xfrm>
            <a:off x="4840664" y="1068519"/>
            <a:ext cx="4572000" cy="1131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2400" dirty="0" err="1"/>
              <a:t>PyTorch</a:t>
            </a:r>
            <a:r>
              <a:rPr lang="en-US" sz="2400" dirty="0"/>
              <a:t> Model Training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r>
              <a:rPr lang="en-US" sz="2400" dirty="0"/>
              <a:t>Model Testing</a:t>
            </a:r>
            <a:endParaRPr lang="ru-RU" sz="2400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69230A-BF19-43D5-AEC3-F7827F5081A5}"/>
              </a:ext>
            </a:extLst>
          </p:cNvPr>
          <p:cNvSpPr/>
          <p:nvPr/>
        </p:nvSpPr>
        <p:spPr>
          <a:xfrm>
            <a:off x="3791343" y="1364970"/>
            <a:ext cx="876693" cy="53862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6" name="Picture 4" descr="Камень в лесу on Twitter: &quot;Комбо!… &quot;">
            <a:extLst>
              <a:ext uri="{FF2B5EF4-FFF2-40B4-BE49-F238E27FC236}">
                <a16:creationId xmlns:a16="http://schemas.microsoft.com/office/drawing/2014/main" id="{7D834789-1102-4E45-8EA2-6B26E6FA3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47" y="2708305"/>
            <a:ext cx="2880000" cy="262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sla Motors, Inc. (NASDAQ:TSLA), Twitter (NYSE:TWTR) - Elon Musk, Bill  Gates, Apple, Other Major Twitter Accounts Hacked By Bitcoin Scammers |  Benzinga">
            <a:extLst>
              <a:ext uri="{FF2B5EF4-FFF2-40B4-BE49-F238E27FC236}">
                <a16:creationId xmlns:a16="http://schemas.microsoft.com/office/drawing/2014/main" id="{CD507744-C3D9-4EEF-B364-7231DFB3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40" y="2818614"/>
            <a:ext cx="2880000" cy="235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3AD2742-097A-4AB8-A98B-270F3509D05E}"/>
              </a:ext>
            </a:extLst>
          </p:cNvPr>
          <p:cNvSpPr/>
          <p:nvPr/>
        </p:nvSpPr>
        <p:spPr>
          <a:xfrm>
            <a:off x="3183847" y="5331787"/>
            <a:ext cx="2880000" cy="12030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Это похоже на скриншот </a:t>
            </a:r>
            <a:r>
              <a:rPr lang="ru-RU" b="1" dirty="0" err="1">
                <a:solidFill>
                  <a:schemeClr val="tx1"/>
                </a:solidFill>
              </a:rPr>
              <a:t>твиттера</a:t>
            </a:r>
            <a:r>
              <a:rPr lang="ru-RU" b="1" dirty="0">
                <a:solidFill>
                  <a:schemeClr val="tx1"/>
                </a:solidFill>
              </a:rPr>
              <a:t>.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U're</a:t>
            </a:r>
            <a:r>
              <a:rPr lang="en-US" b="1" dirty="0">
                <a:solidFill>
                  <a:schemeClr val="tx1"/>
                </a:solidFill>
              </a:rPr>
              <a:t> on thin freaking ice!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5A54570-06EE-49C1-8DCC-33BFA7D988F6}"/>
              </a:ext>
            </a:extLst>
          </p:cNvPr>
          <p:cNvSpPr/>
          <p:nvPr/>
        </p:nvSpPr>
        <p:spPr>
          <a:xfrm>
            <a:off x="6231440" y="5331787"/>
            <a:ext cx="2880000" cy="12030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*deletes the picture instantly*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EB480-2D6E-4301-BA8F-CB692A8B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it-IT" dirty="0"/>
              <a:t>@twitterGTFObot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82FCAC-E3F1-4CA6-B8B9-01B8B94A8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5" b="943"/>
          <a:stretch/>
        </p:blipFill>
        <p:spPr>
          <a:xfrm>
            <a:off x="430686" y="1109790"/>
            <a:ext cx="3849082" cy="3702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5433A6-C312-4799-93C1-FA67F6702F99}"/>
              </a:ext>
            </a:extLst>
          </p:cNvPr>
          <p:cNvSpPr txBox="1"/>
          <p:nvPr/>
        </p:nvSpPr>
        <p:spPr>
          <a:xfrm>
            <a:off x="309611" y="4812384"/>
            <a:ext cx="8524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/>
              <a:t>Feel free to play around! </a:t>
            </a:r>
          </a:p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2400" dirty="0"/>
              <a:t>Your feedback is highly appreciated</a:t>
            </a:r>
          </a:p>
          <a:p>
            <a:endParaRPr lang="en-US" sz="2400" dirty="0"/>
          </a:p>
          <a:p>
            <a:r>
              <a:rPr lang="en-US" sz="2400" dirty="0"/>
              <a:t>P.S. Don’t forget to give admin permissions to the bot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7EF4F6-902A-4717-A4C1-7EC348592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265" y="1000833"/>
            <a:ext cx="3753737" cy="44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44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141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Segoe UI Light</vt:lpstr>
      <vt:lpstr>Segoe UI Semibold</vt:lpstr>
      <vt:lpstr>Тема Office</vt:lpstr>
      <vt:lpstr>twitterGTFObot</vt:lpstr>
      <vt:lpstr>Elon, what the hell?</vt:lpstr>
      <vt:lpstr>The Idea</vt:lpstr>
      <vt:lpstr>Data Collection</vt:lpstr>
      <vt:lpstr>Modeling</vt:lpstr>
      <vt:lpstr>@twitterGTFObot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и сбор датасета</dc:title>
  <dc:creator>Александр Туманов</dc:creator>
  <cp:lastModifiedBy>Ася</cp:lastModifiedBy>
  <cp:revision>11</cp:revision>
  <dcterms:created xsi:type="dcterms:W3CDTF">2021-01-30T23:24:58Z</dcterms:created>
  <dcterms:modified xsi:type="dcterms:W3CDTF">2021-01-31T08:43:11Z</dcterms:modified>
</cp:coreProperties>
</file>