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58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38038-FF47-A419-A430-C3342876B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AC25DE-A59F-3458-4A13-BE0ABF0AB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C6D23-1E9E-00CF-AF17-9280F2BA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4A0B52-D9CC-815E-6934-BF6A472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8C11B2-8D8B-98F7-972A-20B1E48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2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2D60D-30E8-60CF-0921-6388487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2F69B4-D2ED-F4F0-DC7B-02061AB5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5EB86E-ED35-3135-40EC-1A72808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9C277-6241-916A-7634-B6FB160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4AA331-849A-AA07-4584-8DFA4CE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5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B908FC-F89C-8DB6-5132-A97CD31DE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816DC9-9A42-1D4E-C2EE-C83314F0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25C2A2-29DC-C961-9C71-0A5C35C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EA14A8-0C8A-412D-E297-89AF7E78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91790F-E925-94C7-4FD1-8498197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5FB21-72D0-390C-43A7-DE68154D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9F4FB-E753-D78D-4F65-C32EB9B7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B75F0-D931-B49B-F359-D12C4811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7C8CCC-2862-8904-89AC-53C88C37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BFA05-0E45-C6FF-368D-BF83E0E4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89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88416A-FA60-8BC8-89B8-FE5A0419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333DA9-2CD0-3669-108A-78830385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AC567-9BA3-5EFD-E2B4-2DDC306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6DD2D-33E4-C05D-207C-2D8BC24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7F650-EC17-D274-A209-C4D4F09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6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73C08-B13D-F2BA-05DB-E721C3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561CD6-B4E4-BF85-BDFC-372C64D72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16D04-0EFC-B14A-5C0D-5AA5E1E9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9C59FC-D1F7-9AB3-A08C-3CF0BEAA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350459-4DD2-7216-A928-B4CBE91C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EEE68A-C13C-DCFE-D125-78B84D9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8C88B-828D-D4EE-C57D-B110EDE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4FBEF6-7350-74E7-D5B3-15ABB300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EC30C8-4244-07E5-D768-62D79108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C0D422-48EA-3883-F0F5-90C29CE8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D34CC4-800E-06B5-9956-99AA7204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0DA3A9-3BC7-7092-1D72-3F3C7D2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20ED14-7829-641F-4DD2-9BB872B4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1F9294-696F-4430-98E7-157425ED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1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558EB-F729-569C-04EA-684DBFB0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13361-B186-C082-FC04-204D081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E27648-1ACA-D65B-1472-8A86385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451D02-990F-B8EA-D746-2B587C12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6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93AAB4-5727-1751-DF21-D60661CD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52A32C-2797-B3B2-4D6C-70485A3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C5C1D4-E1C1-D656-2DA3-0ED2E11F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77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13577-6D04-19A3-2BC4-95698E61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50502A-DE70-1EFF-ACB4-772111D7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EB2173-61FE-6B5C-4ED5-BF90D405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F3CA99-2386-73C6-579D-08921B02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17B1F0-AE2B-DF4D-053B-FDDCCD2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A853EE-D06E-C518-D91B-16A8EE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9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54518-983A-CCBD-73E7-9069A78B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3E920E-D7F0-4BF0-965B-6960F980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DC3D2F-1E54-146A-0146-7C7E40A3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33F676-6D63-B552-5C7F-E2C37F2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2EB93A-5645-4526-EB84-DA7FAC4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1C1891-B9C9-1728-98C7-2477323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15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E8D2B9-4B76-49D4-D778-F3FF7607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F91007-1734-9F7F-5ED6-DCB21DBA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62C54F-779F-7512-A85F-920965EE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3829-CA59-4BB6-BE20-12351E43F592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C0D296-BB1E-872F-D105-02C21404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77B60-6381-FF2E-F2AF-C89DB6D2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3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A6BCC9-3F37-8D7F-B0C0-81B26D94E8D5}"/>
              </a:ext>
            </a:extLst>
          </p:cNvPr>
          <p:cNvSpPr txBox="1"/>
          <p:nvPr/>
        </p:nvSpPr>
        <p:spPr>
          <a:xfrm>
            <a:off x="4149542" y="2313622"/>
            <a:ext cx="422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Joystix Monospace" panose="02010609020102020304" pitchFamily="49" charset="0"/>
              </a:rPr>
              <a:t>Pong game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51C848-D66A-851C-40DD-C65EDC9D8311}"/>
              </a:ext>
            </a:extLst>
          </p:cNvPr>
          <p:cNvSpPr txBox="1"/>
          <p:nvPr/>
        </p:nvSpPr>
        <p:spPr>
          <a:xfrm>
            <a:off x="2493992" y="3083063"/>
            <a:ext cx="720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By </a:t>
            </a:r>
          </a:p>
          <a:p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bertiato luca &amp; radice simone</a:t>
            </a:r>
          </a:p>
        </p:txBody>
      </p:sp>
    </p:spTree>
    <p:extLst>
      <p:ext uri="{BB962C8B-B14F-4D97-AF65-F5344CB8AC3E}">
        <p14:creationId xmlns:p14="http://schemas.microsoft.com/office/powerpoint/2010/main" val="39723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98E88D-7AE6-695D-5DA7-A2DCBDF10EB4}"/>
              </a:ext>
            </a:extLst>
          </p:cNvPr>
          <p:cNvSpPr txBox="1"/>
          <p:nvPr/>
        </p:nvSpPr>
        <p:spPr>
          <a:xfrm>
            <a:off x="1098661" y="2305615"/>
            <a:ext cx="9994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Abbiamo deciso di Ricreare lo storico Videogioco 2d «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pong</a:t>
            </a:r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» Adattandolo a una versione multiplayer tra due client sfruttando la comunicazione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22193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900801" y="2521059"/>
            <a:ext cx="10390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Per rendere il gioco più divertente e intrigante abbiamo optato per l’aggiunta di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power up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che si generano regolarmente</a:t>
            </a:r>
          </a:p>
        </p:txBody>
      </p:sp>
    </p:spTree>
    <p:extLst>
      <p:ext uri="{BB962C8B-B14F-4D97-AF65-F5344CB8AC3E}">
        <p14:creationId xmlns:p14="http://schemas.microsoft.com/office/powerpoint/2010/main" val="2590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900801" y="1122665"/>
            <a:ext cx="10390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In particolare ne abbiamo realizzati due che influiscono sul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punteggio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 dei giocatori: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Joystix Monospace" panose="02010609020102020304" pitchFamily="49" charset="0"/>
              <a:ea typeface="+mn-ea"/>
              <a:cs typeface="+mn-cs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2A718C1-A5D1-86A5-4827-8C957C2B7AA7}"/>
              </a:ext>
            </a:extLst>
          </p:cNvPr>
          <p:cNvSpPr>
            <a:spLocks noChangeAspect="1"/>
          </p:cNvSpPr>
          <p:nvPr/>
        </p:nvSpPr>
        <p:spPr>
          <a:xfrm>
            <a:off x="1276350" y="3427408"/>
            <a:ext cx="923925" cy="9239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0B2011-7258-16AF-8EAB-834B5185355A}"/>
              </a:ext>
            </a:extLst>
          </p:cNvPr>
          <p:cNvSpPr>
            <a:spLocks noChangeAspect="1"/>
          </p:cNvSpPr>
          <p:nvPr/>
        </p:nvSpPr>
        <p:spPr>
          <a:xfrm>
            <a:off x="1284287" y="4831550"/>
            <a:ext cx="923925" cy="923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A20F29E-61A4-1F0C-68AA-8B7E4C52F0A4}"/>
              </a:ext>
            </a:extLst>
          </p:cNvPr>
          <p:cNvCxnSpPr>
            <a:cxnSpLocks/>
          </p:cNvCxnSpPr>
          <p:nvPr/>
        </p:nvCxnSpPr>
        <p:spPr>
          <a:xfrm>
            <a:off x="2662237" y="3889370"/>
            <a:ext cx="5600700" cy="0"/>
          </a:xfrm>
          <a:prstGeom prst="straightConnector1">
            <a:avLst/>
          </a:prstGeom>
          <a:ln w="508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CE9E49-90BD-94D6-086C-9BBA971CA921}"/>
              </a:ext>
            </a:extLst>
          </p:cNvPr>
          <p:cNvSpPr txBox="1">
            <a:spLocks noChangeAspect="1"/>
          </p:cNvSpPr>
          <p:nvPr/>
        </p:nvSpPr>
        <p:spPr>
          <a:xfrm>
            <a:off x="8734068" y="3658537"/>
            <a:ext cx="2181582" cy="46166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+1 punto</a:t>
            </a:r>
            <a:endParaRPr lang="it-IT" sz="24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95342CF-4EDC-5BFC-817E-9FBD4520B9E3}"/>
              </a:ext>
            </a:extLst>
          </p:cNvPr>
          <p:cNvCxnSpPr>
            <a:cxnSpLocks/>
          </p:cNvCxnSpPr>
          <p:nvPr/>
        </p:nvCxnSpPr>
        <p:spPr>
          <a:xfrm>
            <a:off x="2654300" y="5273670"/>
            <a:ext cx="5600700" cy="0"/>
          </a:xfrm>
          <a:prstGeom prst="straightConnector1">
            <a:avLst/>
          </a:prstGeom>
          <a:ln w="508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564FC97-3E15-6DD0-F33B-59BAFF7F43B1}"/>
              </a:ext>
            </a:extLst>
          </p:cNvPr>
          <p:cNvSpPr txBox="1">
            <a:spLocks noChangeAspect="1"/>
          </p:cNvSpPr>
          <p:nvPr/>
        </p:nvSpPr>
        <p:spPr>
          <a:xfrm>
            <a:off x="8726131" y="5042837"/>
            <a:ext cx="2181582" cy="46166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-1 punto</a:t>
            </a:r>
            <a:endParaRPr lang="it-IT" sz="24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761A8D3-44DE-E5DB-738C-061BC868F717}"/>
              </a:ext>
            </a:extLst>
          </p:cNvPr>
          <p:cNvSpPr txBox="1"/>
          <p:nvPr/>
        </p:nvSpPr>
        <p:spPr>
          <a:xfrm>
            <a:off x="1783040" y="2736502"/>
            <a:ext cx="8625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Le regole sono molto semplici: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Il primo giocatore a vincere tre set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vince</a:t>
            </a:r>
          </a:p>
        </p:txBody>
      </p:sp>
    </p:spTree>
    <p:extLst>
      <p:ext uri="{BB962C8B-B14F-4D97-AF65-F5344CB8AC3E}">
        <p14:creationId xmlns:p14="http://schemas.microsoft.com/office/powerpoint/2010/main" val="32393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4735FA6-9B9C-E5F7-F828-0BD7CDF2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" r="1"/>
          <a:stretch/>
        </p:blipFill>
        <p:spPr>
          <a:xfrm>
            <a:off x="2809874" y="2312809"/>
            <a:ext cx="6619875" cy="3184882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4D8EFA-BAE7-185C-2A9C-350BA786E3D6}"/>
              </a:ext>
            </a:extLst>
          </p:cNvPr>
          <p:cNvSpPr txBox="1"/>
          <p:nvPr/>
        </p:nvSpPr>
        <p:spPr>
          <a:xfrm>
            <a:off x="294271" y="242352"/>
            <a:ext cx="5031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Il campo da gioco si presenta così:</a:t>
            </a:r>
            <a:endParaRPr lang="it-IT" sz="28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156D4AF-404A-C17B-2975-5EF8017F0D52}"/>
              </a:ext>
            </a:extLst>
          </p:cNvPr>
          <p:cNvCxnSpPr>
            <a:cxnSpLocks/>
          </p:cNvCxnSpPr>
          <p:nvPr/>
        </p:nvCxnSpPr>
        <p:spPr>
          <a:xfrm flipH="1" flipV="1">
            <a:off x="5648325" y="2041843"/>
            <a:ext cx="133350" cy="339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C0B4F9-069C-A189-BB2A-D5B256128BC9}"/>
              </a:ext>
            </a:extLst>
          </p:cNvPr>
          <p:cNvSpPr txBox="1"/>
          <p:nvPr/>
        </p:nvSpPr>
        <p:spPr>
          <a:xfrm>
            <a:off x="4466167" y="176484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Set vinti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6772BF5-E5AB-B351-21B5-55E11E6BA317}"/>
              </a:ext>
            </a:extLst>
          </p:cNvPr>
          <p:cNvCxnSpPr>
            <a:cxnSpLocks/>
          </p:cNvCxnSpPr>
          <p:nvPr/>
        </p:nvCxnSpPr>
        <p:spPr>
          <a:xfrm flipV="1">
            <a:off x="6324600" y="2041843"/>
            <a:ext cx="124885" cy="339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61E7C7-1BD6-5705-DD9F-DFBA3DA350C3}"/>
              </a:ext>
            </a:extLst>
          </p:cNvPr>
          <p:cNvSpPr txBox="1"/>
          <p:nvPr/>
        </p:nvSpPr>
        <p:spPr>
          <a:xfrm>
            <a:off x="6324600" y="176484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punteggio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9C926D-A0E2-EC28-8B43-11F6618CB857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3219450"/>
            <a:ext cx="588489" cy="207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8A453C-B918-748E-64B8-316D19309B09}"/>
              </a:ext>
            </a:extLst>
          </p:cNvPr>
          <p:cNvSpPr txBox="1"/>
          <p:nvPr/>
        </p:nvSpPr>
        <p:spPr>
          <a:xfrm>
            <a:off x="1019175" y="303856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racchetta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D4674A8-611A-4C27-D3CE-F136821960A7}"/>
              </a:ext>
            </a:extLst>
          </p:cNvPr>
          <p:cNvCxnSpPr>
            <a:cxnSpLocks/>
          </p:cNvCxnSpPr>
          <p:nvPr/>
        </p:nvCxnSpPr>
        <p:spPr>
          <a:xfrm flipH="1">
            <a:off x="5553075" y="4076700"/>
            <a:ext cx="542925" cy="16919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7D4A236-3E00-0F19-3CC8-E988222CC9C1}"/>
              </a:ext>
            </a:extLst>
          </p:cNvPr>
          <p:cNvSpPr txBox="1"/>
          <p:nvPr/>
        </p:nvSpPr>
        <p:spPr>
          <a:xfrm>
            <a:off x="4914900" y="5768657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pallina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7227B2E-3A22-DC3E-0A05-300039568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25" t="84701" r="772" b="2117"/>
          <a:stretch/>
        </p:blipFill>
        <p:spPr>
          <a:xfrm>
            <a:off x="5093017" y="4180433"/>
            <a:ext cx="281941" cy="273752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42344DA-2E3A-C086-D330-34C0A80DFFDE}"/>
              </a:ext>
            </a:extLst>
          </p:cNvPr>
          <p:cNvCxnSpPr>
            <a:cxnSpLocks/>
          </p:cNvCxnSpPr>
          <p:nvPr/>
        </p:nvCxnSpPr>
        <p:spPr>
          <a:xfrm flipV="1">
            <a:off x="6821805" y="2041843"/>
            <a:ext cx="2078355" cy="12737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BD27D4E7-86C7-A0F4-0E2C-92F2FAD78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00" t="42108" r="-121" b="43514"/>
          <a:stretch/>
        </p:blipFill>
        <p:spPr>
          <a:xfrm>
            <a:off x="6680835" y="3177063"/>
            <a:ext cx="281940" cy="29804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E44B4C2-11C8-2765-E9F6-9735670850D7}"/>
              </a:ext>
            </a:extLst>
          </p:cNvPr>
          <p:cNvSpPr txBox="1"/>
          <p:nvPr/>
        </p:nvSpPr>
        <p:spPr>
          <a:xfrm>
            <a:off x="8522973" y="1766115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POWER UP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40EE66-841F-7B32-6F16-BCD8147448B2}"/>
              </a:ext>
            </a:extLst>
          </p:cNvPr>
          <p:cNvSpPr txBox="1"/>
          <p:nvPr/>
        </p:nvSpPr>
        <p:spPr>
          <a:xfrm>
            <a:off x="669951" y="1413897"/>
            <a:ext cx="10852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La gestione del gioco è completamente affidata a un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server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669952" y="3197334"/>
            <a:ext cx="10852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 messaggi di invio/chiusura, il campo iniziale e il campo aggiornato vengono quindi elaborati del server che invia le informazioni ai due giocatori sottoforma di stringa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2308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40EE66-841F-7B32-6F16-BCD8147448B2}"/>
              </a:ext>
            </a:extLst>
          </p:cNvPr>
          <p:cNvSpPr txBox="1"/>
          <p:nvPr/>
        </p:nvSpPr>
        <p:spPr>
          <a:xfrm>
            <a:off x="553640" y="1613118"/>
            <a:ext cx="11084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Per la realizzazione del gioco abbiamo utilizzato varie librerie tra cui:</a:t>
            </a:r>
            <a:endParaRPr lang="it-IT" sz="28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553640" y="3429000"/>
            <a:ext cx="1108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java.io &amp; .util: utilità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varie</a:t>
            </a:r>
          </a:p>
          <a:p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java.swing &amp; .awt: interfaccia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grafica</a:t>
            </a:r>
          </a:p>
          <a:p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java.Net: comunicazione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tcp/ip</a:t>
            </a:r>
          </a:p>
          <a:p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javax.xml &amp; org.w3c.dom: parsing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9265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2553196" y="2951945"/>
            <a:ext cx="708560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Grazie per aver provato il nostro gioco!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1D4D05-A7DC-7A49-A87D-9C9D4D10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3990">
            <a:off x="9073349" y="3340597"/>
            <a:ext cx="1130908" cy="11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0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Joystix Monospace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Radice Simone</dc:creator>
  <cp:lastModifiedBy>Radice Simone</cp:lastModifiedBy>
  <cp:revision>13</cp:revision>
  <dcterms:created xsi:type="dcterms:W3CDTF">2023-11-19T15:33:33Z</dcterms:created>
  <dcterms:modified xsi:type="dcterms:W3CDTF">2023-11-28T15:27:43Z</dcterms:modified>
</cp:coreProperties>
</file>