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A05126-5886-43A3-A4F3-B93F294FA2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TableauOut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3B596C-6D98-4F2E-BC0A-F0A59EEDDB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29-11-2023 17:02:11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83D4083-4A25-46BB-9889-C2FF4B3EB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2023-11-29T17:02:12Z</dcterms:created>
  <dcterms:modified xsi:type="dcterms:W3CDTF">2023-11-29T17:02:12Z</dcterms:modified>
</cp:coreProperties>
</file>