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724" autoAdjust="0"/>
  </p:normalViewPr>
  <p:slideViewPr>
    <p:cSldViewPr snapToGrid="0">
      <p:cViewPr varScale="1">
        <p:scale>
          <a:sx n="83" d="100"/>
          <a:sy n="83" d="100"/>
        </p:scale>
        <p:origin x="45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19:34:03.37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D5594B4-43D3-4A36-9B16-5A5A58B0B789}" emma:medium="tactile" emma:mode="ink">
          <msink:context xmlns:msink="http://schemas.microsoft.com/ink/2010/main" type="writingRegion" rotatedBoundingBox="7715,7779 7747,7779 7747,7827 7715,7827"/>
        </emma:interpretation>
      </emma:emma>
    </inkml:annotationXML>
    <inkml:traceGroup>
      <inkml:annotationXML>
        <emma:emma xmlns:emma="http://www.w3.org/2003/04/emma" version="1.0">
          <emma:interpretation id="{CAF5DFC5-49DD-42A4-BBAD-3F90C4FE5F39}" emma:medium="tactile" emma:mode="ink">
            <msink:context xmlns:msink="http://schemas.microsoft.com/ink/2010/main" type="paragraph" rotatedBoundingBox="7715,7779 7747,7779 7747,7827 7715,7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0EC24F-7E34-4769-9503-3573A61C8B4B}" emma:medium="tactile" emma:mode="ink">
              <msink:context xmlns:msink="http://schemas.microsoft.com/ink/2010/main" type="line" rotatedBoundingBox="7715,7779 7747,7779 7747,7827 7715,7827"/>
            </emma:interpretation>
          </emma:emma>
        </inkml:annotationXML>
        <inkml:traceGroup>
          <inkml:annotationXML>
            <emma:emma xmlns:emma="http://www.w3.org/2003/04/emma" version="1.0">
              <emma:interpretation id="{D231E72D-0907-44EE-9667-4C4F0E85156D}" emma:medium="tactile" emma:mode="ink">
                <msink:context xmlns:msink="http://schemas.microsoft.com/ink/2010/main" type="inkWord" rotatedBoundingBox="7715,7779 7747,7779 7747,7827 7715,7827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7988 10624 6528,'-32'-48'2464,"32"48"-1344,16 0-1312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0146B-66ED-4417-A750-9CCA6EED2B3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78A6-4802-46D5-A666-AE958A2FC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7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78A6-4802-46D5-A666-AE958A2FC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Major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4954" y="5152846"/>
            <a:ext cx="46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text here!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777536" y="2800585"/>
              <a:ext cx="11700" cy="174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3281" y="2796309"/>
                <a:ext cx="20209" cy="260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71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TClubColor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005878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1022</TotalTime>
  <Words>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IT Club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Club</dc:title>
  <dc:creator>Radian</dc:creator>
  <cp:lastModifiedBy>Radian</cp:lastModifiedBy>
  <cp:revision>29</cp:revision>
  <dcterms:created xsi:type="dcterms:W3CDTF">2017-04-12T00:14:29Z</dcterms:created>
  <dcterms:modified xsi:type="dcterms:W3CDTF">2017-05-03T22:03:06Z</dcterms:modified>
</cp:coreProperties>
</file>