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56907-C6A5-46B2-9733-3FCFA94045BE}" type="doc">
      <dgm:prSet loTypeId="urn:microsoft.com/office/officeart/2005/8/layout/hProcess4" loCatId="process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50A23B-F579-40B0-8C78-7D86A99AB59C}">
      <dgm:prSet phldrT="[Text]"/>
      <dgm:spPr/>
      <dgm:t>
        <a:bodyPr/>
        <a:lstStyle/>
        <a:p>
          <a:r>
            <a:rPr lang="en-US" dirty="0"/>
            <a:t>Stage I</a:t>
          </a:r>
        </a:p>
      </dgm:t>
    </dgm:pt>
    <dgm:pt modelId="{A803BD64-225B-4C6F-864A-F39C1D5FD83F}" type="parTrans" cxnId="{4EDDDB00-0629-4C3B-B9DD-61968B2B082C}">
      <dgm:prSet/>
      <dgm:spPr/>
      <dgm:t>
        <a:bodyPr/>
        <a:lstStyle/>
        <a:p>
          <a:endParaRPr lang="en-US"/>
        </a:p>
      </dgm:t>
    </dgm:pt>
    <dgm:pt modelId="{2384496C-FC1D-45B0-A014-C529870563EE}" type="sibTrans" cxnId="{4EDDDB00-0629-4C3B-B9DD-61968B2B082C}">
      <dgm:prSet/>
      <dgm:spPr/>
      <dgm:t>
        <a:bodyPr/>
        <a:lstStyle/>
        <a:p>
          <a:endParaRPr lang="en-US"/>
        </a:p>
      </dgm:t>
    </dgm:pt>
    <dgm:pt modelId="{B2F06AA5-1C53-49E7-8A92-BD74D01936E1}">
      <dgm:prSet phldrT="[Text]"/>
      <dgm:spPr/>
      <dgm:t>
        <a:bodyPr/>
        <a:lstStyle/>
        <a:p>
          <a:r>
            <a:rPr lang="en-US" dirty="0"/>
            <a:t>Laptop’s microphone captures sound</a:t>
          </a:r>
        </a:p>
      </dgm:t>
    </dgm:pt>
    <dgm:pt modelId="{173BA74C-98F0-49F3-9656-48ADFAA9E8E9}" type="parTrans" cxnId="{CD68626F-0440-4ED7-B887-57C5DB0A235B}">
      <dgm:prSet/>
      <dgm:spPr/>
      <dgm:t>
        <a:bodyPr/>
        <a:lstStyle/>
        <a:p>
          <a:endParaRPr lang="en-US"/>
        </a:p>
      </dgm:t>
    </dgm:pt>
    <dgm:pt modelId="{0A051261-A62F-4B5A-8235-DCB0D1CCFCDB}" type="sibTrans" cxnId="{CD68626F-0440-4ED7-B887-57C5DB0A235B}">
      <dgm:prSet/>
      <dgm:spPr/>
      <dgm:t>
        <a:bodyPr/>
        <a:lstStyle/>
        <a:p>
          <a:endParaRPr lang="en-US"/>
        </a:p>
      </dgm:t>
    </dgm:pt>
    <dgm:pt modelId="{7902FF7A-8A51-42AC-B470-47FE1F661499}">
      <dgm:prSet phldrT="[Text]"/>
      <dgm:spPr/>
      <dgm:t>
        <a:bodyPr/>
        <a:lstStyle/>
        <a:p>
          <a:r>
            <a:rPr lang="en-US" dirty="0"/>
            <a:t>Stage II</a:t>
          </a:r>
        </a:p>
      </dgm:t>
    </dgm:pt>
    <dgm:pt modelId="{8AD76A95-7F64-48BA-9A32-5477AE932354}" type="parTrans" cxnId="{46E75EA5-583E-4B73-B341-545AF730309D}">
      <dgm:prSet/>
      <dgm:spPr/>
      <dgm:t>
        <a:bodyPr/>
        <a:lstStyle/>
        <a:p>
          <a:endParaRPr lang="en-US"/>
        </a:p>
      </dgm:t>
    </dgm:pt>
    <dgm:pt modelId="{CD71D5E5-E9DF-456D-AC48-0B8A3934D481}" type="sibTrans" cxnId="{46E75EA5-583E-4B73-B341-545AF730309D}">
      <dgm:prSet/>
      <dgm:spPr/>
      <dgm:t>
        <a:bodyPr/>
        <a:lstStyle/>
        <a:p>
          <a:endParaRPr lang="en-US"/>
        </a:p>
      </dgm:t>
    </dgm:pt>
    <dgm:pt modelId="{CC0B3990-FF5E-41A9-B81A-38054CB7871C}">
      <dgm:prSet phldrT="[Text]"/>
      <dgm:spPr/>
      <dgm:t>
        <a:bodyPr/>
        <a:lstStyle/>
        <a:p>
          <a:r>
            <a:rPr lang="en-US" dirty="0"/>
            <a:t>Performing FTT on cached sound</a:t>
          </a:r>
        </a:p>
      </dgm:t>
    </dgm:pt>
    <dgm:pt modelId="{4CC5FD8D-BBEB-40A1-BB6B-B272DEBA9EC0}" type="parTrans" cxnId="{AECD2AFC-7D21-45F4-A6D5-35512E70F66F}">
      <dgm:prSet/>
      <dgm:spPr/>
      <dgm:t>
        <a:bodyPr/>
        <a:lstStyle/>
        <a:p>
          <a:endParaRPr lang="en-US"/>
        </a:p>
      </dgm:t>
    </dgm:pt>
    <dgm:pt modelId="{F38524F9-0FBD-4FEC-AC30-6AF3121960E2}" type="sibTrans" cxnId="{AECD2AFC-7D21-45F4-A6D5-35512E70F66F}">
      <dgm:prSet/>
      <dgm:spPr/>
      <dgm:t>
        <a:bodyPr/>
        <a:lstStyle/>
        <a:p>
          <a:endParaRPr lang="en-US"/>
        </a:p>
      </dgm:t>
    </dgm:pt>
    <dgm:pt modelId="{775DCD6C-2C0B-48CA-8678-1BCFB03CB8EF}">
      <dgm:prSet phldrT="[Text]"/>
      <dgm:spPr/>
      <dgm:t>
        <a:bodyPr/>
        <a:lstStyle/>
        <a:p>
          <a:r>
            <a:rPr lang="en-US" dirty="0"/>
            <a:t>Stage III</a:t>
          </a:r>
        </a:p>
      </dgm:t>
    </dgm:pt>
    <dgm:pt modelId="{A0402D9F-E07D-445D-9676-C32FBF6F19BA}" type="parTrans" cxnId="{7F1705B9-7A6F-47AA-A1FE-E428F974E50B}">
      <dgm:prSet/>
      <dgm:spPr/>
      <dgm:t>
        <a:bodyPr/>
        <a:lstStyle/>
        <a:p>
          <a:endParaRPr lang="en-US"/>
        </a:p>
      </dgm:t>
    </dgm:pt>
    <dgm:pt modelId="{1D5805D9-27D7-42C1-9E25-12B087F620FC}" type="sibTrans" cxnId="{7F1705B9-7A6F-47AA-A1FE-E428F974E50B}">
      <dgm:prSet/>
      <dgm:spPr/>
      <dgm:t>
        <a:bodyPr/>
        <a:lstStyle/>
        <a:p>
          <a:endParaRPr lang="en-US"/>
        </a:p>
      </dgm:t>
    </dgm:pt>
    <dgm:pt modelId="{CC0C8288-91EB-4159-BAEA-2CC5242E8A8A}">
      <dgm:prSet phldrT="[Text]"/>
      <dgm:spPr/>
      <dgm:t>
        <a:bodyPr/>
        <a:lstStyle/>
        <a:p>
          <a:r>
            <a:rPr lang="en-US" dirty="0"/>
            <a:t>Finding frequencies with maximum amplitude </a:t>
          </a:r>
        </a:p>
      </dgm:t>
    </dgm:pt>
    <dgm:pt modelId="{F58ACB81-D207-447C-BDE7-BE0EF451ECCB}" type="parTrans" cxnId="{4AB33EDA-360C-4A9F-A33F-0B4655282462}">
      <dgm:prSet/>
      <dgm:spPr/>
      <dgm:t>
        <a:bodyPr/>
        <a:lstStyle/>
        <a:p>
          <a:endParaRPr lang="en-US"/>
        </a:p>
      </dgm:t>
    </dgm:pt>
    <dgm:pt modelId="{031B3348-7E1F-401A-8FE9-9BF47EEF636D}" type="sibTrans" cxnId="{4AB33EDA-360C-4A9F-A33F-0B4655282462}">
      <dgm:prSet/>
      <dgm:spPr/>
      <dgm:t>
        <a:bodyPr/>
        <a:lstStyle/>
        <a:p>
          <a:endParaRPr lang="en-US"/>
        </a:p>
      </dgm:t>
    </dgm:pt>
    <dgm:pt modelId="{FD4D9C9F-C5CE-4166-BC5D-79F5DAD35A35}">
      <dgm:prSet phldrT="[Text]"/>
      <dgm:spPr/>
      <dgm:t>
        <a:bodyPr/>
        <a:lstStyle/>
        <a:p>
          <a:r>
            <a:rPr lang="en-US" dirty="0"/>
            <a:t>Stage IV</a:t>
          </a:r>
        </a:p>
      </dgm:t>
    </dgm:pt>
    <dgm:pt modelId="{F7F8D528-FCEA-4A46-8513-F1DAE7729885}" type="parTrans" cxnId="{A4D47E8C-15C2-4678-8E84-A4D6D76B76FD}">
      <dgm:prSet/>
      <dgm:spPr/>
      <dgm:t>
        <a:bodyPr/>
        <a:lstStyle/>
        <a:p>
          <a:endParaRPr lang="en-US"/>
        </a:p>
      </dgm:t>
    </dgm:pt>
    <dgm:pt modelId="{E7688DBA-0766-48A8-B16D-99FED94670F0}" type="sibTrans" cxnId="{A4D47E8C-15C2-4678-8E84-A4D6D76B76FD}">
      <dgm:prSet/>
      <dgm:spPr/>
      <dgm:t>
        <a:bodyPr/>
        <a:lstStyle/>
        <a:p>
          <a:endParaRPr lang="en-US"/>
        </a:p>
      </dgm:t>
    </dgm:pt>
    <dgm:pt modelId="{A8FFD887-4B44-4C84-B9C6-9E9F83284FC0}">
      <dgm:prSet phldrT="[Text]"/>
      <dgm:spPr/>
      <dgm:t>
        <a:bodyPr/>
        <a:lstStyle/>
        <a:p>
          <a:r>
            <a:rPr lang="en-US" dirty="0"/>
            <a:t>Decoding top two-frequency  to the specified number</a:t>
          </a:r>
        </a:p>
      </dgm:t>
    </dgm:pt>
    <dgm:pt modelId="{3FD3CDEE-9F0D-4B7C-AEC7-B10D9C2B0ADC}" type="parTrans" cxnId="{64F121C2-7580-4ED9-88BE-973CAFBA11EA}">
      <dgm:prSet/>
      <dgm:spPr/>
      <dgm:t>
        <a:bodyPr/>
        <a:lstStyle/>
        <a:p>
          <a:endParaRPr lang="en-US"/>
        </a:p>
      </dgm:t>
    </dgm:pt>
    <dgm:pt modelId="{0C8D904E-1BD6-4D4B-9D61-F025B4F21C84}" type="sibTrans" cxnId="{64F121C2-7580-4ED9-88BE-973CAFBA11EA}">
      <dgm:prSet/>
      <dgm:spPr/>
      <dgm:t>
        <a:bodyPr/>
        <a:lstStyle/>
        <a:p>
          <a:endParaRPr lang="en-US"/>
        </a:p>
      </dgm:t>
    </dgm:pt>
    <dgm:pt modelId="{03E7F077-10B0-4160-AB4C-C9AB083CFA94}" type="pres">
      <dgm:prSet presAssocID="{2F356907-C6A5-46B2-9733-3FCFA94045BE}" presName="Name0" presStyleCnt="0">
        <dgm:presLayoutVars>
          <dgm:dir/>
          <dgm:animLvl val="lvl"/>
          <dgm:resizeHandles val="exact"/>
        </dgm:presLayoutVars>
      </dgm:prSet>
      <dgm:spPr/>
    </dgm:pt>
    <dgm:pt modelId="{2AF80222-611B-4ECB-A13F-6BA573B1E28F}" type="pres">
      <dgm:prSet presAssocID="{2F356907-C6A5-46B2-9733-3FCFA94045BE}" presName="tSp" presStyleCnt="0"/>
      <dgm:spPr/>
    </dgm:pt>
    <dgm:pt modelId="{A0B42555-41D6-433B-9F43-B9EECDAC2BD6}" type="pres">
      <dgm:prSet presAssocID="{2F356907-C6A5-46B2-9733-3FCFA94045BE}" presName="bSp" presStyleCnt="0"/>
      <dgm:spPr/>
    </dgm:pt>
    <dgm:pt modelId="{4D43D097-86FB-481F-B5DF-9A956C0F950E}" type="pres">
      <dgm:prSet presAssocID="{2F356907-C6A5-46B2-9733-3FCFA94045BE}" presName="process" presStyleCnt="0"/>
      <dgm:spPr/>
    </dgm:pt>
    <dgm:pt modelId="{612AB167-5D29-4FF0-90E0-484CE61F58C1}" type="pres">
      <dgm:prSet presAssocID="{5450A23B-F579-40B0-8C78-7D86A99AB59C}" presName="composite1" presStyleCnt="0"/>
      <dgm:spPr/>
    </dgm:pt>
    <dgm:pt modelId="{E2811783-567E-4C02-B493-728E19921941}" type="pres">
      <dgm:prSet presAssocID="{5450A23B-F579-40B0-8C78-7D86A99AB59C}" presName="dummyNode1" presStyleLbl="node1" presStyleIdx="0" presStyleCnt="4"/>
      <dgm:spPr/>
    </dgm:pt>
    <dgm:pt modelId="{CEA6AB4A-20F5-4D39-91B1-B32AF4BFF8E1}" type="pres">
      <dgm:prSet presAssocID="{5450A23B-F579-40B0-8C78-7D86A99AB59C}" presName="childNode1" presStyleLbl="bgAcc1" presStyleIdx="0" presStyleCnt="4">
        <dgm:presLayoutVars>
          <dgm:bulletEnabled val="1"/>
        </dgm:presLayoutVars>
      </dgm:prSet>
      <dgm:spPr/>
    </dgm:pt>
    <dgm:pt modelId="{8D56CEA5-AC5E-42A8-8885-0BEAE63AC7A9}" type="pres">
      <dgm:prSet presAssocID="{5450A23B-F579-40B0-8C78-7D86A99AB59C}" presName="childNode1tx" presStyleLbl="bgAcc1" presStyleIdx="0" presStyleCnt="4">
        <dgm:presLayoutVars>
          <dgm:bulletEnabled val="1"/>
        </dgm:presLayoutVars>
      </dgm:prSet>
      <dgm:spPr/>
    </dgm:pt>
    <dgm:pt modelId="{2CD81D8B-74AD-41AE-8D8A-70E109545C45}" type="pres">
      <dgm:prSet presAssocID="{5450A23B-F579-40B0-8C78-7D86A99AB59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CEA69427-239E-425E-BB38-0B935356B028}" type="pres">
      <dgm:prSet presAssocID="{5450A23B-F579-40B0-8C78-7D86A99AB59C}" presName="connSite1" presStyleCnt="0"/>
      <dgm:spPr/>
    </dgm:pt>
    <dgm:pt modelId="{E814E9FE-5DCA-4986-A615-541053F14FBE}" type="pres">
      <dgm:prSet presAssocID="{2384496C-FC1D-45B0-A014-C529870563EE}" presName="Name9" presStyleLbl="sibTrans2D1" presStyleIdx="0" presStyleCnt="3"/>
      <dgm:spPr/>
    </dgm:pt>
    <dgm:pt modelId="{2E214DBD-84EC-4085-8C88-F53C620737CF}" type="pres">
      <dgm:prSet presAssocID="{7902FF7A-8A51-42AC-B470-47FE1F661499}" presName="composite2" presStyleCnt="0"/>
      <dgm:spPr/>
    </dgm:pt>
    <dgm:pt modelId="{C05DE7AE-6FD6-4E5C-8C6F-6DE2F1130ADD}" type="pres">
      <dgm:prSet presAssocID="{7902FF7A-8A51-42AC-B470-47FE1F661499}" presName="dummyNode2" presStyleLbl="node1" presStyleIdx="0" presStyleCnt="4"/>
      <dgm:spPr/>
    </dgm:pt>
    <dgm:pt modelId="{1DDEC5DB-49A4-4D02-91EF-4A98D2CB49A4}" type="pres">
      <dgm:prSet presAssocID="{7902FF7A-8A51-42AC-B470-47FE1F661499}" presName="childNode2" presStyleLbl="bgAcc1" presStyleIdx="1" presStyleCnt="4">
        <dgm:presLayoutVars>
          <dgm:bulletEnabled val="1"/>
        </dgm:presLayoutVars>
      </dgm:prSet>
      <dgm:spPr/>
    </dgm:pt>
    <dgm:pt modelId="{830AA038-46EF-44C7-9AE5-CABAD5BDE130}" type="pres">
      <dgm:prSet presAssocID="{7902FF7A-8A51-42AC-B470-47FE1F661499}" presName="childNode2tx" presStyleLbl="bgAcc1" presStyleIdx="1" presStyleCnt="4">
        <dgm:presLayoutVars>
          <dgm:bulletEnabled val="1"/>
        </dgm:presLayoutVars>
      </dgm:prSet>
      <dgm:spPr/>
    </dgm:pt>
    <dgm:pt modelId="{BD4F1952-D872-4AD3-AE61-EBD09390C7CC}" type="pres">
      <dgm:prSet presAssocID="{7902FF7A-8A51-42AC-B470-47FE1F66149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70936F3-04E2-419E-9C17-1982BB7034CE}" type="pres">
      <dgm:prSet presAssocID="{7902FF7A-8A51-42AC-B470-47FE1F661499}" presName="connSite2" presStyleCnt="0"/>
      <dgm:spPr/>
    </dgm:pt>
    <dgm:pt modelId="{93BFA38A-4EFD-4608-AE0A-E8809484AA8D}" type="pres">
      <dgm:prSet presAssocID="{CD71D5E5-E9DF-456D-AC48-0B8A3934D481}" presName="Name18" presStyleLbl="sibTrans2D1" presStyleIdx="1" presStyleCnt="3"/>
      <dgm:spPr/>
    </dgm:pt>
    <dgm:pt modelId="{DC3F4694-896E-4977-80C7-6855D16D8F20}" type="pres">
      <dgm:prSet presAssocID="{775DCD6C-2C0B-48CA-8678-1BCFB03CB8EF}" presName="composite1" presStyleCnt="0"/>
      <dgm:spPr/>
    </dgm:pt>
    <dgm:pt modelId="{7A7EBE71-F728-4FC9-91C6-7B368013E118}" type="pres">
      <dgm:prSet presAssocID="{775DCD6C-2C0B-48CA-8678-1BCFB03CB8EF}" presName="dummyNode1" presStyleLbl="node1" presStyleIdx="1" presStyleCnt="4"/>
      <dgm:spPr/>
    </dgm:pt>
    <dgm:pt modelId="{12C584E7-A10D-47AB-BEC0-9F11D1C9B6FE}" type="pres">
      <dgm:prSet presAssocID="{775DCD6C-2C0B-48CA-8678-1BCFB03CB8EF}" presName="childNode1" presStyleLbl="bgAcc1" presStyleIdx="2" presStyleCnt="4">
        <dgm:presLayoutVars>
          <dgm:bulletEnabled val="1"/>
        </dgm:presLayoutVars>
      </dgm:prSet>
      <dgm:spPr/>
    </dgm:pt>
    <dgm:pt modelId="{618A5449-9134-4359-A20A-E6FFCB1B2748}" type="pres">
      <dgm:prSet presAssocID="{775DCD6C-2C0B-48CA-8678-1BCFB03CB8EF}" presName="childNode1tx" presStyleLbl="bgAcc1" presStyleIdx="2" presStyleCnt="4">
        <dgm:presLayoutVars>
          <dgm:bulletEnabled val="1"/>
        </dgm:presLayoutVars>
      </dgm:prSet>
      <dgm:spPr/>
    </dgm:pt>
    <dgm:pt modelId="{39CA2ECA-EC9D-4CD6-97CF-88BB95CB0BED}" type="pres">
      <dgm:prSet presAssocID="{775DCD6C-2C0B-48CA-8678-1BCFB03CB8E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39DC2AFD-06C7-4EF0-9D97-24A8E7786DC0}" type="pres">
      <dgm:prSet presAssocID="{775DCD6C-2C0B-48CA-8678-1BCFB03CB8EF}" presName="connSite1" presStyleCnt="0"/>
      <dgm:spPr/>
    </dgm:pt>
    <dgm:pt modelId="{D094A2A8-4020-4F6A-A23D-9EF4C7D572FA}" type="pres">
      <dgm:prSet presAssocID="{1D5805D9-27D7-42C1-9E25-12B087F620FC}" presName="Name9" presStyleLbl="sibTrans2D1" presStyleIdx="2" presStyleCnt="3"/>
      <dgm:spPr/>
    </dgm:pt>
    <dgm:pt modelId="{7430C75A-08CC-4611-ABFA-F52976E6FCA8}" type="pres">
      <dgm:prSet presAssocID="{FD4D9C9F-C5CE-4166-BC5D-79F5DAD35A35}" presName="composite2" presStyleCnt="0"/>
      <dgm:spPr/>
    </dgm:pt>
    <dgm:pt modelId="{E7EEF6B2-E0DB-4D4A-A622-F1E8D435988E}" type="pres">
      <dgm:prSet presAssocID="{FD4D9C9F-C5CE-4166-BC5D-79F5DAD35A35}" presName="dummyNode2" presStyleLbl="node1" presStyleIdx="2" presStyleCnt="4"/>
      <dgm:spPr/>
    </dgm:pt>
    <dgm:pt modelId="{52CFC145-1529-41E2-A695-C70B059EEB3F}" type="pres">
      <dgm:prSet presAssocID="{FD4D9C9F-C5CE-4166-BC5D-79F5DAD35A35}" presName="childNode2" presStyleLbl="bgAcc1" presStyleIdx="3" presStyleCnt="4">
        <dgm:presLayoutVars>
          <dgm:bulletEnabled val="1"/>
        </dgm:presLayoutVars>
      </dgm:prSet>
      <dgm:spPr/>
    </dgm:pt>
    <dgm:pt modelId="{81466155-8F48-4DBD-8D6F-25F41C88FADC}" type="pres">
      <dgm:prSet presAssocID="{FD4D9C9F-C5CE-4166-BC5D-79F5DAD35A35}" presName="childNode2tx" presStyleLbl="bgAcc1" presStyleIdx="3" presStyleCnt="4">
        <dgm:presLayoutVars>
          <dgm:bulletEnabled val="1"/>
        </dgm:presLayoutVars>
      </dgm:prSet>
      <dgm:spPr/>
    </dgm:pt>
    <dgm:pt modelId="{76ADEB3D-116E-4418-B7A4-32EC896FABBD}" type="pres">
      <dgm:prSet presAssocID="{FD4D9C9F-C5CE-4166-BC5D-79F5DAD35A35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9C99F36-D4E0-41D2-8E4B-2A3D59BFDA06}" type="pres">
      <dgm:prSet presAssocID="{FD4D9C9F-C5CE-4166-BC5D-79F5DAD35A35}" presName="connSite2" presStyleCnt="0"/>
      <dgm:spPr/>
    </dgm:pt>
  </dgm:ptLst>
  <dgm:cxnLst>
    <dgm:cxn modelId="{95B9E9A4-80E3-4820-B654-A23F0F012278}" type="presOf" srcId="{FD4D9C9F-C5CE-4166-BC5D-79F5DAD35A35}" destId="{76ADEB3D-116E-4418-B7A4-32EC896FABBD}" srcOrd="0" destOrd="0" presId="urn:microsoft.com/office/officeart/2005/8/layout/hProcess4"/>
    <dgm:cxn modelId="{E69A3521-E7C1-43D2-B667-CFB58EA99DDF}" type="presOf" srcId="{7902FF7A-8A51-42AC-B470-47FE1F661499}" destId="{BD4F1952-D872-4AD3-AE61-EBD09390C7CC}" srcOrd="0" destOrd="0" presId="urn:microsoft.com/office/officeart/2005/8/layout/hProcess4"/>
    <dgm:cxn modelId="{7F1705B9-7A6F-47AA-A1FE-E428F974E50B}" srcId="{2F356907-C6A5-46B2-9733-3FCFA94045BE}" destId="{775DCD6C-2C0B-48CA-8678-1BCFB03CB8EF}" srcOrd="2" destOrd="0" parTransId="{A0402D9F-E07D-445D-9676-C32FBF6F19BA}" sibTransId="{1D5805D9-27D7-42C1-9E25-12B087F620FC}"/>
    <dgm:cxn modelId="{89088233-7BA8-49A7-ACE9-9D58CAD58645}" type="presOf" srcId="{1D5805D9-27D7-42C1-9E25-12B087F620FC}" destId="{D094A2A8-4020-4F6A-A23D-9EF4C7D572FA}" srcOrd="0" destOrd="0" presId="urn:microsoft.com/office/officeart/2005/8/layout/hProcess4"/>
    <dgm:cxn modelId="{8A29E64D-BB74-4910-B891-F17126875736}" type="presOf" srcId="{2F356907-C6A5-46B2-9733-3FCFA94045BE}" destId="{03E7F077-10B0-4160-AB4C-C9AB083CFA94}" srcOrd="0" destOrd="0" presId="urn:microsoft.com/office/officeart/2005/8/layout/hProcess4"/>
    <dgm:cxn modelId="{E90FE682-7044-4C57-8869-73B468474FD1}" type="presOf" srcId="{B2F06AA5-1C53-49E7-8A92-BD74D01936E1}" destId="{8D56CEA5-AC5E-42A8-8885-0BEAE63AC7A9}" srcOrd="1" destOrd="0" presId="urn:microsoft.com/office/officeart/2005/8/layout/hProcess4"/>
    <dgm:cxn modelId="{AECD2AFC-7D21-45F4-A6D5-35512E70F66F}" srcId="{7902FF7A-8A51-42AC-B470-47FE1F661499}" destId="{CC0B3990-FF5E-41A9-B81A-38054CB7871C}" srcOrd="0" destOrd="0" parTransId="{4CC5FD8D-BBEB-40A1-BB6B-B272DEBA9EC0}" sibTransId="{F38524F9-0FBD-4FEC-AC30-6AF3121960E2}"/>
    <dgm:cxn modelId="{999B36FF-E371-4EBD-AE53-E2FCC1E57889}" type="presOf" srcId="{CC0B3990-FF5E-41A9-B81A-38054CB7871C}" destId="{830AA038-46EF-44C7-9AE5-CABAD5BDE130}" srcOrd="1" destOrd="0" presId="urn:microsoft.com/office/officeart/2005/8/layout/hProcess4"/>
    <dgm:cxn modelId="{9DD3B089-827B-4AEB-9BC6-FC712D4F4D37}" type="presOf" srcId="{A8FFD887-4B44-4C84-B9C6-9E9F83284FC0}" destId="{52CFC145-1529-41E2-A695-C70B059EEB3F}" srcOrd="0" destOrd="0" presId="urn:microsoft.com/office/officeart/2005/8/layout/hProcess4"/>
    <dgm:cxn modelId="{3B2B28DF-C52B-47A9-9D07-34C7B2BB8A37}" type="presOf" srcId="{775DCD6C-2C0B-48CA-8678-1BCFB03CB8EF}" destId="{39CA2ECA-EC9D-4CD6-97CF-88BB95CB0BED}" srcOrd="0" destOrd="0" presId="urn:microsoft.com/office/officeart/2005/8/layout/hProcess4"/>
    <dgm:cxn modelId="{4B93C220-E365-41A7-9015-CCC1B9372CD5}" type="presOf" srcId="{CD71D5E5-E9DF-456D-AC48-0B8A3934D481}" destId="{93BFA38A-4EFD-4608-AE0A-E8809484AA8D}" srcOrd="0" destOrd="0" presId="urn:microsoft.com/office/officeart/2005/8/layout/hProcess4"/>
    <dgm:cxn modelId="{4AB33EDA-360C-4A9F-A33F-0B4655282462}" srcId="{775DCD6C-2C0B-48CA-8678-1BCFB03CB8EF}" destId="{CC0C8288-91EB-4159-BAEA-2CC5242E8A8A}" srcOrd="0" destOrd="0" parTransId="{F58ACB81-D207-447C-BDE7-BE0EF451ECCB}" sibTransId="{031B3348-7E1F-401A-8FE9-9BF47EEF636D}"/>
    <dgm:cxn modelId="{DC0FBC8A-5A3B-4147-972F-79A2EE57A2D7}" type="presOf" srcId="{A8FFD887-4B44-4C84-B9C6-9E9F83284FC0}" destId="{81466155-8F48-4DBD-8D6F-25F41C88FADC}" srcOrd="1" destOrd="0" presId="urn:microsoft.com/office/officeart/2005/8/layout/hProcess4"/>
    <dgm:cxn modelId="{1C9C3A35-5ACF-4D5E-AB39-F10F4BCDD3EE}" type="presOf" srcId="{2384496C-FC1D-45B0-A014-C529870563EE}" destId="{E814E9FE-5DCA-4986-A615-541053F14FBE}" srcOrd="0" destOrd="0" presId="urn:microsoft.com/office/officeart/2005/8/layout/hProcess4"/>
    <dgm:cxn modelId="{466D3511-5032-4048-AD0E-7987C11C1830}" type="presOf" srcId="{CC0C8288-91EB-4159-BAEA-2CC5242E8A8A}" destId="{12C584E7-A10D-47AB-BEC0-9F11D1C9B6FE}" srcOrd="0" destOrd="0" presId="urn:microsoft.com/office/officeart/2005/8/layout/hProcess4"/>
    <dgm:cxn modelId="{1E9F0878-84C1-4BD6-B16F-617E1AB37B20}" type="presOf" srcId="{B2F06AA5-1C53-49E7-8A92-BD74D01936E1}" destId="{CEA6AB4A-20F5-4D39-91B1-B32AF4BFF8E1}" srcOrd="0" destOrd="0" presId="urn:microsoft.com/office/officeart/2005/8/layout/hProcess4"/>
    <dgm:cxn modelId="{60C727EC-BE98-44F9-96CE-57E9CACC09A0}" type="presOf" srcId="{5450A23B-F579-40B0-8C78-7D86A99AB59C}" destId="{2CD81D8B-74AD-41AE-8D8A-70E109545C45}" srcOrd="0" destOrd="0" presId="urn:microsoft.com/office/officeart/2005/8/layout/hProcess4"/>
    <dgm:cxn modelId="{4EDDDB00-0629-4C3B-B9DD-61968B2B082C}" srcId="{2F356907-C6A5-46B2-9733-3FCFA94045BE}" destId="{5450A23B-F579-40B0-8C78-7D86A99AB59C}" srcOrd="0" destOrd="0" parTransId="{A803BD64-225B-4C6F-864A-F39C1D5FD83F}" sibTransId="{2384496C-FC1D-45B0-A014-C529870563EE}"/>
    <dgm:cxn modelId="{A4D47E8C-15C2-4678-8E84-A4D6D76B76FD}" srcId="{2F356907-C6A5-46B2-9733-3FCFA94045BE}" destId="{FD4D9C9F-C5CE-4166-BC5D-79F5DAD35A35}" srcOrd="3" destOrd="0" parTransId="{F7F8D528-FCEA-4A46-8513-F1DAE7729885}" sibTransId="{E7688DBA-0766-48A8-B16D-99FED94670F0}"/>
    <dgm:cxn modelId="{0812C983-3CCF-45AD-806B-002BE5E61F30}" type="presOf" srcId="{CC0C8288-91EB-4159-BAEA-2CC5242E8A8A}" destId="{618A5449-9134-4359-A20A-E6FFCB1B2748}" srcOrd="1" destOrd="0" presId="urn:microsoft.com/office/officeart/2005/8/layout/hProcess4"/>
    <dgm:cxn modelId="{46E75EA5-583E-4B73-B341-545AF730309D}" srcId="{2F356907-C6A5-46B2-9733-3FCFA94045BE}" destId="{7902FF7A-8A51-42AC-B470-47FE1F661499}" srcOrd="1" destOrd="0" parTransId="{8AD76A95-7F64-48BA-9A32-5477AE932354}" sibTransId="{CD71D5E5-E9DF-456D-AC48-0B8A3934D481}"/>
    <dgm:cxn modelId="{CD68626F-0440-4ED7-B887-57C5DB0A235B}" srcId="{5450A23B-F579-40B0-8C78-7D86A99AB59C}" destId="{B2F06AA5-1C53-49E7-8A92-BD74D01936E1}" srcOrd="0" destOrd="0" parTransId="{173BA74C-98F0-49F3-9656-48ADFAA9E8E9}" sibTransId="{0A051261-A62F-4B5A-8235-DCB0D1CCFCDB}"/>
    <dgm:cxn modelId="{64F121C2-7580-4ED9-88BE-973CAFBA11EA}" srcId="{FD4D9C9F-C5CE-4166-BC5D-79F5DAD35A35}" destId="{A8FFD887-4B44-4C84-B9C6-9E9F83284FC0}" srcOrd="0" destOrd="0" parTransId="{3FD3CDEE-9F0D-4B7C-AEC7-B10D9C2B0ADC}" sibTransId="{0C8D904E-1BD6-4D4B-9D61-F025B4F21C84}"/>
    <dgm:cxn modelId="{5A5524E2-60CD-4326-BC8D-BAFF576D65ED}" type="presOf" srcId="{CC0B3990-FF5E-41A9-B81A-38054CB7871C}" destId="{1DDEC5DB-49A4-4D02-91EF-4A98D2CB49A4}" srcOrd="0" destOrd="0" presId="urn:microsoft.com/office/officeart/2005/8/layout/hProcess4"/>
    <dgm:cxn modelId="{191E55EA-58B9-49C0-BE91-62FC625DAE5F}" type="presParOf" srcId="{03E7F077-10B0-4160-AB4C-C9AB083CFA94}" destId="{2AF80222-611B-4ECB-A13F-6BA573B1E28F}" srcOrd="0" destOrd="0" presId="urn:microsoft.com/office/officeart/2005/8/layout/hProcess4"/>
    <dgm:cxn modelId="{51EF8DEB-5932-4C13-9028-85EE66F62AFA}" type="presParOf" srcId="{03E7F077-10B0-4160-AB4C-C9AB083CFA94}" destId="{A0B42555-41D6-433B-9F43-B9EECDAC2BD6}" srcOrd="1" destOrd="0" presId="urn:microsoft.com/office/officeart/2005/8/layout/hProcess4"/>
    <dgm:cxn modelId="{631D002F-FA3B-434F-8C12-89AE9B89EBA1}" type="presParOf" srcId="{03E7F077-10B0-4160-AB4C-C9AB083CFA94}" destId="{4D43D097-86FB-481F-B5DF-9A956C0F950E}" srcOrd="2" destOrd="0" presId="urn:microsoft.com/office/officeart/2005/8/layout/hProcess4"/>
    <dgm:cxn modelId="{C948E998-8103-4DD4-B47D-512BD9EE4ED9}" type="presParOf" srcId="{4D43D097-86FB-481F-B5DF-9A956C0F950E}" destId="{612AB167-5D29-4FF0-90E0-484CE61F58C1}" srcOrd="0" destOrd="0" presId="urn:microsoft.com/office/officeart/2005/8/layout/hProcess4"/>
    <dgm:cxn modelId="{8BED7AD2-76F6-464C-82EA-8361C558FB7F}" type="presParOf" srcId="{612AB167-5D29-4FF0-90E0-484CE61F58C1}" destId="{E2811783-567E-4C02-B493-728E19921941}" srcOrd="0" destOrd="0" presId="urn:microsoft.com/office/officeart/2005/8/layout/hProcess4"/>
    <dgm:cxn modelId="{A1A60F59-E420-4165-A38C-18309E628A78}" type="presParOf" srcId="{612AB167-5D29-4FF0-90E0-484CE61F58C1}" destId="{CEA6AB4A-20F5-4D39-91B1-B32AF4BFF8E1}" srcOrd="1" destOrd="0" presId="urn:microsoft.com/office/officeart/2005/8/layout/hProcess4"/>
    <dgm:cxn modelId="{DEF700C3-342E-4CE6-A906-6CF2A93C4D56}" type="presParOf" srcId="{612AB167-5D29-4FF0-90E0-484CE61F58C1}" destId="{8D56CEA5-AC5E-42A8-8885-0BEAE63AC7A9}" srcOrd="2" destOrd="0" presId="urn:microsoft.com/office/officeart/2005/8/layout/hProcess4"/>
    <dgm:cxn modelId="{2DDB66DE-AD96-4AEC-B6CE-097B00C6B388}" type="presParOf" srcId="{612AB167-5D29-4FF0-90E0-484CE61F58C1}" destId="{2CD81D8B-74AD-41AE-8D8A-70E109545C45}" srcOrd="3" destOrd="0" presId="urn:microsoft.com/office/officeart/2005/8/layout/hProcess4"/>
    <dgm:cxn modelId="{94A5282F-A054-4E84-9316-07000924CDE9}" type="presParOf" srcId="{612AB167-5D29-4FF0-90E0-484CE61F58C1}" destId="{CEA69427-239E-425E-BB38-0B935356B028}" srcOrd="4" destOrd="0" presId="urn:microsoft.com/office/officeart/2005/8/layout/hProcess4"/>
    <dgm:cxn modelId="{3E654138-AB49-42A1-A179-B8A9979A2B11}" type="presParOf" srcId="{4D43D097-86FB-481F-B5DF-9A956C0F950E}" destId="{E814E9FE-5DCA-4986-A615-541053F14FBE}" srcOrd="1" destOrd="0" presId="urn:microsoft.com/office/officeart/2005/8/layout/hProcess4"/>
    <dgm:cxn modelId="{FF80D69A-DD3F-4352-AED6-750CCB801F26}" type="presParOf" srcId="{4D43D097-86FB-481F-B5DF-9A956C0F950E}" destId="{2E214DBD-84EC-4085-8C88-F53C620737CF}" srcOrd="2" destOrd="0" presId="urn:microsoft.com/office/officeart/2005/8/layout/hProcess4"/>
    <dgm:cxn modelId="{4144E7CF-D73B-499A-8B50-2D6E1F73A582}" type="presParOf" srcId="{2E214DBD-84EC-4085-8C88-F53C620737CF}" destId="{C05DE7AE-6FD6-4E5C-8C6F-6DE2F1130ADD}" srcOrd="0" destOrd="0" presId="urn:microsoft.com/office/officeart/2005/8/layout/hProcess4"/>
    <dgm:cxn modelId="{5FB4E8FE-26C1-4EC8-A209-22E0F702FB86}" type="presParOf" srcId="{2E214DBD-84EC-4085-8C88-F53C620737CF}" destId="{1DDEC5DB-49A4-4D02-91EF-4A98D2CB49A4}" srcOrd="1" destOrd="0" presId="urn:microsoft.com/office/officeart/2005/8/layout/hProcess4"/>
    <dgm:cxn modelId="{BAB3C59B-F1C6-4198-BC75-3DF887444549}" type="presParOf" srcId="{2E214DBD-84EC-4085-8C88-F53C620737CF}" destId="{830AA038-46EF-44C7-9AE5-CABAD5BDE130}" srcOrd="2" destOrd="0" presId="urn:microsoft.com/office/officeart/2005/8/layout/hProcess4"/>
    <dgm:cxn modelId="{F19919E6-F267-44D3-9AC2-380D83DFD0E2}" type="presParOf" srcId="{2E214DBD-84EC-4085-8C88-F53C620737CF}" destId="{BD4F1952-D872-4AD3-AE61-EBD09390C7CC}" srcOrd="3" destOrd="0" presId="urn:microsoft.com/office/officeart/2005/8/layout/hProcess4"/>
    <dgm:cxn modelId="{1CD4F86A-D6A6-401B-8129-8C637B27AFB0}" type="presParOf" srcId="{2E214DBD-84EC-4085-8C88-F53C620737CF}" destId="{E70936F3-04E2-419E-9C17-1982BB7034CE}" srcOrd="4" destOrd="0" presId="urn:microsoft.com/office/officeart/2005/8/layout/hProcess4"/>
    <dgm:cxn modelId="{785A70E1-53B0-4323-9E28-0A8828574781}" type="presParOf" srcId="{4D43D097-86FB-481F-B5DF-9A956C0F950E}" destId="{93BFA38A-4EFD-4608-AE0A-E8809484AA8D}" srcOrd="3" destOrd="0" presId="urn:microsoft.com/office/officeart/2005/8/layout/hProcess4"/>
    <dgm:cxn modelId="{1BA49141-2139-4AD4-85EB-301D3704C1BA}" type="presParOf" srcId="{4D43D097-86FB-481F-B5DF-9A956C0F950E}" destId="{DC3F4694-896E-4977-80C7-6855D16D8F20}" srcOrd="4" destOrd="0" presId="urn:microsoft.com/office/officeart/2005/8/layout/hProcess4"/>
    <dgm:cxn modelId="{3A520B29-FA46-4533-8DF5-62BFE8B78647}" type="presParOf" srcId="{DC3F4694-896E-4977-80C7-6855D16D8F20}" destId="{7A7EBE71-F728-4FC9-91C6-7B368013E118}" srcOrd="0" destOrd="0" presId="urn:microsoft.com/office/officeart/2005/8/layout/hProcess4"/>
    <dgm:cxn modelId="{5E0CA25F-4BEE-4DB2-AB89-2E74CD954ADE}" type="presParOf" srcId="{DC3F4694-896E-4977-80C7-6855D16D8F20}" destId="{12C584E7-A10D-47AB-BEC0-9F11D1C9B6FE}" srcOrd="1" destOrd="0" presId="urn:microsoft.com/office/officeart/2005/8/layout/hProcess4"/>
    <dgm:cxn modelId="{1D74C138-0122-47FD-88AD-978F93F6D4C3}" type="presParOf" srcId="{DC3F4694-896E-4977-80C7-6855D16D8F20}" destId="{618A5449-9134-4359-A20A-E6FFCB1B2748}" srcOrd="2" destOrd="0" presId="urn:microsoft.com/office/officeart/2005/8/layout/hProcess4"/>
    <dgm:cxn modelId="{8F194DA2-8ABE-47C2-946E-2F9D554964A0}" type="presParOf" srcId="{DC3F4694-896E-4977-80C7-6855D16D8F20}" destId="{39CA2ECA-EC9D-4CD6-97CF-88BB95CB0BED}" srcOrd="3" destOrd="0" presId="urn:microsoft.com/office/officeart/2005/8/layout/hProcess4"/>
    <dgm:cxn modelId="{656A0366-27CD-4AD0-9D25-CBFD75C4BADE}" type="presParOf" srcId="{DC3F4694-896E-4977-80C7-6855D16D8F20}" destId="{39DC2AFD-06C7-4EF0-9D97-24A8E7786DC0}" srcOrd="4" destOrd="0" presId="urn:microsoft.com/office/officeart/2005/8/layout/hProcess4"/>
    <dgm:cxn modelId="{EE0079BE-8889-488B-A10D-A95812D618CC}" type="presParOf" srcId="{4D43D097-86FB-481F-B5DF-9A956C0F950E}" destId="{D094A2A8-4020-4F6A-A23D-9EF4C7D572FA}" srcOrd="5" destOrd="0" presId="urn:microsoft.com/office/officeart/2005/8/layout/hProcess4"/>
    <dgm:cxn modelId="{1A39C03B-1315-440E-906D-DD99D4E4B477}" type="presParOf" srcId="{4D43D097-86FB-481F-B5DF-9A956C0F950E}" destId="{7430C75A-08CC-4611-ABFA-F52976E6FCA8}" srcOrd="6" destOrd="0" presId="urn:microsoft.com/office/officeart/2005/8/layout/hProcess4"/>
    <dgm:cxn modelId="{9FDF25A4-6B79-4A97-86FB-DD21211CD5D4}" type="presParOf" srcId="{7430C75A-08CC-4611-ABFA-F52976E6FCA8}" destId="{E7EEF6B2-E0DB-4D4A-A622-F1E8D435988E}" srcOrd="0" destOrd="0" presId="urn:microsoft.com/office/officeart/2005/8/layout/hProcess4"/>
    <dgm:cxn modelId="{EFCF38E8-CCAC-4C6C-8EC9-8592408696C2}" type="presParOf" srcId="{7430C75A-08CC-4611-ABFA-F52976E6FCA8}" destId="{52CFC145-1529-41E2-A695-C70B059EEB3F}" srcOrd="1" destOrd="0" presId="urn:microsoft.com/office/officeart/2005/8/layout/hProcess4"/>
    <dgm:cxn modelId="{9DCF075E-AAA1-4A98-A8E0-E6B73B8D1206}" type="presParOf" srcId="{7430C75A-08CC-4611-ABFA-F52976E6FCA8}" destId="{81466155-8F48-4DBD-8D6F-25F41C88FADC}" srcOrd="2" destOrd="0" presId="urn:microsoft.com/office/officeart/2005/8/layout/hProcess4"/>
    <dgm:cxn modelId="{2E25767A-A4FE-4AFA-8EC8-1302DD761678}" type="presParOf" srcId="{7430C75A-08CC-4611-ABFA-F52976E6FCA8}" destId="{76ADEB3D-116E-4418-B7A4-32EC896FABBD}" srcOrd="3" destOrd="0" presId="urn:microsoft.com/office/officeart/2005/8/layout/hProcess4"/>
    <dgm:cxn modelId="{47D69E53-668E-4F93-B352-6B683B86979B}" type="presParOf" srcId="{7430C75A-08CC-4611-ABFA-F52976E6FCA8}" destId="{09C99F36-D4E0-41D2-8E4B-2A3D59BFDA0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6AB4A-20F5-4D39-91B1-B32AF4BFF8E1}">
      <dsp:nvSpPr>
        <dsp:cNvPr id="0" name=""/>
        <dsp:cNvSpPr/>
      </dsp:nvSpPr>
      <dsp:spPr>
        <a:xfrm>
          <a:off x="2047" y="1893861"/>
          <a:ext cx="1977403" cy="163094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Laptop’s microphone captures sound</a:t>
          </a:r>
        </a:p>
      </dsp:txBody>
      <dsp:txXfrm>
        <a:off x="39580" y="1931394"/>
        <a:ext cx="1902337" cy="1206390"/>
      </dsp:txXfrm>
    </dsp:sp>
    <dsp:sp modelId="{E814E9FE-5DCA-4986-A615-541053F14FBE}">
      <dsp:nvSpPr>
        <dsp:cNvPr id="0" name=""/>
        <dsp:cNvSpPr/>
      </dsp:nvSpPr>
      <dsp:spPr>
        <a:xfrm>
          <a:off x="1122404" y="2315011"/>
          <a:ext cx="2132387" cy="2132387"/>
        </a:xfrm>
        <a:prstGeom prst="leftCircularArrow">
          <a:avLst>
            <a:gd name="adj1" fmla="val 2929"/>
            <a:gd name="adj2" fmla="val 358589"/>
            <a:gd name="adj3" fmla="val 2134100"/>
            <a:gd name="adj4" fmla="val 9024489"/>
            <a:gd name="adj5" fmla="val 341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81D8B-74AD-41AE-8D8A-70E109545C45}">
      <dsp:nvSpPr>
        <dsp:cNvPr id="0" name=""/>
        <dsp:cNvSpPr/>
      </dsp:nvSpPr>
      <dsp:spPr>
        <a:xfrm>
          <a:off x="441470" y="3175317"/>
          <a:ext cx="1757692" cy="698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Stage I</a:t>
          </a:r>
        </a:p>
      </dsp:txBody>
      <dsp:txXfrm>
        <a:off x="461942" y="3195789"/>
        <a:ext cx="1716748" cy="658032"/>
      </dsp:txXfrm>
    </dsp:sp>
    <dsp:sp modelId="{1DDEC5DB-49A4-4D02-91EF-4A98D2CB49A4}">
      <dsp:nvSpPr>
        <dsp:cNvPr id="0" name=""/>
        <dsp:cNvSpPr/>
      </dsp:nvSpPr>
      <dsp:spPr>
        <a:xfrm>
          <a:off x="2496614" y="1893861"/>
          <a:ext cx="1977403" cy="163094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Performing FTT on cached sound</a:t>
          </a:r>
        </a:p>
      </dsp:txBody>
      <dsp:txXfrm>
        <a:off x="2534147" y="2280882"/>
        <a:ext cx="1902337" cy="1206390"/>
      </dsp:txXfrm>
    </dsp:sp>
    <dsp:sp modelId="{93BFA38A-4EFD-4608-AE0A-E8809484AA8D}">
      <dsp:nvSpPr>
        <dsp:cNvPr id="0" name=""/>
        <dsp:cNvSpPr/>
      </dsp:nvSpPr>
      <dsp:spPr>
        <a:xfrm>
          <a:off x="3600493" y="907320"/>
          <a:ext cx="2385055" cy="2385055"/>
        </a:xfrm>
        <a:prstGeom prst="circularArrow">
          <a:avLst>
            <a:gd name="adj1" fmla="val 2619"/>
            <a:gd name="adj2" fmla="val 318285"/>
            <a:gd name="adj3" fmla="val 19506204"/>
            <a:gd name="adj4" fmla="val 12575511"/>
            <a:gd name="adj5" fmla="val 3056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4F1952-D872-4AD3-AE61-EBD09390C7CC}">
      <dsp:nvSpPr>
        <dsp:cNvPr id="0" name=""/>
        <dsp:cNvSpPr/>
      </dsp:nvSpPr>
      <dsp:spPr>
        <a:xfrm>
          <a:off x="2936037" y="1544373"/>
          <a:ext cx="1757692" cy="698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Stage II</a:t>
          </a:r>
        </a:p>
      </dsp:txBody>
      <dsp:txXfrm>
        <a:off x="2956509" y="1564845"/>
        <a:ext cx="1716748" cy="658032"/>
      </dsp:txXfrm>
    </dsp:sp>
    <dsp:sp modelId="{12C584E7-A10D-47AB-BEC0-9F11D1C9B6FE}">
      <dsp:nvSpPr>
        <dsp:cNvPr id="0" name=""/>
        <dsp:cNvSpPr/>
      </dsp:nvSpPr>
      <dsp:spPr>
        <a:xfrm>
          <a:off x="4991181" y="1893861"/>
          <a:ext cx="1977403" cy="163094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Finding frequencies with maximum amplitude </a:t>
          </a:r>
        </a:p>
      </dsp:txBody>
      <dsp:txXfrm>
        <a:off x="5028714" y="1931394"/>
        <a:ext cx="1902337" cy="1206390"/>
      </dsp:txXfrm>
    </dsp:sp>
    <dsp:sp modelId="{D094A2A8-4020-4F6A-A23D-9EF4C7D572FA}">
      <dsp:nvSpPr>
        <dsp:cNvPr id="0" name=""/>
        <dsp:cNvSpPr/>
      </dsp:nvSpPr>
      <dsp:spPr>
        <a:xfrm>
          <a:off x="6111538" y="2315011"/>
          <a:ext cx="2132387" cy="2132387"/>
        </a:xfrm>
        <a:prstGeom prst="leftCircularArrow">
          <a:avLst>
            <a:gd name="adj1" fmla="val 2929"/>
            <a:gd name="adj2" fmla="val 358589"/>
            <a:gd name="adj3" fmla="val 2134100"/>
            <a:gd name="adj4" fmla="val 9024489"/>
            <a:gd name="adj5" fmla="val 3418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2ECA-EC9D-4CD6-97CF-88BB95CB0BED}">
      <dsp:nvSpPr>
        <dsp:cNvPr id="0" name=""/>
        <dsp:cNvSpPr/>
      </dsp:nvSpPr>
      <dsp:spPr>
        <a:xfrm>
          <a:off x="5430604" y="3175317"/>
          <a:ext cx="1757692" cy="698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Stage III</a:t>
          </a:r>
        </a:p>
      </dsp:txBody>
      <dsp:txXfrm>
        <a:off x="5451076" y="3195789"/>
        <a:ext cx="1716748" cy="658032"/>
      </dsp:txXfrm>
    </dsp:sp>
    <dsp:sp modelId="{52CFC145-1529-41E2-A695-C70B059EEB3F}">
      <dsp:nvSpPr>
        <dsp:cNvPr id="0" name=""/>
        <dsp:cNvSpPr/>
      </dsp:nvSpPr>
      <dsp:spPr>
        <a:xfrm>
          <a:off x="7485748" y="1893861"/>
          <a:ext cx="1977403" cy="163094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Decoding top two-frequency  to the specified number</a:t>
          </a:r>
        </a:p>
      </dsp:txBody>
      <dsp:txXfrm>
        <a:off x="7523281" y="2280882"/>
        <a:ext cx="1902337" cy="1206390"/>
      </dsp:txXfrm>
    </dsp:sp>
    <dsp:sp modelId="{76ADEB3D-116E-4418-B7A4-32EC896FABBD}">
      <dsp:nvSpPr>
        <dsp:cNvPr id="0" name=""/>
        <dsp:cNvSpPr/>
      </dsp:nvSpPr>
      <dsp:spPr>
        <a:xfrm>
          <a:off x="7925172" y="1544373"/>
          <a:ext cx="1757692" cy="698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Stage IV</a:t>
          </a:r>
        </a:p>
      </dsp:txBody>
      <dsp:txXfrm>
        <a:off x="7945644" y="1564845"/>
        <a:ext cx="1716748" cy="6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4837-F605-450B-B4A1-1C3B5BAE9089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85B07-D96F-42D2-83FE-4281775B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85B07-D96F-42D2-83FE-4281775BE9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85B07-D96F-42D2-83FE-4281775BE9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85B07-D96F-42D2-83FE-4281775BE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85B07-D96F-42D2-83FE-4281775BE9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85B07-D96F-42D2-83FE-4281775BE9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4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4E8C85-AADB-4B2B-97E8-9331F932A8C5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5F9260-52CB-45EC-A6A8-6DA699475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1/1c/Dtmf5.ogg" TargetMode="External"/><Relationship Id="rId13" Type="http://schemas.openxmlformats.org/officeDocument/2006/relationships/hyperlink" Target="https://upload.wikimedia.org/wikipedia/commons/5/59/Dtmf9.ogg" TargetMode="External"/><Relationship Id="rId18" Type="http://schemas.openxmlformats.org/officeDocument/2006/relationships/hyperlink" Target="https://upload.wikimedia.org/wikipedia/commons/9/99/DtmfD.ogg" TargetMode="External"/><Relationship Id="rId3" Type="http://schemas.openxmlformats.org/officeDocument/2006/relationships/hyperlink" Target="https://upload.wikimedia.org/wikipedia/commons/b/bf/Dtmf1.ogg" TargetMode="External"/><Relationship Id="rId7" Type="http://schemas.openxmlformats.org/officeDocument/2006/relationships/hyperlink" Target="https://upload.wikimedia.org/wikipedia/commons/9/9f/Dtmf4.ogg" TargetMode="External"/><Relationship Id="rId12" Type="http://schemas.openxmlformats.org/officeDocument/2006/relationships/hyperlink" Target="https://upload.wikimedia.org/wikipedia/commons/f/f7/Dtmf8.ogg" TargetMode="External"/><Relationship Id="rId17" Type="http://schemas.openxmlformats.org/officeDocument/2006/relationships/hyperlink" Target="https://upload.wikimedia.org/wikipedia/commons/c/c4/Dtmf-.ogg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upload.wikimedia.org/wikipedia/commons/2/2d/Dtmf0.og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pload.wikimedia.org/wikipedia/commons/d/d5/DtmfA.ogg" TargetMode="External"/><Relationship Id="rId11" Type="http://schemas.openxmlformats.org/officeDocument/2006/relationships/hyperlink" Target="https://upload.wikimedia.org/wikipedia/commons/9/9f/Dtmf7.ogg" TargetMode="External"/><Relationship Id="rId5" Type="http://schemas.openxmlformats.org/officeDocument/2006/relationships/hyperlink" Target="https://upload.wikimedia.org/wikipedia/commons/2/28/Dtmf3.ogg" TargetMode="External"/><Relationship Id="rId15" Type="http://schemas.openxmlformats.org/officeDocument/2006/relationships/hyperlink" Target="https://upload.wikimedia.org/wikipedia/commons/e/e7/DtmfStar.ogg" TargetMode="External"/><Relationship Id="rId10" Type="http://schemas.openxmlformats.org/officeDocument/2006/relationships/hyperlink" Target="https://upload.wikimedia.org/wikipedia/commons/5/5a/DtmfB.ogg" TargetMode="External"/><Relationship Id="rId4" Type="http://schemas.openxmlformats.org/officeDocument/2006/relationships/hyperlink" Target="https://upload.wikimedia.org/wikipedia/commons/7/7d/Dtmf2.ogg" TargetMode="External"/><Relationship Id="rId9" Type="http://schemas.openxmlformats.org/officeDocument/2006/relationships/hyperlink" Target="https://upload.wikimedia.org/wikipedia/commons/7/7b/Dtmf6.ogg" TargetMode="External"/><Relationship Id="rId14" Type="http://schemas.openxmlformats.org/officeDocument/2006/relationships/hyperlink" Target="https://upload.wikimedia.org/wikipedia/commons/9/96/DtmfC.og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679310"/>
          </a:xfrm>
        </p:spPr>
        <p:txBody>
          <a:bodyPr>
            <a:normAutofit/>
          </a:bodyPr>
          <a:lstStyle/>
          <a:p>
            <a:r>
              <a:rPr lang="en-US" dirty="0"/>
              <a:t>Dual-tone multi-frequency signaling</a:t>
            </a:r>
            <a:br>
              <a:rPr lang="en-US" dirty="0"/>
            </a:br>
            <a:r>
              <a:rPr lang="en-US" dirty="0"/>
              <a:t>(DTMF)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422" y="4194466"/>
            <a:ext cx="8135155" cy="390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Realizing and Retrieving Numbers with LabVIEW</a:t>
            </a:r>
          </a:p>
        </p:txBody>
      </p:sp>
    </p:spTree>
    <p:extLst>
      <p:ext uri="{BB962C8B-B14F-4D97-AF65-F5344CB8AC3E}">
        <p14:creationId xmlns:p14="http://schemas.microsoft.com/office/powerpoint/2010/main" val="35263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725" y="758025"/>
            <a:ext cx="1172580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Multi-frequency signaling</a:t>
            </a:r>
            <a:r>
              <a:rPr lang="en-US" dirty="0"/>
              <a:t> is a group of signaling methods that use a mixture of </a:t>
            </a:r>
            <a:r>
              <a:rPr lang="en-US" b="1" dirty="0"/>
              <a:t>two</a:t>
            </a:r>
            <a:r>
              <a:rPr lang="en-US" dirty="0"/>
              <a:t> pure tone (pure sine wave) sounds.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DTMF system uses a set of eight audio frequencies transmitted in pairs to represent 16 signals, represented by the ten digits, the letters A to D, and the symbols </a:t>
            </a:r>
            <a:r>
              <a:rPr lang="en-US" i="1" dirty="0"/>
              <a:t>#</a:t>
            </a:r>
            <a:r>
              <a:rPr lang="en-US" dirty="0"/>
              <a:t> and </a:t>
            </a:r>
            <a:r>
              <a:rPr lang="en-US" i="1" dirty="0"/>
              <a:t>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DTMF was first developed in the</a:t>
            </a:r>
            <a:r>
              <a:rPr lang="fa-IR" dirty="0"/>
              <a:t> </a:t>
            </a:r>
            <a:r>
              <a:rPr lang="en-US" b="1" dirty="0"/>
              <a:t>Bell system</a:t>
            </a:r>
            <a:r>
              <a:rPr lang="en-US" dirty="0"/>
              <a:t> in the U.S. , and became known under the trademark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Touch-Tone</a:t>
            </a:r>
            <a:r>
              <a:rPr lang="en-US" dirty="0"/>
              <a:t> for use in push-button telephone supplied to telephone customers, starting in </a:t>
            </a:r>
            <a:r>
              <a:rPr lang="en-US" b="1" dirty="0"/>
              <a:t>1963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DTMF signals were also used by cable television broadcasters to indicate the start and stop times of local commercial insertion points during station breaks for the benefit of cable companies.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UK, it is also known as </a:t>
            </a:r>
            <a:r>
              <a:rPr lang="en-US" b="1" dirty="0"/>
              <a:t>MF4</a:t>
            </a:r>
            <a:r>
              <a:rPr lang="en-US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725" y="234805"/>
            <a:ext cx="252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 : </a:t>
            </a:r>
          </a:p>
        </p:txBody>
      </p:sp>
    </p:spTree>
    <p:extLst>
      <p:ext uri="{BB962C8B-B14F-4D97-AF65-F5344CB8AC3E}">
        <p14:creationId xmlns:p14="http://schemas.microsoft.com/office/powerpoint/2010/main" val="344978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87710"/>
              </p:ext>
            </p:extLst>
          </p:nvPr>
        </p:nvGraphicFramePr>
        <p:xfrm>
          <a:off x="2340033" y="528034"/>
          <a:ext cx="7186415" cy="27990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37283">
                  <a:extLst>
                    <a:ext uri="{9D8B030D-6E8A-4147-A177-3AD203B41FA5}">
                      <a16:colId xmlns:a16="http://schemas.microsoft.com/office/drawing/2014/main" val="2161626922"/>
                    </a:ext>
                  </a:extLst>
                </a:gridCol>
                <a:gridCol w="1437283">
                  <a:extLst>
                    <a:ext uri="{9D8B030D-6E8A-4147-A177-3AD203B41FA5}">
                      <a16:colId xmlns:a16="http://schemas.microsoft.com/office/drawing/2014/main" val="1533210604"/>
                    </a:ext>
                  </a:extLst>
                </a:gridCol>
                <a:gridCol w="1437283">
                  <a:extLst>
                    <a:ext uri="{9D8B030D-6E8A-4147-A177-3AD203B41FA5}">
                      <a16:colId xmlns:a16="http://schemas.microsoft.com/office/drawing/2014/main" val="2754278066"/>
                    </a:ext>
                  </a:extLst>
                </a:gridCol>
                <a:gridCol w="1437283">
                  <a:extLst>
                    <a:ext uri="{9D8B030D-6E8A-4147-A177-3AD203B41FA5}">
                      <a16:colId xmlns:a16="http://schemas.microsoft.com/office/drawing/2014/main" val="2486715279"/>
                    </a:ext>
                  </a:extLst>
                </a:gridCol>
                <a:gridCol w="1437283">
                  <a:extLst>
                    <a:ext uri="{9D8B030D-6E8A-4147-A177-3AD203B41FA5}">
                      <a16:colId xmlns:a16="http://schemas.microsoft.com/office/drawing/2014/main" val="3279359389"/>
                    </a:ext>
                  </a:extLst>
                </a:gridCol>
              </a:tblGrid>
              <a:tr h="408360">
                <a:tc gridSpan="5">
                  <a:txBody>
                    <a:bodyPr/>
                    <a:lstStyle/>
                    <a:p>
                      <a:r>
                        <a:rPr lang="en-US" dirty="0"/>
                        <a:t>DTMF keypad frequencies (with sound clips)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66289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1209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1336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1477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1633 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09128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697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3" tooltip="Dtmf1.ogg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4" tooltip="Dtmf2.ogg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5" tooltip="Dtmf3.ogg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6" tooltip="DtmfA.ogg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04204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770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7" tooltip="Dtmf4.ogg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8" tooltip="Dtmf5.ogg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9" tooltip="Dtmf6.ogg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0" tooltip="DtmfB.ogg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113930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852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1" tooltip="Dtmf7.ogg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2" tooltip="Dtmf8.ogg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3" tooltip="Dtmf9.ogg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4" tooltip="DtmfC.ogg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903424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941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5" tooltip="DtmfStar.ogg"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effectLst/>
                          <a:hlinkClick r:id="rId16" tooltip="Dtmf0.ogg"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>
                          <a:effectLst/>
                          <a:hlinkClick r:id="rId17" tooltip="Dtmf-.ogg"/>
                        </a:rPr>
                        <a:t>#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effectLst/>
                          <a:hlinkClick r:id="rId18" tooltip="DtmfD.ogg"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759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19" y="5035640"/>
            <a:ext cx="8759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example : </a:t>
            </a:r>
          </a:p>
          <a:p>
            <a:r>
              <a:rPr lang="en-US" dirty="0"/>
              <a:t>	the key </a:t>
            </a:r>
            <a:r>
              <a:rPr lang="en-US" i="1" dirty="0"/>
              <a:t>1</a:t>
            </a:r>
            <a:r>
              <a:rPr lang="en-US" dirty="0"/>
              <a:t> produces a superimposition of tones of 697 and 1209 hertz  (Hz)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319" y="3996676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Pressing a key sends a combination of the row and column frequencies.</a:t>
            </a:r>
          </a:p>
        </p:txBody>
      </p:sp>
    </p:spTree>
    <p:extLst>
      <p:ext uri="{BB962C8B-B14F-4D97-AF65-F5344CB8AC3E}">
        <p14:creationId xmlns:p14="http://schemas.microsoft.com/office/powerpoint/2010/main" val="32755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95" y="3468905"/>
            <a:ext cx="7603546" cy="2550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2" y="392390"/>
            <a:ext cx="5203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DTMF Timing (Mark and Space)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002" y="792500"/>
            <a:ext cx="10682733" cy="870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Mark : The time which a DTMF digit tone is actually producing sound, is called the "Mark"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Space : The silence between each one of the digits is called the "Space".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002" y="2699463"/>
            <a:ext cx="107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it is a generally accepted practice to have the Space duration be the same as the Mark.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002" y="2063298"/>
            <a:ext cx="958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standard for most radio decoders, as well as most telephone equipment is 40/40.</a:t>
            </a:r>
          </a:p>
        </p:txBody>
      </p:sp>
    </p:spTree>
    <p:extLst>
      <p:ext uri="{BB962C8B-B14F-4D97-AF65-F5344CB8AC3E}">
        <p14:creationId xmlns:p14="http://schemas.microsoft.com/office/powerpoint/2010/main" val="346639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518" y="528034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LabVIEW procedure concept  :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33799920"/>
              </p:ext>
            </p:extLst>
          </p:nvPr>
        </p:nvGraphicFramePr>
        <p:xfrm>
          <a:off x="1275009" y="897366"/>
          <a:ext cx="96849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33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179</Words>
  <Application>Microsoft Office PowerPoint</Application>
  <PresentationFormat>Widescreen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Tahoma</vt:lpstr>
      <vt:lpstr>Mesh</vt:lpstr>
      <vt:lpstr>Dual-tone multi-frequency signaling (DTMF)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Dual-tone multi-frequency signaling (DTMF)</dc:title>
  <dc:creator>Radin Hamidi Rad</dc:creator>
  <cp:keywords>DTMF;Radin;introduction</cp:keywords>
  <cp:lastModifiedBy>Radin Hamidi Rad</cp:lastModifiedBy>
  <cp:revision>10</cp:revision>
  <dcterms:created xsi:type="dcterms:W3CDTF">2015-12-11T21:07:58Z</dcterms:created>
  <dcterms:modified xsi:type="dcterms:W3CDTF">2016-05-03T13:33:10Z</dcterms:modified>
</cp:coreProperties>
</file>