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5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ina Todorova" userId="93d611c99f226e30" providerId="LiveId" clId="{70D27CB5-C625-47BF-88E1-FFFE54659ECE}"/>
    <pc:docChg chg="undo custSel modSld sldOrd">
      <pc:chgData name="Radina Todorova" userId="93d611c99f226e30" providerId="LiveId" clId="{70D27CB5-C625-47BF-88E1-FFFE54659ECE}" dt="2025-06-22T09:01:28.513" v="56" actId="1076"/>
      <pc:docMkLst>
        <pc:docMk/>
      </pc:docMkLst>
      <pc:sldChg chg="modSp mod">
        <pc:chgData name="Radina Todorova" userId="93d611c99f226e30" providerId="LiveId" clId="{70D27CB5-C625-47BF-88E1-FFFE54659ECE}" dt="2025-06-22T09:00:48.826" v="55" actId="20577"/>
        <pc:sldMkLst>
          <pc:docMk/>
          <pc:sldMk cId="0" sldId="256"/>
        </pc:sldMkLst>
        <pc:spChg chg="mod">
          <ac:chgData name="Radina Todorova" userId="93d611c99f226e30" providerId="LiveId" clId="{70D27CB5-C625-47BF-88E1-FFFE54659ECE}" dt="2025-06-22T09:00:48.826" v="55" actId="20577"/>
          <ac:spMkLst>
            <pc:docMk/>
            <pc:sldMk cId="0" sldId="256"/>
            <ac:spMk id="105" creationId="{00000000-0000-0000-0000-000000000000}"/>
          </ac:spMkLst>
        </pc:spChg>
      </pc:sldChg>
      <pc:sldChg chg="addSp delSp modSp mod ord">
        <pc:chgData name="Radina Todorova" userId="93d611c99f226e30" providerId="LiveId" clId="{70D27CB5-C625-47BF-88E1-FFFE54659ECE}" dt="2025-06-22T09:01:28.513" v="56" actId="1076"/>
        <pc:sldMkLst>
          <pc:docMk/>
          <pc:sldMk cId="0" sldId="258"/>
        </pc:sldMkLst>
        <pc:spChg chg="mod">
          <ac:chgData name="Radina Todorova" userId="93d611c99f226e30" providerId="LiveId" clId="{70D27CB5-C625-47BF-88E1-FFFE54659ECE}" dt="2025-06-22T09:01:28.513" v="56" actId="1076"/>
          <ac:spMkLst>
            <pc:docMk/>
            <pc:sldMk cId="0" sldId="258"/>
            <ac:spMk id="4" creationId="{DBA5DE14-DEB2-FDEC-CC5B-9ED05D31491A}"/>
          </ac:spMkLst>
        </pc:spChg>
        <pc:spChg chg="mod">
          <ac:chgData name="Radina Todorova" userId="93d611c99f226e30" providerId="LiveId" clId="{70D27CB5-C625-47BF-88E1-FFFE54659ECE}" dt="2025-06-22T08:48:41.727" v="30" actId="20577"/>
          <ac:spMkLst>
            <pc:docMk/>
            <pc:sldMk cId="0" sldId="258"/>
            <ac:spMk id="9" creationId="{0CE8A260-77EE-CC2A-326D-9142ABE5C967}"/>
          </ac:spMkLst>
        </pc:spChg>
        <pc:picChg chg="add mod modCrop">
          <ac:chgData name="Radina Todorova" userId="93d611c99f226e30" providerId="LiveId" clId="{70D27CB5-C625-47BF-88E1-FFFE54659ECE}" dt="2025-06-22T08:58:21.315" v="44" actId="14100"/>
          <ac:picMkLst>
            <pc:docMk/>
            <pc:sldMk cId="0" sldId="258"/>
            <ac:picMk id="3" creationId="{B79F2C1C-948B-FC33-AA81-A02522C2DF5B}"/>
          </ac:picMkLst>
        </pc:picChg>
        <pc:picChg chg="del">
          <ac:chgData name="Radina Todorova" userId="93d611c99f226e30" providerId="LiveId" clId="{70D27CB5-C625-47BF-88E1-FFFE54659ECE}" dt="2025-06-22T08:48:06.992" v="9" actId="21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Radina Todorova" userId="93d611c99f226e30" providerId="LiveId" clId="{70D27CB5-C625-47BF-88E1-FFFE54659ECE}" dt="2025-06-22T08:49:53.935" v="38" actId="688"/>
          <ac:picMkLst>
            <pc:docMk/>
            <pc:sldMk cId="0" sldId="258"/>
            <ac:picMk id="6" creationId="{00000000-0000-0000-0000-000000000000}"/>
          </ac:picMkLst>
        </pc:picChg>
        <pc:picChg chg="mod">
          <ac:chgData name="Radina Todorova" userId="93d611c99f226e30" providerId="LiveId" clId="{70D27CB5-C625-47BF-88E1-FFFE54659ECE}" dt="2025-06-22T08:49:44.346" v="37" actId="14100"/>
          <ac:picMkLst>
            <pc:docMk/>
            <pc:sldMk cId="0" sldId="258"/>
            <ac:picMk id="7" creationId="{00000000-0000-0000-0000-000000000000}"/>
          </ac:picMkLst>
        </pc:picChg>
      </pc:sldChg>
      <pc:sldChg chg="modSp mod">
        <pc:chgData name="Radina Todorova" userId="93d611c99f226e30" providerId="LiveId" clId="{70D27CB5-C625-47BF-88E1-FFFE54659ECE}" dt="2025-06-19T13:44:05.842" v="1" actId="113"/>
        <pc:sldMkLst>
          <pc:docMk/>
          <pc:sldMk cId="0" sldId="261"/>
        </pc:sldMkLst>
        <pc:spChg chg="mod">
          <ac:chgData name="Radina Todorova" userId="93d611c99f226e30" providerId="LiveId" clId="{70D27CB5-C625-47BF-88E1-FFFE54659ECE}" dt="2025-06-19T13:44:05.842" v="1" actId="113"/>
          <ac:spMkLst>
            <pc:docMk/>
            <pc:sldMk cId="0" sldId="261"/>
            <ac:spMk id="145" creationId="{00000000-0000-0000-0000-000000000000}"/>
          </ac:spMkLst>
        </pc:spChg>
      </pc:sldChg>
      <pc:sldChg chg="modSp mod">
        <pc:chgData name="Radina Todorova" userId="93d611c99f226e30" providerId="LiveId" clId="{70D27CB5-C625-47BF-88E1-FFFE54659ECE}" dt="2025-06-22T09:00:11.042" v="51" actId="20577"/>
        <pc:sldMkLst>
          <pc:docMk/>
          <pc:sldMk cId="0" sldId="265"/>
        </pc:sldMkLst>
        <pc:spChg chg="mod">
          <ac:chgData name="Radina Todorova" userId="93d611c99f226e30" providerId="LiveId" clId="{70D27CB5-C625-47BF-88E1-FFFE54659ECE}" dt="2025-06-22T09:00:11.042" v="51" actId="20577"/>
          <ac:spMkLst>
            <pc:docMk/>
            <pc:sldMk cId="0" sldId="265"/>
            <ac:spMk id="175" creationId="{00000000-0000-0000-0000-000000000000}"/>
          </ac:spMkLst>
        </pc:spChg>
      </pc:sldChg>
      <pc:sldChg chg="modSp mod">
        <pc:chgData name="Radina Todorova" userId="93d611c99f226e30" providerId="LiveId" clId="{70D27CB5-C625-47BF-88E1-FFFE54659ECE}" dt="2025-06-22T08:59:52.067" v="45" actId="403"/>
        <pc:sldMkLst>
          <pc:docMk/>
          <pc:sldMk cId="2488411627" sldId="266"/>
        </pc:sldMkLst>
        <pc:spChg chg="mod">
          <ac:chgData name="Radina Todorova" userId="93d611c99f226e30" providerId="LiveId" clId="{70D27CB5-C625-47BF-88E1-FFFE54659ECE}" dt="2025-06-22T08:59:52.067" v="45" actId="403"/>
          <ac:spMkLst>
            <pc:docMk/>
            <pc:sldMk cId="2488411627" sldId="266"/>
            <ac:spMk id="2" creationId="{E1CBB7D5-2B58-CACE-63B6-92E8DC02E008}"/>
          </ac:spMkLst>
        </pc:spChg>
      </pc:sldChg>
      <pc:sldChg chg="modSp mod">
        <pc:chgData name="Radina Todorova" userId="93d611c99f226e30" providerId="LiveId" clId="{70D27CB5-C625-47BF-88E1-FFFE54659ECE}" dt="2025-06-22T09:00:00.691" v="46" actId="403"/>
        <pc:sldMkLst>
          <pc:docMk/>
          <pc:sldMk cId="2541862445" sldId="267"/>
        </pc:sldMkLst>
        <pc:spChg chg="mod">
          <ac:chgData name="Radina Todorova" userId="93d611c99f226e30" providerId="LiveId" clId="{70D27CB5-C625-47BF-88E1-FFFE54659ECE}" dt="2025-06-22T09:00:00.691" v="46" actId="403"/>
          <ac:spMkLst>
            <pc:docMk/>
            <pc:sldMk cId="2541862445" sldId="267"/>
            <ac:spMk id="2" creationId="{7684DEBE-20EF-A911-6A33-B7D792FBC9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13954" y="2360880"/>
            <a:ext cx="10964091" cy="154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2000"/>
            </a:pPr>
            <a:r>
              <a:rPr lang="bg-BG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„</a:t>
            </a:r>
            <a:r>
              <a:rPr lang="ru-RU" dirty="0" err="1">
                <a:latin typeface="Gill Sans" panose="020B0604020202020204" charset="0"/>
              </a:rPr>
              <a:t>TodoList</a:t>
            </a:r>
            <a:r>
              <a:rPr lang="ru-RU" dirty="0">
                <a:latin typeface="Gill Sans" panose="020B0604020202020204" charset="0"/>
              </a:rPr>
              <a:t> – </a:t>
            </a:r>
            <a:r>
              <a:rPr lang="ru-RU" dirty="0" err="1">
                <a:latin typeface="Gill Sans" panose="020B0604020202020204" charset="0"/>
              </a:rPr>
              <a:t>Личен</a:t>
            </a:r>
            <a:r>
              <a:rPr lang="ru-RU" dirty="0">
                <a:latin typeface="Gill Sans" panose="020B0604020202020204" charset="0"/>
              </a:rPr>
              <a:t> </a:t>
            </a:r>
            <a:r>
              <a:rPr lang="ru-RU" dirty="0" err="1">
                <a:latin typeface="Gill Sans" panose="020B0604020202020204" charset="0"/>
              </a:rPr>
              <a:t>Мениджър</a:t>
            </a:r>
            <a:r>
              <a:rPr lang="ru-RU" dirty="0">
                <a:latin typeface="Gill Sans" panose="020B0604020202020204" charset="0"/>
              </a:rPr>
              <a:t> за Задачи </a:t>
            </a:r>
            <a:r>
              <a:rPr lang="bg-BG" b="1" i="1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294967295"/>
          </p:nvPr>
        </p:nvSpPr>
        <p:spPr>
          <a:xfrm>
            <a:off x="3118527" y="3336937"/>
            <a:ext cx="5190300" cy="353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40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ЕКИП:</a:t>
            </a:r>
            <a:endParaRPr dirty="0"/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Константин Иванов, 21113</a:t>
            </a:r>
          </a:p>
          <a:p>
            <a:pPr marL="324000" lvl="1" indent="0" algn="ctr">
              <a:spcBef>
                <a:spcPts val="920"/>
              </a:spcBef>
              <a:buNone/>
            </a:pPr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Радина Тодорова, 21123</a:t>
            </a:r>
            <a:endParaRPr dirty="0"/>
          </a:p>
          <a:p>
            <a:pPr marL="324000" lvl="1" indent="0" algn="ctr">
              <a:spcBef>
                <a:spcPts val="920"/>
              </a:spcBef>
              <a:buNone/>
            </a:pPr>
            <a:r>
              <a:rPr lang="bg-BG" sz="16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Цветомир Петров, 21126 </a:t>
            </a:r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ПРЕПОДАВАТЕЛ:</a:t>
            </a:r>
            <a:endParaRPr dirty="0"/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Венцислав Начев</a:t>
            </a:r>
            <a:endParaRPr sz="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857263" y="2123439"/>
            <a:ext cx="6428139" cy="177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bg-BG" sz="4000" b="1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УЧЕНИЧЕСКИ ПРОЕКТ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r>
              <a:rPr lang="bg-BG" sz="2400" b="1" i="1" cap="none" dirty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ПО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r>
              <a:rPr lang="bg-BG" sz="2400" b="1" i="1" cap="none" dirty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ПРОЕКТНИ И ТВОРЧЕСКИ ДЕЙНОСТИ</a:t>
            </a:r>
            <a:endParaRPr sz="2400" b="0" cap="none" dirty="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endParaRPr sz="4000" b="0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642" y="950793"/>
            <a:ext cx="1553391" cy="1443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501140" y="-179074"/>
            <a:ext cx="8945980" cy="210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lang="bg-BG" sz="2000" b="1" u="sng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НАЦИОНАЛНА ПРОФЕСИНАЛНА ГИМНАЗИЯ ПО КОМПЮТЪРНИ ТЕХНОЛОГИИ И СИСТЕМИ – ГРАД ПРАВЕЦ ПРИ ТЕХНИЧЕСКИ УНИВЕРСИТЕТ - СОФИЯ</a:t>
            </a:r>
            <a:endParaRPr sz="2000" b="0" u="sng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242660" y="6093564"/>
            <a:ext cx="1462939" cy="67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00" marR="0" lvl="0" indent="-21661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rPr lang="bg-BG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22.06.2025 г.</a:t>
            </a:r>
            <a:endParaRPr dirty="0"/>
          </a:p>
          <a:p>
            <a:pPr marL="0" marR="0" lvl="0" indent="0" algn="l" rtl="0"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13" descr="Файл:NPG po KTS Logo.png – Уикипедия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66" y="950792"/>
            <a:ext cx="1280327" cy="117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ru-RU" dirty="0" err="1"/>
              <a:t>Проектът</a:t>
            </a:r>
            <a:r>
              <a:rPr lang="ru-RU" dirty="0"/>
              <a:t> </a:t>
            </a:r>
            <a:r>
              <a:rPr lang="ru-RU" dirty="0" err="1"/>
              <a:t>реализира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уеб приложение за управление на задачи с </a:t>
            </a:r>
            <a:r>
              <a:rPr lang="ru-RU" dirty="0" err="1"/>
              <a:t>модерен</a:t>
            </a:r>
            <a:r>
              <a:rPr lang="ru-RU" dirty="0"/>
              <a:t> дизайн и </a:t>
            </a:r>
            <a:r>
              <a:rPr lang="ru-RU" dirty="0" err="1"/>
              <a:t>стабилна</a:t>
            </a:r>
            <a:r>
              <a:rPr lang="ru-RU" dirty="0"/>
              <a:t> архитектура. То </a:t>
            </a:r>
            <a:r>
              <a:rPr lang="ru-RU" dirty="0" err="1"/>
              <a:t>предлага</a:t>
            </a:r>
            <a:r>
              <a:rPr lang="ru-RU" dirty="0"/>
              <a:t> удобство, </a:t>
            </a:r>
            <a:r>
              <a:rPr lang="ru-RU" dirty="0" err="1"/>
              <a:t>яснота</a:t>
            </a:r>
            <a:r>
              <a:rPr lang="ru-RU" dirty="0"/>
              <a:t> и </a:t>
            </a:r>
            <a:r>
              <a:rPr lang="ru-RU" dirty="0" err="1"/>
              <a:t>функционалност</a:t>
            </a:r>
            <a:r>
              <a:rPr lang="ru-RU" dirty="0"/>
              <a:t> за </a:t>
            </a:r>
            <a:r>
              <a:rPr lang="ru-RU" dirty="0" err="1"/>
              <a:t>крайния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.</a:t>
            </a:r>
          </a:p>
          <a:p>
            <a:endParaRPr lang="ru-RU" dirty="0"/>
          </a:p>
          <a:p>
            <a:pPr marL="123444" indent="0">
              <a:buNone/>
            </a:pPr>
            <a:r>
              <a:rPr lang="ru-RU" dirty="0"/>
              <a:t> </a:t>
            </a:r>
            <a:r>
              <a:rPr lang="ru-RU" b="1" dirty="0" err="1"/>
              <a:t>Бъдещо</a:t>
            </a:r>
            <a:r>
              <a:rPr lang="ru-RU" b="1" dirty="0"/>
              <a:t> развитие</a:t>
            </a:r>
            <a:r>
              <a:rPr lang="ru-RU" dirty="0"/>
              <a:t>:</a:t>
            </a:r>
          </a:p>
          <a:p>
            <a:r>
              <a:rPr lang="ru-RU" dirty="0" err="1"/>
              <a:t>Добавяне</a:t>
            </a:r>
            <a:r>
              <a:rPr lang="ru-RU" dirty="0"/>
              <a:t> на </a:t>
            </a:r>
            <a:r>
              <a:rPr lang="ru-RU" dirty="0" err="1"/>
              <a:t>мобилна</a:t>
            </a:r>
            <a:r>
              <a:rPr lang="ru-RU" dirty="0"/>
              <a:t> версия</a:t>
            </a:r>
          </a:p>
          <a:p>
            <a:r>
              <a:rPr lang="ru-RU" dirty="0" err="1"/>
              <a:t>Поддръжка</a:t>
            </a:r>
            <a:r>
              <a:rPr lang="ru-RU" dirty="0"/>
              <a:t> на известия и </a:t>
            </a:r>
            <a:r>
              <a:rPr lang="ru-RU" dirty="0" err="1"/>
              <a:t>напомняния</a:t>
            </a:r>
            <a:endParaRPr lang="ru-RU" dirty="0"/>
          </a:p>
          <a:p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споделяне</a:t>
            </a:r>
            <a:r>
              <a:rPr lang="ru-RU" dirty="0"/>
              <a:t> на задачи между потребители</a:t>
            </a:r>
          </a:p>
          <a:p>
            <a:r>
              <a:rPr lang="ru-RU" dirty="0" err="1"/>
              <a:t>Многоезичност</a:t>
            </a:r>
            <a:r>
              <a:rPr lang="ru-RU" dirty="0"/>
              <a:t> (</a:t>
            </a:r>
            <a:r>
              <a:rPr lang="ru-RU" dirty="0" err="1"/>
              <a:t>поддръжка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езици</a:t>
            </a:r>
            <a:r>
              <a:rPr lang="ru-RU" dirty="0"/>
              <a:t>)</a:t>
            </a:r>
          </a:p>
          <a:p>
            <a:pPr marL="123444" indent="0">
              <a:buNone/>
            </a:pPr>
            <a:endParaRPr lang="en-US" dirty="0">
              <a:effectLst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477020" y="5973281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10</a:t>
            </a:fld>
            <a:endParaRPr sz="200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78EB5B9-3E3A-8DF4-0646-10DD3B00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73" y="5682998"/>
            <a:ext cx="4115374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ctrTitle"/>
          </p:nvPr>
        </p:nvSpPr>
        <p:spPr>
          <a:xfrm>
            <a:off x="705394" y="957678"/>
            <a:ext cx="10887380" cy="147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bg-BG" sz="4400" b="1" dirty="0">
                <a:latin typeface="Times New Roman"/>
                <a:ea typeface="Times New Roman"/>
                <a:cs typeface="Times New Roman"/>
                <a:sym typeface="Times New Roman"/>
              </a:rPr>
              <a:t>БЛАГОДАРИМ ЗА ВНИМАНИЕТО!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4294967295"/>
          </p:nvPr>
        </p:nvSpPr>
        <p:spPr>
          <a:xfrm>
            <a:off x="3709852" y="3305484"/>
            <a:ext cx="4641668" cy="25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25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bg-BG" sz="3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ЕКИП:</a:t>
            </a:r>
            <a:endParaRPr lang="bg-BG" sz="37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ru-RU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Константин Иванов, 21113</a:t>
            </a:r>
            <a:endParaRPr lang="en-US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951"/>
              </a:spcBef>
              <a:buSzPct val="92000"/>
              <a:buNone/>
            </a:pPr>
            <a:r>
              <a:rPr lang="ru-RU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Радина Тодорова, 21123</a:t>
            </a:r>
            <a:endParaRPr lang="ru-RU" dirty="0">
              <a:solidFill>
                <a:schemeClr val="bg1"/>
              </a:solidFill>
              <a:ea typeface="Times New Roman"/>
              <a:cs typeface="Times New Roman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ru-RU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Цветомир Петров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21126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81192" y="53959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lang="bg-BG" sz="3000" b="1">
                <a:latin typeface="Times New Roman"/>
                <a:ea typeface="Times New Roman"/>
                <a:cs typeface="Times New Roman"/>
                <a:sym typeface="Times New Roman"/>
              </a:rPr>
              <a:t>СЪДЪРЖАНИЕ И СТРУКТУРА НА ПРОЕКТА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807304" y="2527475"/>
            <a:ext cx="1037419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ЕКИП, ИЗПЪЛНЕНИЕ И РАЗПРЕДЕЛЕНИЕ НА ЗАДАЧИТЕ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1 АКТУАЛНОСТ НА ПРОБЛЕМА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2</a:t>
            </a:fld>
            <a:endParaRPr sz="20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807304" y="5479814"/>
            <a:ext cx="103741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страници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фигури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09303" y="702156"/>
            <a:ext cx="11201505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ЕКИП, ИЗПЪЛНЕНИЕ И РАЗПРЕДЕЛЕНИЕ НА ЗАДАЧИТЕ</a:t>
            </a:r>
            <a:endParaRPr sz="32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3</a:t>
            </a:fld>
            <a:endParaRPr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b="8774"/>
          <a:stretch>
            <a:fillRect/>
          </a:stretch>
        </p:blipFill>
        <p:spPr>
          <a:xfrm>
            <a:off x="814546" y="2154855"/>
            <a:ext cx="2391656" cy="3267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>
            <a:fillRect/>
          </a:stretch>
        </p:blipFill>
        <p:spPr>
          <a:xfrm>
            <a:off x="8551057" y="2154855"/>
            <a:ext cx="2007243" cy="3280972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BA5DE14-DEB2-FDEC-CC5B-9ED05D31491A}"/>
              </a:ext>
            </a:extLst>
          </p:cNvPr>
          <p:cNvSpPr txBox="1"/>
          <p:nvPr/>
        </p:nvSpPr>
        <p:spPr>
          <a:xfrm>
            <a:off x="814546" y="5626733"/>
            <a:ext cx="22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Константин Иванов 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F1D43244-3B44-9AF8-D344-D4DC9412E239}"/>
              </a:ext>
            </a:extLst>
          </p:cNvPr>
          <p:cNvSpPr txBox="1"/>
          <p:nvPr/>
        </p:nvSpPr>
        <p:spPr>
          <a:xfrm>
            <a:off x="8569702" y="5618479"/>
            <a:ext cx="178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Цветомир Петров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Документация</a:t>
            </a:r>
            <a:endParaRPr lang="en-US" dirty="0">
              <a:latin typeface="Gill Sans" panose="020B0604020202020204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CE8A260-77EE-CC2A-326D-9142ABE5C967}"/>
              </a:ext>
            </a:extLst>
          </p:cNvPr>
          <p:cNvSpPr txBox="1"/>
          <p:nvPr/>
        </p:nvSpPr>
        <p:spPr>
          <a:xfrm>
            <a:off x="4675702" y="5618480"/>
            <a:ext cx="237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Радина Тодорова 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Водещ разработчик</a:t>
            </a:r>
            <a:r>
              <a:rPr lang="en-US" sz="1600" dirty="0">
                <a:latin typeface="Gill Sans" panose="020B0604020202020204" charset="0"/>
              </a:rPr>
              <a:t> +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Презентация</a:t>
            </a:r>
            <a:endParaRPr lang="en-US" sz="1600" dirty="0">
              <a:latin typeface="Gill Sans" panose="020B0604020202020204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79F2C1C-948B-FC33-AA81-A02522C2DF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10" t="1917" r="4888" b="7328"/>
          <a:stretch>
            <a:fillRect/>
          </a:stretch>
        </p:blipFill>
        <p:spPr>
          <a:xfrm>
            <a:off x="4754880" y="2154854"/>
            <a:ext cx="2300324" cy="3280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81192" y="1715956"/>
            <a:ext cx="11029615" cy="29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ru-RU" dirty="0"/>
              <a:t> </a:t>
            </a:r>
            <a:r>
              <a:rPr lang="ru-RU" b="1" dirty="0" err="1"/>
              <a:t>TodoList</a:t>
            </a:r>
            <a:r>
              <a:rPr lang="ru-RU" dirty="0"/>
              <a:t> – </a:t>
            </a:r>
            <a:r>
              <a:rPr lang="ru-RU" dirty="0" err="1"/>
              <a:t>личен</a:t>
            </a:r>
            <a:r>
              <a:rPr lang="ru-RU" dirty="0"/>
              <a:t> </a:t>
            </a:r>
            <a:r>
              <a:rPr lang="ru-RU" dirty="0" err="1"/>
              <a:t>мениджър</a:t>
            </a:r>
            <a:r>
              <a:rPr lang="ru-RU" dirty="0"/>
              <a:t> за задачи,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помага</a:t>
            </a:r>
            <a:r>
              <a:rPr lang="ru-RU" dirty="0"/>
              <a:t> за </a:t>
            </a:r>
            <a:r>
              <a:rPr lang="ru-RU" dirty="0" err="1"/>
              <a:t>по-добрата</a:t>
            </a:r>
            <a:r>
              <a:rPr lang="ru-RU" dirty="0"/>
              <a:t> организация на </a:t>
            </a:r>
            <a:r>
              <a:rPr lang="ru-RU" dirty="0" err="1"/>
              <a:t>ежедневието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забързаното</a:t>
            </a:r>
            <a:r>
              <a:rPr lang="ru-RU" dirty="0"/>
              <a:t> ни </a:t>
            </a:r>
            <a:r>
              <a:rPr lang="ru-RU" dirty="0" err="1"/>
              <a:t>ежедневие</a:t>
            </a:r>
            <a:r>
              <a:rPr lang="ru-RU" dirty="0"/>
              <a:t> </a:t>
            </a:r>
            <a:r>
              <a:rPr lang="ru-RU" dirty="0" err="1"/>
              <a:t>хората</a:t>
            </a:r>
            <a:r>
              <a:rPr lang="ru-RU" dirty="0"/>
              <a:t>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забравят</a:t>
            </a:r>
            <a:r>
              <a:rPr lang="ru-RU" dirty="0"/>
              <a:t> важни задачи или не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управляват</a:t>
            </a:r>
            <a:r>
              <a:rPr lang="ru-RU" dirty="0"/>
              <a:t> </a:t>
            </a:r>
            <a:r>
              <a:rPr lang="ru-RU" dirty="0" err="1"/>
              <a:t>времето</a:t>
            </a:r>
            <a:r>
              <a:rPr lang="ru-RU" dirty="0"/>
              <a:t> си </a:t>
            </a:r>
            <a:r>
              <a:rPr lang="ru-RU" dirty="0" err="1"/>
              <a:t>ефективно</a:t>
            </a:r>
            <a:r>
              <a:rPr lang="ru-RU" dirty="0"/>
              <a:t>.</a:t>
            </a:r>
          </a:p>
          <a:p>
            <a:pPr marL="123444" indent="0">
              <a:buNone/>
            </a:pPr>
            <a:r>
              <a:rPr lang="ru-RU" dirty="0" err="1"/>
              <a:t>Нашият</a:t>
            </a:r>
            <a:r>
              <a:rPr lang="ru-RU" dirty="0"/>
              <a:t> проект цели да предложи удобен и </a:t>
            </a:r>
            <a:r>
              <a:rPr lang="ru-RU" dirty="0" err="1"/>
              <a:t>лесен</a:t>
            </a:r>
            <a:r>
              <a:rPr lang="ru-RU" dirty="0"/>
              <a:t> начин за </a:t>
            </a:r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ангажименти</a:t>
            </a:r>
            <a:r>
              <a:rPr lang="ru-RU" dirty="0"/>
              <a:t> и </a:t>
            </a:r>
            <a:r>
              <a:rPr lang="ru-RU" dirty="0" err="1"/>
              <a:t>приоритети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да се </a:t>
            </a:r>
            <a:r>
              <a:rPr lang="ru-RU" dirty="0" err="1"/>
              <a:t>подобри</a:t>
            </a:r>
            <a:r>
              <a:rPr lang="ru-RU" dirty="0"/>
              <a:t> </a:t>
            </a:r>
            <a:r>
              <a:rPr lang="ru-RU" dirty="0" err="1"/>
              <a:t>продуктивността</a:t>
            </a:r>
            <a:r>
              <a:rPr lang="ru-RU" dirty="0"/>
              <a:t> и да се </a:t>
            </a:r>
            <a:r>
              <a:rPr lang="ru-RU" dirty="0" err="1"/>
              <a:t>намали</a:t>
            </a:r>
            <a:r>
              <a:rPr lang="ru-RU" dirty="0"/>
              <a:t> </a:t>
            </a:r>
            <a:r>
              <a:rPr lang="ru-RU" dirty="0" err="1"/>
              <a:t>стресът</a:t>
            </a:r>
            <a:r>
              <a:rPr lang="ru-RU" dirty="0"/>
              <a:t>.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558299" y="587485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4</a:t>
            </a:fld>
            <a:endParaRPr sz="200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5D28BBA-A093-AA88-B5D7-CD7B6AC8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377" b="13385"/>
          <a:stretch>
            <a:fillRect/>
          </a:stretch>
        </p:blipFill>
        <p:spPr>
          <a:xfrm>
            <a:off x="1634730" y="4307840"/>
            <a:ext cx="8922538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529153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1 АКТУАЛНОСТ НА ПРОБЛЕМА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741180" y="60246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5</a:t>
            </a:fld>
            <a:endParaRPr sz="1100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днешния</a:t>
            </a:r>
            <a:r>
              <a:rPr lang="ru-RU" dirty="0"/>
              <a:t> свят </a:t>
            </a:r>
            <a:r>
              <a:rPr lang="ru-RU" dirty="0" err="1"/>
              <a:t>времето</a:t>
            </a:r>
            <a:r>
              <a:rPr lang="ru-RU" dirty="0"/>
              <a:t> е един от най-</a:t>
            </a:r>
            <a:r>
              <a:rPr lang="ru-RU" dirty="0" err="1"/>
              <a:t>ценните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. </a:t>
            </a:r>
            <a:r>
              <a:rPr lang="ru-RU" dirty="0" err="1"/>
              <a:t>Липсата</a:t>
            </a:r>
            <a:r>
              <a:rPr lang="ru-RU" dirty="0"/>
              <a:t> на организация и </a:t>
            </a:r>
            <a:r>
              <a:rPr lang="ru-RU" dirty="0" err="1"/>
              <a:t>забравянето</a:t>
            </a:r>
            <a:r>
              <a:rPr lang="ru-RU" dirty="0"/>
              <a:t> на важни задачи водят до пропуски и излишен </a:t>
            </a:r>
            <a:r>
              <a:rPr lang="ru-RU" dirty="0" err="1"/>
              <a:t>стрес</a:t>
            </a:r>
            <a:r>
              <a:rPr lang="ru-RU" dirty="0"/>
              <a:t>.</a:t>
            </a:r>
          </a:p>
          <a:p>
            <a:r>
              <a:rPr lang="ru-RU" dirty="0"/>
              <a:t>Много хора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бележки</a:t>
            </a:r>
            <a:r>
              <a:rPr lang="ru-RU" dirty="0"/>
              <a:t>, </a:t>
            </a:r>
            <a:r>
              <a:rPr lang="ru-RU" dirty="0" err="1"/>
              <a:t>напомняния</a:t>
            </a:r>
            <a:r>
              <a:rPr lang="ru-RU" dirty="0"/>
              <a:t> или </a:t>
            </a:r>
            <a:r>
              <a:rPr lang="ru-RU" dirty="0" err="1"/>
              <a:t>различни</a:t>
            </a:r>
            <a:r>
              <a:rPr lang="ru-RU" dirty="0"/>
              <a:t> приложения, но не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интуитивни</a:t>
            </a:r>
            <a:r>
              <a:rPr lang="ru-RU" dirty="0"/>
              <a:t> и </a:t>
            </a:r>
            <a:r>
              <a:rPr lang="ru-RU" dirty="0" err="1"/>
              <a:t>персонализирани</a:t>
            </a:r>
            <a:r>
              <a:rPr lang="ru-RU" dirty="0"/>
              <a:t>.</a:t>
            </a:r>
          </a:p>
          <a:p>
            <a:r>
              <a:rPr lang="ru-RU" dirty="0" err="1"/>
              <a:t>Затова</a:t>
            </a:r>
            <a:r>
              <a:rPr lang="ru-RU" dirty="0"/>
              <a:t> е </a:t>
            </a:r>
            <a:r>
              <a:rPr lang="ru-RU" dirty="0" err="1"/>
              <a:t>актуално</a:t>
            </a:r>
            <a:r>
              <a:rPr lang="ru-RU" dirty="0"/>
              <a:t> да се </a:t>
            </a:r>
            <a:r>
              <a:rPr lang="ru-RU" dirty="0" err="1"/>
              <a:t>разработят</a:t>
            </a:r>
            <a:r>
              <a:rPr lang="ru-RU" dirty="0"/>
              <a:t> решения,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улеснят</a:t>
            </a:r>
            <a:r>
              <a:rPr lang="ru-RU" dirty="0"/>
              <a:t>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и </a:t>
            </a:r>
            <a:r>
              <a:rPr lang="ru-RU" dirty="0" err="1"/>
              <a:t>професионалните</a:t>
            </a:r>
            <a:r>
              <a:rPr lang="ru-RU" dirty="0"/>
              <a:t> задачи.</a:t>
            </a:r>
          </a:p>
          <a:p>
            <a:r>
              <a:rPr lang="ru-RU" dirty="0"/>
              <a:t>Приложения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TodoList</a:t>
            </a:r>
            <a:r>
              <a:rPr lang="ru-RU" dirty="0"/>
              <a:t> </a:t>
            </a:r>
            <a:r>
              <a:rPr lang="ru-RU" dirty="0" err="1"/>
              <a:t>помагат</a:t>
            </a:r>
            <a:r>
              <a:rPr lang="ru-RU" dirty="0"/>
              <a:t> да се </a:t>
            </a:r>
            <a:r>
              <a:rPr lang="ru-RU" dirty="0" err="1"/>
              <a:t>систематизират</a:t>
            </a:r>
            <a:r>
              <a:rPr lang="ru-RU" dirty="0"/>
              <a:t> </a:t>
            </a:r>
            <a:r>
              <a:rPr lang="ru-RU" dirty="0" err="1"/>
              <a:t>задачите</a:t>
            </a:r>
            <a:r>
              <a:rPr lang="ru-RU" dirty="0"/>
              <a:t>, да се </a:t>
            </a:r>
            <a:r>
              <a:rPr lang="ru-RU" dirty="0" err="1"/>
              <a:t>задават</a:t>
            </a:r>
            <a:r>
              <a:rPr lang="ru-RU" dirty="0"/>
              <a:t> </a:t>
            </a:r>
            <a:r>
              <a:rPr lang="ru-RU" dirty="0" err="1"/>
              <a:t>приоритети</a:t>
            </a:r>
            <a:r>
              <a:rPr lang="ru-RU" dirty="0"/>
              <a:t> и </a:t>
            </a:r>
            <a:r>
              <a:rPr lang="ru-RU" dirty="0" err="1"/>
              <a:t>напомняния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допринася</a:t>
            </a:r>
            <a:r>
              <a:rPr lang="ru-RU" dirty="0"/>
              <a:t> за </a:t>
            </a:r>
            <a:r>
              <a:rPr lang="ru-RU" dirty="0" err="1"/>
              <a:t>по-добра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 и организация.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marL="123444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940526" y="116694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474720" y="85597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10809311" y="6151133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6</a:t>
            </a:fld>
            <a:endParaRPr sz="20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81192" y="1869777"/>
            <a:ext cx="10892025" cy="49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bg-BG" dirty="0"/>
              <a:t> Приложението следва </a:t>
            </a:r>
            <a:r>
              <a:rPr lang="en-US" dirty="0"/>
              <a:t>MVC </a:t>
            </a:r>
            <a:r>
              <a:rPr lang="bg-BG" dirty="0"/>
              <a:t>архитектура (</a:t>
            </a:r>
            <a:r>
              <a:rPr lang="en-US" dirty="0"/>
              <a:t>Model-View-Controller).</a:t>
            </a:r>
            <a:endParaRPr lang="bg-BG" dirty="0"/>
          </a:p>
          <a:p>
            <a:pPr marL="306000" lvl="0" indent="-306000">
              <a:spcBef>
                <a:spcPts val="0"/>
              </a:spcBef>
            </a:pPr>
            <a:endParaRPr lang="en-US" dirty="0"/>
          </a:p>
          <a:p>
            <a:r>
              <a:rPr lang="ru-RU" b="1" dirty="0"/>
              <a:t>Back-</a:t>
            </a:r>
            <a:r>
              <a:rPr lang="ru-RU" b="1" dirty="0" err="1"/>
              <a:t>end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b="1" dirty="0"/>
              <a:t>Java</a:t>
            </a:r>
            <a:r>
              <a:rPr lang="ru-RU" dirty="0"/>
              <a:t> с Spring Boot за обработка на заявки и логика</a:t>
            </a:r>
          </a:p>
          <a:p>
            <a:pPr marL="123444" indent="0">
              <a:buNone/>
            </a:pPr>
            <a:endParaRPr lang="ru-RU" dirty="0"/>
          </a:p>
          <a:p>
            <a:r>
              <a:rPr lang="ru-RU" b="1" dirty="0"/>
              <a:t>База </a:t>
            </a:r>
            <a:r>
              <a:rPr lang="ru-RU" b="1" dirty="0" err="1"/>
              <a:t>данни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b="1" dirty="0"/>
              <a:t>MySQL</a:t>
            </a:r>
            <a:r>
              <a:rPr lang="ru-RU" dirty="0"/>
              <a:t> за </a:t>
            </a:r>
            <a:r>
              <a:rPr lang="ru-RU" dirty="0" err="1"/>
              <a:t>съхранение</a:t>
            </a:r>
            <a:r>
              <a:rPr lang="ru-RU" dirty="0"/>
              <a:t> на потребители и задачи</a:t>
            </a:r>
          </a:p>
          <a:p>
            <a:pPr marL="123444" indent="0">
              <a:buNone/>
            </a:pPr>
            <a:endParaRPr lang="ru-RU" dirty="0"/>
          </a:p>
          <a:p>
            <a:r>
              <a:rPr lang="ru-RU" b="1" dirty="0" err="1"/>
              <a:t>Инструменти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dirty="0" err="1"/>
              <a:t>Git</a:t>
            </a:r>
            <a:r>
              <a:rPr lang="ru-RU" dirty="0"/>
              <a:t> за контрол на </a:t>
            </a:r>
            <a:r>
              <a:rPr lang="ru-RU" dirty="0" err="1"/>
              <a:t>версиите</a:t>
            </a:r>
            <a:endParaRPr lang="ru-RU" dirty="0"/>
          </a:p>
          <a:p>
            <a:pPr marL="123444" indent="0">
              <a:buNone/>
            </a:pPr>
            <a:r>
              <a:rPr lang="ru-RU" dirty="0" err="1"/>
              <a:t>IntelliJ</a:t>
            </a:r>
            <a:r>
              <a:rPr lang="ru-RU" dirty="0"/>
              <a:t> IDEA за разработка</a:t>
            </a:r>
          </a:p>
          <a:p>
            <a:pPr marL="123444" indent="0">
              <a:buNone/>
            </a:pPr>
            <a:r>
              <a:rPr lang="ru-RU" dirty="0" err="1"/>
              <a:t>Maven</a:t>
            </a:r>
            <a:r>
              <a:rPr lang="ru-RU" dirty="0"/>
              <a:t> за управление на зависимости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2B35134-846A-8B36-CF00-123FDBF6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94" y="2026928"/>
            <a:ext cx="1103023" cy="2022669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EFF0614-8768-992F-25BE-D0742022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572" y="4546826"/>
            <a:ext cx="32670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BB7D5-2B58-CACE-63B6-92E8DC02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lang="en-US" sz="3200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A151CC5-6060-3335-8C26-0F5F607D4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mtClean="0"/>
              <a:t>7</a:t>
            </a:fld>
            <a:endParaRPr lang="bg-BG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E22632-FBF2-27EA-8263-6533FB227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1029" y="2498835"/>
            <a:ext cx="728057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b="1" dirty="0">
                <a:latin typeface="Gill Sans" panose="020B0604020202020204" charset="0"/>
              </a:rPr>
              <a:t>Front-</a:t>
            </a:r>
            <a:r>
              <a:rPr lang="ru-RU" sz="2000" b="1" dirty="0" err="1">
                <a:latin typeface="Gill Sans" panose="020B0604020202020204" charset="0"/>
              </a:rPr>
              <a:t>end</a:t>
            </a:r>
            <a:r>
              <a:rPr lang="ru-RU" sz="2000" b="1" dirty="0">
                <a:latin typeface="Gill Sans" panose="020B060402020202020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използван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създаване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структурата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уеб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страниците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придава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стил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оформление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потребителския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интерфейс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JavaScript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добавя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интерактивност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динамично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поведение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Thymeleaf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използва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динамично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генериране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съдържание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от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сървъра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5FA9475-7E87-1B0F-A0DC-B7BB4F7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78" y="1981824"/>
            <a:ext cx="2066925" cy="2209800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CEE0E53-C5C3-88B8-538D-3C7BAD5A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03" y="2180749"/>
            <a:ext cx="1580535" cy="158053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BA09AD12-9E37-7A26-A78E-0D75CF4C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18" y="4252133"/>
            <a:ext cx="1580536" cy="15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dirty="0"/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194037" y="165462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8</a:t>
            </a:fld>
            <a:endParaRPr sz="200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4DCDF95-6CA3-17FD-4EDD-F5AFB649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180496"/>
            <a:ext cx="6612088" cy="4140766"/>
          </a:xfrm>
        </p:spPr>
        <p:txBody>
          <a:bodyPr/>
          <a:lstStyle/>
          <a:p>
            <a:r>
              <a:rPr lang="bg-BG" b="1" dirty="0"/>
              <a:t>1. </a:t>
            </a:r>
            <a:r>
              <a:rPr lang="ru-RU" b="1" dirty="0"/>
              <a:t>Конфигурация</a:t>
            </a:r>
            <a:r>
              <a:rPr lang="ru-RU" dirty="0"/>
              <a:t> – настройки за </a:t>
            </a:r>
            <a:r>
              <a:rPr lang="ru-RU" dirty="0" err="1"/>
              <a:t>сигурност</a:t>
            </a:r>
            <a:r>
              <a:rPr lang="ru-RU" dirty="0"/>
              <a:t>, база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маршрути</a:t>
            </a:r>
            <a:endParaRPr lang="ru-RU" dirty="0"/>
          </a:p>
          <a:p>
            <a:r>
              <a:rPr lang="ru-RU" b="1" dirty="0"/>
              <a:t>2. </a:t>
            </a:r>
            <a:r>
              <a:rPr lang="ru-RU" b="1" dirty="0" err="1"/>
              <a:t>Контролери</a:t>
            </a:r>
            <a:r>
              <a:rPr lang="ru-RU" dirty="0"/>
              <a:t> </a:t>
            </a:r>
            <a:r>
              <a:rPr lang="en-US" dirty="0"/>
              <a:t>(Controllers)</a:t>
            </a:r>
            <a:r>
              <a:rPr lang="ru-RU" dirty="0"/>
              <a:t>– </a:t>
            </a:r>
            <a:r>
              <a:rPr lang="ru-RU" dirty="0" err="1"/>
              <a:t>обработват</a:t>
            </a:r>
            <a:r>
              <a:rPr lang="ru-RU" dirty="0"/>
              <a:t> заявки и </a:t>
            </a:r>
            <a:r>
              <a:rPr lang="ru-RU" dirty="0" err="1"/>
              <a:t>свързват</a:t>
            </a:r>
            <a:r>
              <a:rPr lang="ru-RU" dirty="0"/>
              <a:t> </a:t>
            </a:r>
            <a:r>
              <a:rPr lang="ru-RU" dirty="0" err="1"/>
              <a:t>изгледите</a:t>
            </a:r>
            <a:r>
              <a:rPr lang="ru-RU" dirty="0"/>
              <a:t> с </a:t>
            </a:r>
            <a:r>
              <a:rPr lang="ru-RU" dirty="0" err="1"/>
              <a:t>логиката</a:t>
            </a:r>
            <a:r>
              <a:rPr lang="ru-RU" dirty="0"/>
              <a:t>.</a:t>
            </a:r>
          </a:p>
          <a:p>
            <a:r>
              <a:rPr lang="ru-RU" b="1" dirty="0"/>
              <a:t>3</a:t>
            </a:r>
            <a:r>
              <a:rPr lang="ru-RU" dirty="0"/>
              <a:t>. </a:t>
            </a:r>
            <a:r>
              <a:rPr lang="ru-RU" b="1" dirty="0" err="1"/>
              <a:t>Класове</a:t>
            </a:r>
            <a:r>
              <a:rPr lang="ru-RU" b="1" dirty="0"/>
              <a:t> </a:t>
            </a:r>
            <a:r>
              <a:rPr lang="ru-RU" dirty="0"/>
              <a:t>(модели) – </a:t>
            </a:r>
            <a:r>
              <a:rPr lang="ru-RU" dirty="0" err="1"/>
              <a:t>описват</a:t>
            </a:r>
            <a:r>
              <a:rPr lang="ru-RU" dirty="0"/>
              <a:t> потребители и задачи чрез JPA.</a:t>
            </a:r>
          </a:p>
          <a:p>
            <a:r>
              <a:rPr lang="ru-RU" b="1" dirty="0"/>
              <a:t>4. Репозитории</a:t>
            </a:r>
            <a:r>
              <a:rPr lang="en-US" dirty="0"/>
              <a:t>(Repositories)</a:t>
            </a:r>
            <a:r>
              <a:rPr lang="ru-RU" dirty="0"/>
              <a:t> –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чрез Spring Data JPA.</a:t>
            </a:r>
          </a:p>
          <a:p>
            <a:r>
              <a:rPr lang="ru-RU" b="1" dirty="0"/>
              <a:t>5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b="1" dirty="0" err="1"/>
              <a:t>Сервизи</a:t>
            </a:r>
            <a:r>
              <a:rPr lang="en-US" dirty="0"/>
              <a:t>(Services)</a:t>
            </a:r>
            <a:r>
              <a:rPr lang="ru-RU" dirty="0"/>
              <a:t> – </a:t>
            </a:r>
            <a:r>
              <a:rPr lang="ru-RU" dirty="0" err="1"/>
              <a:t>съдържат</a:t>
            </a:r>
            <a:r>
              <a:rPr lang="ru-RU" dirty="0"/>
              <a:t> бизнес </a:t>
            </a:r>
            <a:r>
              <a:rPr lang="ru-RU" dirty="0" err="1"/>
              <a:t>логиката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</a:p>
          <a:p>
            <a:r>
              <a:rPr lang="ru-RU" b="1" dirty="0"/>
              <a:t>6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b="1" dirty="0" err="1"/>
              <a:t>Шаблони</a:t>
            </a:r>
            <a:r>
              <a:rPr lang="ru-RU" b="1" dirty="0"/>
              <a:t> </a:t>
            </a:r>
            <a:r>
              <a:rPr lang="en-US" dirty="0"/>
              <a:t>(</a:t>
            </a:r>
            <a:r>
              <a:rPr lang="en-US" dirty="0" err="1"/>
              <a:t>Thymeleaf</a:t>
            </a:r>
            <a:r>
              <a:rPr lang="en-US" dirty="0"/>
              <a:t>)</a:t>
            </a:r>
            <a:r>
              <a:rPr lang="ru-RU" dirty="0"/>
              <a:t>– </a:t>
            </a:r>
            <a:r>
              <a:rPr lang="ru-RU" dirty="0" err="1"/>
              <a:t>изгледи</a:t>
            </a:r>
            <a:r>
              <a:rPr lang="ru-RU" dirty="0"/>
              <a:t> за </a:t>
            </a:r>
            <a:r>
              <a:rPr lang="ru-RU" dirty="0" err="1"/>
              <a:t>потребителския</a:t>
            </a:r>
            <a:r>
              <a:rPr lang="ru-RU" dirty="0"/>
              <a:t> интерфейс.</a:t>
            </a:r>
          </a:p>
          <a:p>
            <a:pPr marL="123444" indent="0">
              <a:buNone/>
            </a:pP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CCE9886-265C-0A64-1B14-4781CA61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45"/>
          <a:stretch>
            <a:fillRect/>
          </a:stretch>
        </p:blipFill>
        <p:spPr>
          <a:xfrm>
            <a:off x="7874000" y="1869556"/>
            <a:ext cx="3081954" cy="422939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465DB58-7642-2295-D093-FC1F7E1AF47B}"/>
              </a:ext>
            </a:extLst>
          </p:cNvPr>
          <p:cNvSpPr txBox="1"/>
          <p:nvPr/>
        </p:nvSpPr>
        <p:spPr>
          <a:xfrm>
            <a:off x="8952350" y="632126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Фигура 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84DEBE-20EF-A911-6A33-B7D792FB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lang="en-US" sz="32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4060DA4-6B01-7030-76DA-F1518E20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074257"/>
            <a:ext cx="11029615" cy="633824"/>
          </a:xfrm>
        </p:spPr>
        <p:txBody>
          <a:bodyPr/>
          <a:lstStyle/>
          <a:p>
            <a:r>
              <a:rPr lang="bg-BG" dirty="0"/>
              <a:t>Интерфейс и функционалности</a:t>
            </a:r>
            <a:r>
              <a:rPr lang="en-US" dirty="0"/>
              <a:t>: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15CB013-7ABB-3A1E-48EA-EE48241DD2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mtClean="0"/>
              <a:t>9</a:t>
            </a:fld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EC96CBF-1AE6-BCEC-7C31-90850F14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33" t="13926" r="13399" b="7826"/>
          <a:stretch>
            <a:fillRect/>
          </a:stretch>
        </p:blipFill>
        <p:spPr>
          <a:xfrm>
            <a:off x="8328671" y="2794815"/>
            <a:ext cx="3863329" cy="2336800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38B620E6-71ED-AFF9-A8C0-C0F5A331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84" t="12593" r="9000" b="15704"/>
          <a:stretch>
            <a:fillRect/>
          </a:stretch>
        </p:blipFill>
        <p:spPr>
          <a:xfrm>
            <a:off x="3214140" y="2789600"/>
            <a:ext cx="4836160" cy="2366736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AA02CFEC-A178-20DC-113D-DDA5275A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83" t="18073" r="25334" b="13152"/>
          <a:stretch>
            <a:fillRect/>
          </a:stretch>
        </p:blipFill>
        <p:spPr>
          <a:xfrm>
            <a:off x="0" y="2828150"/>
            <a:ext cx="2935770" cy="2313895"/>
          </a:xfrm>
          <a:prstGeom prst="rect">
            <a:avLst/>
          </a:prstGeom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29B23BE7-B85C-A48B-06E7-D1A3CE28975E}"/>
              </a:ext>
            </a:extLst>
          </p:cNvPr>
          <p:cNvSpPr txBox="1"/>
          <p:nvPr/>
        </p:nvSpPr>
        <p:spPr>
          <a:xfrm>
            <a:off x="731519" y="5421269"/>
            <a:ext cx="129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/>
              <a:t>Фигура 2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7316D83-3B54-8E09-0756-8A7DB46E26CE}"/>
              </a:ext>
            </a:extLst>
          </p:cNvPr>
          <p:cNvSpPr txBox="1"/>
          <p:nvPr/>
        </p:nvSpPr>
        <p:spPr>
          <a:xfrm>
            <a:off x="5120640" y="5421269"/>
            <a:ext cx="141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Фигура 3</a:t>
            </a:r>
            <a:endParaRPr lang="en-US" dirty="0"/>
          </a:p>
          <a:p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EE39605E-00D8-46AD-7C61-F750EE316FAD}"/>
              </a:ext>
            </a:extLst>
          </p:cNvPr>
          <p:cNvSpPr txBox="1"/>
          <p:nvPr/>
        </p:nvSpPr>
        <p:spPr>
          <a:xfrm>
            <a:off x="9797708" y="5433488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Фигура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24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539</Words>
  <Application>Microsoft Office PowerPoint</Application>
  <PresentationFormat>Широк екран</PresentationFormat>
  <Paragraphs>98</Paragraphs>
  <Slides>11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Noto Sans Symbols</vt:lpstr>
      <vt:lpstr>Calibri</vt:lpstr>
      <vt:lpstr>Gill Sans</vt:lpstr>
      <vt:lpstr>Dividend</vt:lpstr>
      <vt:lpstr>„TodoList – Личен Мениджър за Задачи “</vt:lpstr>
      <vt:lpstr>СЪДЪРЖАНИЕ И СТРУКТУРА НА ПРОЕКТА</vt:lpstr>
      <vt:lpstr>ЕКИП, ИЗПЪЛНЕНИЕ И РАЗПРЕДЕЛЕНИЕ НА ЗАДАЧИТЕ</vt:lpstr>
      <vt:lpstr>УВОД</vt:lpstr>
      <vt:lpstr>ГЛАВА 1 АКТУАЛНОСТ НА ПРОБЛЕМА</vt:lpstr>
      <vt:lpstr>ГЛАВА 2 ИЗПОЛЗВАНИ ТЕХНОЛОГИИ</vt:lpstr>
      <vt:lpstr>ГЛАВА 2 ИЗПОЛЗВАНИ ТЕХНОЛОГИИ</vt:lpstr>
      <vt:lpstr>ГЛАВА 3 ПРАКТИЧЕСКА РАЗРАБОТКА</vt:lpstr>
      <vt:lpstr>ГЛАВА 3 ПРАКТИЧЕСКА РАЗРАБОТКА</vt:lpstr>
      <vt:lpstr>ЗАКЛЮЧЕНИЕ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„ТЕМА НА ПРОЕКТА“</dc:title>
  <dc:creator>Ivan Asen</dc:creator>
  <cp:lastModifiedBy>Radina Todorova</cp:lastModifiedBy>
  <cp:revision>7</cp:revision>
  <dcterms:modified xsi:type="dcterms:W3CDTF">2025-06-22T09:01:43Z</dcterms:modified>
</cp:coreProperties>
</file>