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Îți mulțumesc că lumea-ntreagă ai creat,</a:t>
            </a:r>
            <a:br/>
            <a:r>
              <a:t>pământul plin de frumuseți l-ai îmbrăcat;</a:t>
            </a:r>
            <a:br/>
            <a:r>
              <a:t>șuvoi de binecuvântări ai revărsat.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Îți mulțumesc pentru belșug de bucurii;</a:t>
            </a:r>
            <a:br/>
            <a:r>
              <a:t>cu gânduri, fapte iubitoare ne-ntreții,</a:t>
            </a:r>
            <a:br/>
            <a:r>
              <a:t>și-n beznă pot zări a dragostei făclii.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Îți mulțumesc că-n bucurii sunt și dureri,</a:t>
            </a:r>
            <a:br/>
            <a:r>
              <a:t>că-n strălucire-apar și-a' umbrelor poveri,</a:t>
            </a:r>
            <a:br/>
            <a:r>
              <a:t>ca să nu fim robiți de pământești plăceri.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Îți mulțumesc c-aici ne-ai dăruit nespus,</a:t>
            </a:r>
            <a:br/>
            <a:r>
              <a:t>dar în zadar căutăm odihna cea de sus,</a:t>
            </a:r>
            <a:br/>
            <a:r>
              <a:t>căci ea e doar la pieptul Domnului Isus.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