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Isus, Mântuitorul,</a:t>
            </a:r>
            <a:br/>
            <a:r>
              <a:t>Dumnezeu vă dă</a:t>
            </a:r>
            <a:br/>
            <a:r>
              <a:t>un Mântuitor prin care</a:t>
            </a:r>
            <a:br/>
            <a:r>
              <a:t>voi sunteţi iertaţi,</a:t>
            </a:r>
            <a:br/>
            <a:r>
              <a:t>un Mântuitor puternic,</a:t>
            </a:r>
            <a:br/>
            <a:r>
              <a:t>tare pe pământ şi-n cer;</a:t>
            </a:r>
            <a:br/>
            <a:r>
              <a:t>numai strâns lipiţi de Domnul</a:t>
            </a:r>
            <a:br/>
            <a:r>
              <a:t>sunteţi fericiţi.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vă face să trăiţi</a:t>
            </a:r>
            <a:br/>
            <a:r>
              <a:t>chiar cum El a trăit.</a:t>
            </a:r>
            <a:br/>
            <a:r>
              <a:t>Îl puteţi urma oriunde,</a:t>
            </a:r>
            <a:br/>
            <a:r>
              <a:t>fiind învingători.</a:t>
            </a:r>
            <a:br/>
            <a:r>
              <a:t>Până la sfârşitul vieţii,</a:t>
            </a:r>
            <a:br/>
            <a:r>
              <a:t>Domnul vă va ocroti;</a:t>
            </a:r>
            <a:br/>
            <a:r>
              <a:t>chiar şi-n ceasul morţii,</a:t>
            </a:r>
            <a:br/>
            <a:r>
              <a:t>Domnul lângă voi va fi.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Doamne, Tu, încredinţează-i</a:t>
            </a:r>
            <a:br/>
            <a:r>
              <a:t>că puterea Ta</a:t>
            </a:r>
            <a:br/>
            <a:r>
              <a:t>ține pe cinʼ Te iubeşte</a:t>
            </a:r>
            <a:br/>
            <a:r>
              <a:t>pe al vieții drum;</a:t>
            </a:r>
            <a:br/>
            <a:r>
              <a:t>că Tu şi pe cei mai slabi</a:t>
            </a:r>
            <a:br/>
            <a:r>
              <a:t>vrei să-i păzeşti de-orice păcat,</a:t>
            </a:r>
            <a:br/>
            <a:r>
              <a:t>ca să treacă prin viaţă</a:t>
            </a:r>
            <a:br/>
            <a:r>
              <a:t>veseli şi curaţi.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Chiar de-ar fi-ntuneric, Doamne,</a:t>
            </a:r>
            <a:br/>
            <a:r>
              <a:t>chiar de-ar fi furtuni,</a:t>
            </a:r>
            <a:br/>
            <a:r>
              <a:t>noi primim îmbărbătare</a:t>
            </a:r>
            <a:br/>
            <a:r>
              <a:t>din puterea Ta,</a:t>
            </a:r>
            <a:br/>
            <a:r>
              <a:t>și încrezători în Tine</a:t>
            </a:r>
            <a:br/>
            <a:r>
              <a:t>vom înainta spre cer,</a:t>
            </a:r>
            <a:br/>
            <a:r>
              <a:t>salutând, mai dinainte,</a:t>
            </a:r>
            <a:br/>
            <a:r>
              <a:t>ziua de apoi.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