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Numele lui Dumnezeu:</a:t>
            </a:r>
            <a:br/>
            <a:r>
              <a:t>înainte! Mai sus mereu!</a:t>
            </a:r>
            <a:br/>
            <a:r>
              <a:t>Vestea bună s-o răspândiţi,</a:t>
            </a:r>
            <a:br/>
            <a:r>
              <a:t>înainte mereu!</a:t>
            </a:r>
            <a:br/>
            <a:r>
              <a:t>Şi haine albe vom purta,</a:t>
            </a:r>
            <a:br/>
            <a:r>
              <a:t>ca îngerii vom străluci,</a:t>
            </a:r>
            <a:br/>
            <a:r>
              <a:t>coroană, casă, vom avea</a:t>
            </a:r>
            <a:br/>
            <a:r>
              <a:t>în cer când vom sosi.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dușmanul ne va lovi,</a:t>
            </a:r>
            <a:br/>
            <a:r>
              <a:t>înainte! Mai sus mereu!</a:t>
            </a:r>
            <a:br/>
            <a:r>
              <a:t>Cu Isus noi vom birui,</a:t>
            </a:r>
            <a:br/>
            <a:r>
              <a:t>înainte mereu.</a:t>
            </a:r>
            <a:br/>
            <a:r>
              <a:t>Şi haine albe vom purta,</a:t>
            </a:r>
            <a:br/>
            <a:r>
              <a:t>ca îngerii vom străluci,</a:t>
            </a:r>
            <a:br/>
            <a:r>
              <a:t>coroană, casă, vom avea</a:t>
            </a:r>
            <a:br/>
            <a:r>
              <a:t>în cer când vom sosi.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Râdă alţii, dar noi mergem</a:t>
            </a:r>
            <a:br/>
            <a:r>
              <a:t>înainte! Mai sus mereu!</a:t>
            </a:r>
            <a:br/>
            <a:r>
              <a:t>Lângă Isus voioşi suntem,</a:t>
            </a:r>
            <a:br/>
            <a:r>
              <a:t>înainte mereu!</a:t>
            </a:r>
            <a:br/>
            <a:r>
              <a:t>Şi haine albe vom purta,</a:t>
            </a:r>
            <a:br/>
            <a:r>
              <a:t>ca îngerii vom străluci,</a:t>
            </a:r>
            <a:br/>
            <a:r>
              <a:t>coroană, casă, vom avea</a:t>
            </a:r>
            <a:br/>
            <a:r>
              <a:t>în cer când vom sosi.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Flamurile desfăşuraţi,</a:t>
            </a:r>
            <a:br/>
            <a:r>
              <a:t>înainte! Mai sus mereu!</a:t>
            </a:r>
            <a:br/>
            <a:r>
              <a:t>Pe Hristos lumii arătaţi,</a:t>
            </a:r>
            <a:br/>
            <a:r>
              <a:t>înainte mereu!</a:t>
            </a:r>
            <a:br/>
            <a:r>
              <a:t>Şi haine albe vom purta,</a:t>
            </a:r>
            <a:br/>
            <a:r>
              <a:t>ca îngerii vom străluci,</a:t>
            </a:r>
            <a:br/>
            <a:r>
              <a:t>coroană, casă, vom avea</a:t>
            </a:r>
            <a:br/>
            <a:r>
              <a:t>în cer când vom sosi.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