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bunătatea Ta ne-asculţi</a:t>
            </a:r>
            <a:br/>
            <a:r>
              <a:t>a noastră rugăciune</a:t>
            </a:r>
            <a:br/>
            <a:r>
              <a:t>şi inima ne-o uşurezi</a:t>
            </a:r>
            <a:br/>
            <a:r>
              <a:t>de orice-amărăciune.</a:t>
            </a:r>
            <a:br/>
            <a:r>
              <a:t>Ne-ntorci privirile mereu</a:t>
            </a:r>
            <a:br/>
            <a:r>
              <a:t>spre Tine, Sfinte Tată,</a:t>
            </a:r>
            <a:br/>
            <a:r>
              <a:t>//: şi prin minuni Tu ne-ntăreşti</a:t>
            </a:r>
            <a:br/>
            <a:r>
              <a:t>de fiecare dată.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Nădejdea Tu ne-o-mprospătezi,</a:t>
            </a:r>
            <a:br/>
            <a:r>
              <a:t>când vezi că se-ofileşte</a:t>
            </a:r>
            <a:br/>
            <a:r>
              <a:t>şi nici o piedică pe drum</a:t>
            </a:r>
            <a:br/>
            <a:r>
              <a:t>spre noi nu Te opreşte.</a:t>
            </a:r>
            <a:br/>
            <a:r>
              <a:t>Căci bunătatea Ta oricând</a:t>
            </a:r>
            <a:br/>
            <a:r>
              <a:t>cu mult, cu mult întrece</a:t>
            </a:r>
            <a:br/>
            <a:r>
              <a:t>//: căderea-n care-am fost târâţi</a:t>
            </a:r>
            <a:br/>
            <a:r>
              <a:t>şi starea noastră rece.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pentru vecii nesfârşiţi</a:t>
            </a:r>
            <a:br/>
            <a:r>
              <a:t>Izvorul mântuirii,</a:t>
            </a:r>
            <a:br/>
            <a:r>
              <a:t>şi peste noi mereu ʼŢi-ntinzi</a:t>
            </a:r>
            <a:br/>
            <a:r>
              <a:t>veşmintele iubirii.</a:t>
            </a:r>
            <a:br/>
            <a:r>
              <a:t>În bunătatea Ta răspunzi</a:t>
            </a:r>
            <a:br/>
            <a:r>
              <a:t>cu-a harului comoară.</a:t>
            </a:r>
            <a:br/>
            <a:r>
              <a:t>//: Nicicând Tu nu ne-ndepărtezi</a:t>
            </a:r>
            <a:br/>
            <a:r>
              <a:t>şi nu ne scoţi afară.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