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curând vom fi în stare,</a:t>
            </a:r>
            <a:br/>
            <a:r>
              <a:t>sus, spre ceruri a porni,</a:t>
            </a:r>
            <a:br/>
            <a:r>
              <a:t>El ne-a zis în aşteptare</a:t>
            </a:r>
            <a:br/>
            <a:r>
              <a:t>să fim, pân' va reveni!</a:t>
            </a:r>
            <a:br/>
            <a:r>
              <a:t>Vom avea biruinţa!</a:t>
            </a:r>
            <a:br/>
            <a:r>
              <a:t>Vom trăi, în veci cu El!</a:t>
            </a:r>
            <a:br/>
            <a:r>
              <a:t>Vom avea putinţa</a:t>
            </a:r>
            <a:br/>
            <a:r>
              <a:t>să-I zicem toţi: Emanuel!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Grijuri, trudă, suferinţă,</a:t>
            </a:r>
            <a:br/>
            <a:r>
              <a:t>nu mai fi-vor niciodat'</a:t>
            </a:r>
            <a:br/>
            <a:r>
              <a:t>vom cânta toţi biruinţă,</a:t>
            </a:r>
            <a:br/>
            <a:r>
              <a:t>în iubirea ce-am aflat!</a:t>
            </a:r>
            <a:br/>
            <a:r>
              <a:t>Vom avea biruinţa!</a:t>
            </a:r>
            <a:br/>
            <a:r>
              <a:t>Vom trăi, în veci cu El!</a:t>
            </a:r>
            <a:br/>
            <a:r>
              <a:t>Vom avea putinţa</a:t>
            </a:r>
            <a:br/>
            <a:r>
              <a:t>să-I zicem toţi: Emanuel!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luptăm toţi cu nădejde</a:t>
            </a:r>
            <a:br/>
            <a:r>
              <a:t>aşteptând ceasul dorit,</a:t>
            </a:r>
            <a:br/>
            <a:r>
              <a:t>să cântăm chiar în primejdie,</a:t>
            </a:r>
            <a:br/>
            <a:r>
              <a:t>Domnul nostru-a biruit!</a:t>
            </a:r>
            <a:br/>
            <a:r>
              <a:t>Vom avea biruinţa!</a:t>
            </a:r>
            <a:br/>
            <a:r>
              <a:t>Vom trăi, în veci cu El!</a:t>
            </a:r>
            <a:br/>
            <a:r>
              <a:t>Vom avea putinţa</a:t>
            </a:r>
            <a:br/>
            <a:r>
              <a:t>să-I zicem toţi: Emanuel!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