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fiecare dimineaţă,</a:t>
            </a:r>
            <a:br/>
            <a:r>
              <a:t>în fiecare dimineaţă,</a:t>
            </a:r>
            <a:br/>
            <a:r>
              <a:t>când râde cerul luminos,</a:t>
            </a:r>
            <a:br/>
            <a:r>
              <a:t>în fiecare zi din viaţă,</a:t>
            </a:r>
            <a:br/>
            <a:r>
              <a:t>în fiecare zi din viaţă</a:t>
            </a:r>
            <a:br/>
            <a:r>
              <a:t>sunt fericit că sunt al lui Hristos, sunt fericit, sunt fericit,</a:t>
            </a:r>
            <a:br/>
            <a:r>
              <a:t>sunt fericit că sunt al lui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fiecare zi senină,</a:t>
            </a:r>
            <a:br/>
            <a:r>
              <a:t>în fiecare zi senină,</a:t>
            </a:r>
            <a:br/>
            <a:r>
              <a:t>când mii de flori aduc prinos,</a:t>
            </a:r>
            <a:br/>
            <a:r>
              <a:t>mi-e inima de cântec plină,</a:t>
            </a:r>
            <a:br/>
            <a:r>
              <a:t>mi-e inima de cântec plină</a:t>
            </a:r>
            <a:br/>
            <a:r>
              <a:t>și-s fericit că sunt al lui Hristos,</a:t>
            </a:r>
            <a:br/>
            <a:r>
              <a:t>și-s fericit, și-s fericit,</a:t>
            </a:r>
            <a:br/>
            <a:r>
              <a:t>și-s fericit că sunt al lui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fiecare clipă sfântă,</a:t>
            </a:r>
            <a:br/>
            <a:r>
              <a:t>în fiecare clipă sfântă,</a:t>
            </a:r>
            <a:br/>
            <a:r>
              <a:t>plutind ca vântul mângâios,</a:t>
            </a:r>
            <a:br/>
            <a:r>
              <a:t>întregu-mi dor spre zări se-avântă, întregu-mi dor spre zări se-avântă și-s fericit că sunt al lui Hristos,</a:t>
            </a:r>
            <a:br/>
            <a:r>
              <a:t>și-s fericit, și-s fericit,</a:t>
            </a:r>
            <a:br/>
            <a:r>
              <a:t>și-s fericit că sunt al lui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dacă anii vieţii zboară,</a:t>
            </a:r>
            <a:br/>
            <a:r>
              <a:t>chiar dacă anii vieţii zboară,</a:t>
            </a:r>
            <a:br/>
            <a:r>
              <a:t>și cer senin de-apururi nu-i,</a:t>
            </a:r>
            <a:br/>
            <a:r>
              <a:t>doar Domnul meu e-o primăvară, doar Domnul meu e-o primăvară. Cânt fericit, voi fi mereu al Lui!</a:t>
            </a:r>
            <a:br/>
            <a:r>
              <a:t>Cânt fericit, cânt fericit,</a:t>
            </a:r>
            <a:br/>
            <a:r>
              <a:t>cânt fericit, voi fi mereu al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