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jurul nostru piere azi</a:t>
            </a:r>
            <a:br/>
            <a:r>
              <a:t>o lume în păcat,</a:t>
            </a:r>
            <a:br/>
            <a:r>
              <a:t>ne strigă inimi din necaz</a:t>
            </a:r>
            <a:br/>
            <a:r>
              <a:t>și le simţim cum bat.</a:t>
            </a:r>
            <a:br/>
            <a:r>
              <a:t>Re-nvie Tu Biserica,</a:t>
            </a:r>
            <a:br/>
            <a:r>
              <a:t>e ceasul crucial,</a:t>
            </a:r>
            <a:br/>
            <a:r>
              <a:t>trezeşte azi Biserica</a:t>
            </a:r>
            <a:br/>
            <a:r>
              <a:t>și-aprinde-o cu sfânt jar.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Atâţi păgâni au încă zei,</a:t>
            </a:r>
            <a:br/>
            <a:r>
              <a:t>de Dumnezeu nu ştiu,</a:t>
            </a:r>
            <a:br/>
            <a:r>
              <a:t>mulţi oameni nu ascultă azi</a:t>
            </a:r>
            <a:br/>
            <a:r>
              <a:t>Cuvântul Celui Viu.</a:t>
            </a:r>
            <a:br/>
            <a:r>
              <a:t>Ridică-Ţi Tu Biserica</a:t>
            </a:r>
            <a:br/>
            <a:r>
              <a:t>să-şi vadă ţelul iar,</a:t>
            </a:r>
            <a:br/>
            <a:r>
              <a:t>cu dragoste s-o înzestrezi</a:t>
            </a:r>
            <a:br/>
            <a:r>
              <a:t>și să o creşti în har.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Azi, când păcatul pe pământ</a:t>
            </a:r>
            <a:br/>
            <a:r>
              <a:t>se-ntinde ne-ncetat,</a:t>
            </a:r>
            <a:br/>
            <a:r>
              <a:t>fă să străbat-al Tău Cuvânt</a:t>
            </a:r>
            <a:br/>
            <a:r>
              <a:t>pământu-n lung şi-n lat.</a:t>
            </a:r>
            <a:br/>
            <a:r>
              <a:t>O, Doamne, întăreşte-ne</a:t>
            </a:r>
            <a:br/>
            <a:r>
              <a:t>cu harul Tău cel sfânt!</a:t>
            </a:r>
            <a:br/>
            <a:r>
              <a:t>Ne dă curaj să Te vestim</a:t>
            </a:r>
            <a:br/>
            <a:r>
              <a:t>oriunde şi oricând.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Se-apropie cu paşi grăbiţi</a:t>
            </a:r>
            <a:br/>
            <a:r>
              <a:t>al judecăţii ceas,</a:t>
            </a:r>
            <a:br/>
            <a:r>
              <a:t>în jurul nostru, în păcat,</a:t>
            </a:r>
            <a:br/>
            <a:r>
              <a:t>ce mulţi au mai rămas.</a:t>
            </a:r>
            <a:br/>
            <a:r>
              <a:t>Îndeamnă-Ţi Tu Biserica</a:t>
            </a:r>
            <a:br/>
            <a:r>
              <a:t>să ducă vestea Ta</a:t>
            </a:r>
            <a:br/>
            <a:r>
              <a:t>și-ncepe, Doamne, lucrul sfânt</a:t>
            </a:r>
            <a:br/>
            <a:r>
              <a:t>chiar în viaţa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