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mâna Ta îmi pun,</a:t>
            </a:r>
            <a:br/>
            <a:r>
              <a:t>Isus, eu mâna mea,</a:t>
            </a:r>
            <a:br/>
            <a:r>
              <a:t>și-apoi vreau să rămân</a:t>
            </a:r>
            <a:br/>
            <a:r>
              <a:t>pânʼ la sfârşit aşa.</a:t>
            </a:r>
            <a:br/>
            <a:r>
              <a:t>Vreau inima de-a Ta</a:t>
            </a:r>
            <a:br/>
            <a:r>
              <a:t>pe veci să-mi 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Picioarele să-mi ţin</a:t>
            </a:r>
            <a:br/>
            <a:r>
              <a:t>oricând pe urma Ta,</a:t>
            </a:r>
            <a:br/>
            <a:r>
              <a:t>de-i nor ori de-i senin,</a:t>
            </a:r>
            <a:br/>
            <a:r>
              <a:t>să nu m-abat din ea.</a:t>
            </a:r>
            <a:br/>
            <a:r>
              <a:t>Vreau inima de-a Ta</a:t>
            </a:r>
            <a:br/>
            <a:r>
              <a:t>pe veci să-mi 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Să-mi reazem capul meu,</a:t>
            </a:r>
            <a:br/>
            <a:r>
              <a:t>smerit şi-ascultător,</a:t>
            </a:r>
            <a:br/>
            <a:r>
              <a:t>de pieptul Tău mereu,</a:t>
            </a:r>
            <a:br/>
            <a:r>
              <a:t>iubit Mântuitor!</a:t>
            </a:r>
            <a:br/>
            <a:r>
              <a:t>Vreau inima de-a Ta</a:t>
            </a:r>
            <a:br/>
            <a:r>
              <a:t>pe veci să-mi 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ochii-n ochii Tăi</a:t>
            </a:r>
            <a:br/>
            <a:r>
              <a:t>să-i ţin pânʼ la sfârşit,</a:t>
            </a:r>
            <a:br/>
            <a:r>
              <a:t>s-ajung pe-a Tale căi</a:t>
            </a:r>
            <a:br/>
            <a:r>
              <a:t>în Cerul fericit!</a:t>
            </a:r>
            <a:br/>
            <a:r>
              <a:t>Vreau inima de-a Ta</a:t>
            </a:r>
            <a:br/>
            <a:r>
              <a:t>pe veci să-mi 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