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umblarea mea prin lume,</a:t>
            </a:r>
            <a:br/>
            <a:r>
              <a:t>în ispitele haine,</a:t>
            </a:r>
            <a:br/>
            <a:r>
              <a:t>peste tot, Isuse Doamne,</a:t>
            </a:r>
            <a:br/>
            <a:r>
              <a:t>numai harul Tău mă ţine.</a:t>
            </a:r>
            <a:br/>
            <a:r>
              <a:t>Numai harul, numai harul</a:t>
            </a:r>
            <a:br/>
            <a:r>
              <a:t>mă păstrează ne-ncetat,</a:t>
            </a:r>
            <a:br/>
            <a:r>
              <a:t>el mă face, el mă ţine</a:t>
            </a:r>
            <a:br/>
            <a:r>
              <a:t>credincios cu-adevărat!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 cărarea curăţiei</a:t>
            </a:r>
            <a:br/>
            <a:r>
              <a:t>și în lupta spre mai bine,</a:t>
            </a:r>
            <a:br/>
            <a:r>
              <a:t>să mă ţin, nu pot, ci-ntruna</a:t>
            </a:r>
            <a:br/>
            <a:r>
              <a:t>numai harul Tău mă ţine.</a:t>
            </a:r>
            <a:br/>
            <a:r>
              <a:t>Numai harul, numai harul</a:t>
            </a:r>
            <a:br/>
            <a:r>
              <a:t>mă păstrează ne-ncetat,</a:t>
            </a:r>
            <a:br/>
            <a:r>
              <a:t>el mă face, el mă ţine</a:t>
            </a:r>
            <a:br/>
            <a:r>
              <a:t>credincios cu-adevărat!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aş vrea s-ascult Cuvântul,</a:t>
            </a:r>
            <a:br/>
            <a:r>
              <a:t>să-L plinesc cum se cuvine,</a:t>
            </a:r>
            <a:br/>
            <a:r>
              <a:t>văd cum totu-mi stă-mpotrivă,</a:t>
            </a:r>
            <a:br/>
            <a:r>
              <a:t>numai harul Tău mă ţine.</a:t>
            </a:r>
            <a:br/>
            <a:r>
              <a:t>Numai harul, numai harul</a:t>
            </a:r>
            <a:br/>
            <a:r>
              <a:t>mă păstrează ne-ncetat,</a:t>
            </a:r>
            <a:br/>
            <a:r>
              <a:t>el mă face, el mă ţine</a:t>
            </a:r>
            <a:br/>
            <a:r>
              <a:t>credincios cu-adevărat!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 lucrarea Ta preasfântă</a:t>
            </a:r>
            <a:br/>
            <a:r>
              <a:t>unde m-ai chemat pe mine,</a:t>
            </a:r>
            <a:br/>
            <a:r>
              <a:t>cât e de puţină roada!</a:t>
            </a:r>
            <a:br/>
            <a:r>
              <a:t>Numai harul Tău mă ţine.</a:t>
            </a:r>
            <a:br/>
            <a:r>
              <a:t>Numai harul, numai harul</a:t>
            </a:r>
            <a:br/>
            <a:r>
              <a:t>mă păstrează ne-ncetat,</a:t>
            </a:r>
            <a:br/>
            <a:r>
              <a:t>el mă face, el mă ţine</a:t>
            </a:r>
            <a:br/>
            <a:r>
              <a:t>credincios cu-adevărat!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Orişicând şi-n orice stare,</a:t>
            </a:r>
            <a:br/>
            <a:r>
              <a:t>Doamne, îndrăznesc la Tine;</a:t>
            </a:r>
            <a:br/>
            <a:r>
              <a:t>și-n cădere şi-n 'nălţare,</a:t>
            </a:r>
            <a:br/>
            <a:r>
              <a:t>numai harul Tău mă ţine.</a:t>
            </a:r>
            <a:br/>
            <a:r>
              <a:t>Numai harul, numai harul</a:t>
            </a:r>
            <a:br/>
            <a:r>
              <a:t>mă păstrează ne-ncetat,</a:t>
            </a:r>
            <a:br/>
            <a:r>
              <a:t>el mă face, el mă ţine</a:t>
            </a:r>
            <a:br/>
            <a:r>
              <a:t>credincios cu-adevărat!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