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În zbuciumul vieţii odihnă cine-mi dă?</a:t>
            </a:r>
            <a:br/>
            <a:r>
              <a:t>În suflet cine-mi toarnă din viață veșnică?</a:t>
            </a:r>
            <a:br/>
            <a:r>
              <a:t>Hristos, numai El, Hristos, numai El,</a:t>
            </a:r>
            <a:br/>
            <a:r>
              <a:t>Hristos, numai El, îmi dă viață veşnică!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Înconjurat de grijuri, aproape disperat,</a:t>
            </a:r>
            <a:br/>
            <a:r>
              <a:t>în drumul lung al vieţii eu pace n-am aflat.</a:t>
            </a:r>
            <a:br/>
            <a:r>
              <a:t>Hristos, numai El, Hristos, numai El,</a:t>
            </a:r>
            <a:br/>
            <a:r>
              <a:t>Hristos, numai El, dă fericire veşnică!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Păcate mari şi grele mereu mă îngrozesc,</a:t>
            </a:r>
            <a:br/>
            <a:r>
              <a:t>nu știu de e scăpare și unde o găsesc.</a:t>
            </a:r>
            <a:br/>
            <a:r>
              <a:t>Hristos, numai El, Hristos, numai El,</a:t>
            </a:r>
            <a:br/>
            <a:r>
              <a:t>Hristos, numai El, dă mântuire veşnică!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