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Întregul soare joacă-n stropi de rouă, și Tu în inimi poţi să locuieşti.</a:t>
            </a:r>
            <a:br/>
            <a:r>
              <a:t>E o minune ce e veşnic nouă:</a:t>
            </a:r>
            <a:br/>
            <a:r>
              <a:t>mărirea Ta ce ştii s-o mărgineşti.</a:t>
            </a:r>
            <a:br/>
            <a:r>
              <a:t>Mi-e gata inima să-Ţi cânte Ţie,</a:t>
            </a:r>
            <a:br/>
            <a:r>
              <a:t>al lumilor Poet slăvit;</a:t>
            </a:r>
            <a:br/>
            <a:r>
              <a:t>poemul Tău este-a lor armonie,</a:t>
            </a:r>
            <a:br/>
            <a:r>
              <a:t>și-n slava lor eşti oglindit!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cer ai scris cu slove arzătoare</a:t>
            </a:r>
            <a:br/>
            <a:r>
              <a:t>mărirea Ta ascunsă-n nesfârşit;</a:t>
            </a:r>
            <a:br/>
            <a:r>
              <a:t>deşi nu pier, sunt totuşi trecătoare, dar glasul Tău rămâne-n veci iubit.</a:t>
            </a:r>
            <a:br/>
            <a:r>
              <a:t>Mi-e gata inima să-Ţi cânte Ţie,</a:t>
            </a:r>
            <a:br/>
            <a:r>
              <a:t>al lumilor Poet slăvit;</a:t>
            </a:r>
            <a:br/>
            <a:r>
              <a:t>poemul Tău este-a lor armonie,</a:t>
            </a:r>
            <a:br/>
            <a:r>
              <a:t>și-n slava lor eşti oglindit!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Fulgerător lumina se abate</a:t>
            </a:r>
            <a:br/>
            <a:r>
              <a:t>din cer în cer, găsindu-şi calea sa;</a:t>
            </a:r>
            <a:br/>
            <a:r>
              <a:t>dar planul vecilor de-a drept străbate prin Duh mânat de însăşi voia Ta.</a:t>
            </a:r>
            <a:br/>
            <a:r>
              <a:t>Mi-e gata inima să-Ţi cânte Ţie,</a:t>
            </a:r>
            <a:br/>
            <a:r>
              <a:t>al lumilor Poet slăvit;</a:t>
            </a:r>
            <a:br/>
            <a:r>
              <a:t>poemul Tău este-a lor armonie,</a:t>
            </a:r>
            <a:br/>
            <a:r>
              <a:t>și-n slava lor eşti oglindit!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Se mişcă tot cum nu se poate spune: uimit ascult şi cu nesaţ privesc!</a:t>
            </a:r>
            <a:br/>
            <a:r>
              <a:t>Dar lângă Tine îmi găsesc o lume</a:t>
            </a:r>
            <a:br/>
            <a:r>
              <a:t>ce-mi satisface noul simţ ceresc.</a:t>
            </a:r>
            <a:br/>
            <a:r>
              <a:t>Mi-e gata inima să-Ţi cânte Ţie,</a:t>
            </a:r>
            <a:br/>
            <a:r>
              <a:t>al lumilor Poet slăvit;</a:t>
            </a:r>
            <a:br/>
            <a:r>
              <a:t>poemul Tău este-a lor armonie,</a:t>
            </a:r>
            <a:br/>
            <a:r>
              <a:t>și-n slava lor eşti oglindit!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Atâtea legi, nespus de felurite,</a:t>
            </a:r>
            <a:br/>
            <a:r>
              <a:t>urzesc mereu veşminte de-ntâmplări; dar Tu Te-mbraci cu haine neurzite,</a:t>
            </a:r>
            <a:br/>
            <a:r>
              <a:t>și doar pe noi cu veşnice schimbări.</a:t>
            </a:r>
            <a:br/>
            <a:r>
              <a:t>Mi-e gata inima să-Ţi cânte Ţie,</a:t>
            </a:r>
            <a:br/>
            <a:r>
              <a:t>al lumilor Poet slăvit;</a:t>
            </a:r>
            <a:br/>
            <a:r>
              <a:t>poemul Tău este-a lor armonie,</a:t>
            </a:r>
            <a:br/>
            <a:r>
              <a:t>și-n slava lor eşti oglindit!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Te-ai îmbrăcat în omenească fire</a:t>
            </a:r>
            <a:br/>
            <a:r>
              <a:t>și-ai ispăşit călcările de legi,</a:t>
            </a:r>
            <a:br/>
            <a:r>
              <a:t>m-a biruit, Isuse-a Ta iubire:</a:t>
            </a:r>
            <a:br/>
            <a:r>
              <a:t>acuma poţi cu orice să mă legi!</a:t>
            </a:r>
            <a:br/>
            <a:r>
              <a:t>Mi-e gata inima să-Ţi cânte Ţie,</a:t>
            </a:r>
            <a:br/>
            <a:r>
              <a:t>al lumilor Poet slăvit;</a:t>
            </a:r>
            <a:br/>
            <a:r>
              <a:t>poemul Tău este-a lor armonie,</a:t>
            </a:r>
            <a:br/>
            <a:r>
              <a:t>și-n slava lor eşti oglindit!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În veacurile cele viitoare,</a:t>
            </a:r>
            <a:br/>
            <a:r>
              <a:t>când tot ce-i rău pe veci va fi apus,</a:t>
            </a:r>
            <a:br/>
            <a:r>
              <a:t>în jurul Tău, nemărginite Soare, vom fi atraşi din ce în ce mai sus!</a:t>
            </a:r>
            <a:br/>
            <a:r>
              <a:t>Legat-am inima de-aşa iubire!</a:t>
            </a:r>
            <a:br/>
            <a:r>
              <a:t>În faţa Ta mă simt prea mic!</a:t>
            </a:r>
            <a:br/>
            <a:r>
              <a:t>Dar pot să-Ţi cânt dumnezeiasca-Ţi fire,</a:t>
            </a:r>
            <a:br/>
            <a:r>
              <a:t>căci Tu eşti totul, eu nimic.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