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Învaţă-mă să făptuiesc,</a:t>
            </a:r>
            <a:br/>
            <a:r>
              <a:t>o, Doamne, voia Ta mereu,</a:t>
            </a:r>
            <a:br/>
            <a:r>
              <a:t>să nu pot altfel să trăiesc,</a:t>
            </a:r>
            <a:br/>
            <a:r>
              <a:t>de-ar fi să piară trupul meu!</a:t>
            </a:r>
            <a:br/>
            <a:r>
              <a:t>//: Voia Ta, voia Ta, Doamne-n veci voia Ta</a:t>
            </a:r>
            <a:br/>
            <a:r>
              <a:t>să mă umple deplin pentru Tine! Amin. ://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Căci voia Ta e tot ce-i bun</a:t>
            </a:r>
            <a:br/>
            <a:r>
              <a:t>și azi, şi mâine, şi în veac.</a:t>
            </a:r>
            <a:br/>
            <a:r>
              <a:t>Ajută-mi ei să mă supun,</a:t>
            </a:r>
            <a:br/>
            <a:r>
              <a:t>să pot să-Ţi fiu oricând pe plac!</a:t>
            </a:r>
            <a:br/>
            <a:r>
              <a:t>//: Voia Ta, voia Ta, Doamne-n veci voia Ta</a:t>
            </a:r>
            <a:br/>
            <a:r>
              <a:t>să mă umple deplin pentru Tine! Amin. ://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Tu ai, prin Duhul Tău Cel Sfânt,</a:t>
            </a:r>
            <a:br/>
            <a:r>
              <a:t>nebănuite, sfinte căi,</a:t>
            </a:r>
            <a:br/>
            <a:r>
              <a:t>să mă înveţi pe-acest pământ</a:t>
            </a:r>
            <a:br/>
            <a:r>
              <a:t>voinţa Ta şi paşii Tăi!</a:t>
            </a:r>
            <a:br/>
            <a:r>
              <a:t>//: Voia Ta, voia Ta, Doamne-n veci voia Ta</a:t>
            </a:r>
            <a:br/>
            <a:r>
              <a:t>să mă umple deplin pentru Tine! Amin. ://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Aceasta-i rugăciunea mea.</a:t>
            </a:r>
            <a:br/>
            <a:r>
              <a:t>Spre Tine necurmat o-ndrept.</a:t>
            </a:r>
            <a:br/>
            <a:r>
              <a:t>Şi-n orice-mprejurare grea,</a:t>
            </a:r>
            <a:br/>
            <a:r>
              <a:t>să-mi ardă voia Ta în piept!</a:t>
            </a:r>
            <a:br/>
            <a:r>
              <a:t>//: Voia Ta, voia Ta, Doamne-n veci voia Ta</a:t>
            </a:r>
            <a:br/>
            <a:r>
              <a:t>să mă umple deplin pentru Tine! Amin. ://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