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</a:t>
            </a:r>
            <a:br/>
            <a:r>
              <a:t>Zi de zi, clipită de clipită,</a:t>
            </a:r>
            <a:br/>
            <a:r>
              <a:t>eu primesc sfinte puteri de sus</a:t>
            </a:r>
            <a:br/>
            <a:r>
              <a:t>să înving mereu orice ispită,</a:t>
            </a:r>
            <a:br/>
            <a:r>
              <a:t>fiind condus de-al meu iubit Isus.</a:t>
            </a:r>
            <a:br/>
            <a:r>
              <a:t>El, ce-ntrece orice bunătate,</a:t>
            </a:r>
            <a:br/>
            <a:r>
              <a:t>îmi dă zilnic tot ce-are mai bun.</a:t>
            </a:r>
            <a:br/>
            <a:r>
              <a:t>Sunt convins că Domnul ştie toate; Lui mă-nchin şi mă supun.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Zi de zi El Însuşi mă-nsoţeşte,</a:t>
            </a:r>
            <a:br/>
            <a:r>
              <a:t>paşii-mi poartă în chip minunat.</a:t>
            </a:r>
            <a:br/>
            <a:r>
              <a:t>Şi-astfel orice rău ce-asupra-mi vine spre-al meu bine va fi preschimbat. El, Cel ce este Atotputernic,</a:t>
            </a:r>
            <a:br/>
            <a:r>
              <a:t>mă păzeşte cu sfânt braţul Său.</a:t>
            </a:r>
            <a:br/>
            <a:r>
              <a:t>Mă-ncred în Cuvântul Său cel veşnic şi-L urmez voios mereu.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Mă ajută-n orice încercare</a:t>
            </a:r>
            <a:br/>
            <a:r>
              <a:t>să mă-ncred ferm în Cuvântul Tău, ca să nu pierd dulcea mângâiere</a:t>
            </a:r>
            <a:br/>
            <a:r>
              <a:t>ce-o primesc mereu la sânul Tău.</a:t>
            </a:r>
            <a:br/>
            <a:r>
              <a:t>Mă ajută ca orice durere</a:t>
            </a:r>
            <a:br/>
            <a:r>
              <a:t>s-o primesc ca şi din mâna Ta,</a:t>
            </a:r>
            <a:br/>
            <a:r>
              <a:t>ceas cu ceas, purtat de-a Ta putere, până-ajung în Țara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