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Aşteptăm, Doamne drag, să vii</a:t>
            </a:r>
            <a:br/>
            <a:r>
              <a:t>să aşterni în noi gândul Tău divin;</a:t>
            </a:r>
            <a:br/>
            <a:r>
              <a:t>las-adânc sfântul Tău Cuvânt</a:t>
            </a:r>
            <a:br/>
            <a:r>
              <a:t>să imprime-n noi Chipul Tău preasfânt.</a:t>
            </a:r>
            <a:br/>
            <a:r>
              <a:t>Ca lumina Ta să se vadă azi</a:t>
            </a:r>
            <a:br/>
            <a:r>
              <a:t>strălucind în noi doar spre gloria Ta.</a:t>
            </a:r>
            <a:br/>
            <a:r>
              <a:t>Aşteptăm să-mplineşti deplin</a:t>
            </a:r>
            <a:br/>
            <a:r>
              <a:t>pentru noi acum planul Tău divin.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 ne-nveţi să Te ascultăm</a:t>
            </a:r>
            <a:br/>
            <a:r>
              <a:t>și smeriţi să stăm în al Tău Cuvânt,</a:t>
            </a:r>
            <a:br/>
            <a:r>
              <a:t>să lăsăm să pătrundă-adânc</a:t>
            </a:r>
            <a:br/>
            <a:r>
              <a:t>curăţia Ta-n faptă şi în gând.</a:t>
            </a:r>
            <a:br/>
            <a:r>
              <a:t>În credinţă vrem să ne creşti mereu,</a:t>
            </a:r>
            <a:br/>
            <a:r>
              <a:t>să putem vedea măreţia Ta.</a:t>
            </a:r>
            <a:br/>
            <a:r>
              <a:t>Îndoieli risipeşte-acum</a:t>
            </a:r>
            <a:br/>
            <a:r>
              <a:t>prin Cuvânt divin, de putere plin.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Aşteptăm, Doamne, să primim</a:t>
            </a:r>
            <a:br/>
            <a:r>
              <a:t>minţi şi inimi noi, să putem iubi</a:t>
            </a:r>
            <a:br/>
            <a:r>
              <a:t>planul Tău tainic şi sublim</a:t>
            </a:r>
            <a:br/>
            <a:r>
              <a:t>să-L vedem în noi împlinit deplin.</a:t>
            </a:r>
            <a:br/>
            <a:r>
              <a:t>Şi prin har vom sta-n aşteptarea Ta,</a:t>
            </a:r>
            <a:br/>
            <a:r>
              <a:t>fermi şi-ncrezători paşii-Ţi vom urma. </a:t>
            </a:r>
            <a:br/>
            <a:r>
              <a:t>Aşteptăm, Doamne, să vorbeşti,</a:t>
            </a:r>
            <a:br/>
            <a:r>
              <a:t>Trupul să-Ţi zideşti pentru veşnicii.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