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Aceluia ce ne-a spălat,</a:t>
            </a:r>
            <a:br/>
            <a:r>
              <a:t>ce vina ne-a iertat</a:t>
            </a:r>
            <a:br/>
            <a:r>
              <a:t>prin sângele-I nevinovat,</a:t>
            </a:r>
            <a:br/>
            <a:r>
              <a:t>Lui laudă şi mărire până-n veşnicii!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Un cântec nou fie-ntonat,</a:t>
            </a:r>
            <a:br/>
            <a:r>
              <a:t>căci Mielul înjunghiat</a:t>
            </a:r>
            <a:br/>
            <a:r>
              <a:t>biruitor a înviat!</a:t>
            </a:r>
            <a:br/>
            <a:r>
              <a:t>Lui laudă şi mărire până-n veşnicii!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Isus e-n toate-nvingător!</a:t>
            </a:r>
            <a:br/>
            <a:r>
              <a:t>Lăuda-vom azi în cor</a:t>
            </a:r>
            <a:br/>
            <a:r>
              <a:t>pe-al nostru scump Izbăvitor.</a:t>
            </a:r>
            <a:br/>
            <a:r>
              <a:t>Lui laudă şi mărire până-n veşnicii!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Din ceruri iarăşi va veni,</a:t>
            </a:r>
            <a:br/>
            <a:r>
              <a:t>cu toţi Îl vom privi,</a:t>
            </a:r>
            <a:br/>
            <a:r>
              <a:t>făptura-ntreagă-L va mări.</a:t>
            </a:r>
            <a:br/>
            <a:r>
              <a:t>Lui laudă şi mărire până-n veşnicii!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