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 Tău rămân, o, câtă fericire! </a:t>
            </a:r>
            <a:br/>
            <a:r>
              <a:t>Simţire dulce să te port mereu. </a:t>
            </a:r>
            <a:br/>
            <a:r>
              <a:t>Şoapta divină plină de iubire: </a:t>
            </a:r>
            <a:br/>
            <a:r>
              <a:t> Eu te-am răscumpărat, eşti fiul Meu!"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Tău rămân legat pe veşnicie </a:t>
            </a:r>
            <a:br/>
            <a:r>
              <a:t>ca o mireasă Mirelui iubit. </a:t>
            </a:r>
            <a:br/>
            <a:r>
              <a:t>Sfânt legământ, duioasă mărturie, </a:t>
            </a:r>
            <a:br/>
            <a:r>
              <a:t>să port în viaţă chipul Tău slăvit!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 Tău rămân, o, spune-mi tot ce-nseamnă </a:t>
            </a:r>
            <a:br/>
            <a:r>
              <a:t>toată iubirea inimii să-Ţi dau; </a:t>
            </a:r>
            <a:br/>
            <a:r>
              <a:t>smerit să fiu, în sfântă consacrare, </a:t>
            </a:r>
            <a:br/>
            <a:r>
              <a:t>și gata la Cuvântul Tău să stau.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 Tău rămân, fiinţa-ntreagă spune </a:t>
            </a:r>
            <a:br/>
            <a:r>
              <a:t>că Tu eşti, Doamne, singurul Stăpân. </a:t>
            </a:r>
            <a:br/>
            <a:r>
              <a:t>Fă ca în lumea plină de ispite </a:t>
            </a:r>
            <a:br/>
            <a:r>
              <a:t>copilul Tău în veci eu să rămân.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